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6" r:id="rId2"/>
    <p:sldId id="368" r:id="rId3"/>
    <p:sldId id="302" r:id="rId4"/>
    <p:sldId id="303" r:id="rId5"/>
    <p:sldId id="304" r:id="rId6"/>
    <p:sldId id="319" r:id="rId7"/>
    <p:sldId id="3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53469" autoAdjust="0"/>
  </p:normalViewPr>
  <p:slideViewPr>
    <p:cSldViewPr snapToGrid="0">
      <p:cViewPr varScale="1">
        <p:scale>
          <a:sx n="46" d="100"/>
          <a:sy n="46" d="100"/>
        </p:scale>
        <p:origin x="20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C6FB-8F3E-4709-A841-1FC36FC53024}" type="datetimeFigureOut">
              <a:rPr lang="en-CA" smtClean="0"/>
              <a:t>2024-01-24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AE84-6D47-465F-A4A2-57E71BA68F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78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francesco/en/messages/communications/documents/20230124-messaggio-comunicazioni-sociali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6: Further Resources: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 time: Four minutes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43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Opening Prayer: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pray,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(Pause)... Let us be still and recognize the presence of God with us and in us.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of the Son, and of the Holy Spirit,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and loving God, our source of love and light,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bringing us together today in a spirit of generosity.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offer You this prayer in gratitude.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keeping an open mind.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voice our truth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listen with an open heart.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discern Your will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unite us in a fruitful outcome.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for Your wisdom and grace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use our talents for the betterment of others.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guidance of the Holy Spirit,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loving intercession of Our Lady of Good Counsel,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 our Lord,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the Son and the Holy Spirit,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source: “Opening Prayer for a Meeting,” Prayers and Spiritual Programs, The Catholic Women’s League of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3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website, cwl.ca</a:t>
            </a:r>
            <a:endParaRPr lang="en-CA" sz="1100" i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Manual of Policy and Procedure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(Manuals, #615)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 the Trainer Guide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(Manuals, #642)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Handbook for Secretaries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(Manuals, #612)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 to Simplifying Meetings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(Manuals, #636)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Executive Orientation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(Workshops, #828)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“Public Presence and Member Development” module is available on the </a:t>
            </a: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Executive Orientation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page.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Newsletter Template (Crest, Stationery and Other Council Supplies, #145A)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8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Elements of Style. 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Shrunk, W. and White, E., 1999 ($7.00)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Chicago Manual of Style. 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University of Chicago Press 2009 ($10.00)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Only Grammar Book You’ll Ever Need. 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Thurman, S and Shea, L., 2003 ($13.00)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Writing Well. 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Zinsser, W., 2016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to Win Friends and Influence People. 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Carnegie, D., 1998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Body Language. 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Dhawan, E.,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9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References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1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Towards Full Presence. A Pastoral Reflection on Engagement with Social Media.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Dicastery for Communications.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“Message of His Holiness Pope Francis for the 57</a:t>
            </a:r>
            <a:r>
              <a:rPr lang="en-CA" sz="1200" i="0" kern="1200" baseline="30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CA" sz="1200" i="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World Day of Social Communications”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1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CA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2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Prayer: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“May the Lord Jesus, the pure Word poured out from the heart of the Father, help us to make our communication clear, open and heartfelt.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Lord Jesus, the Word made flesh, help us listen to the beating of hearts, to rediscover ourselves as brothers and sisters, and to disarm the hostility that divides.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Lord Jesus, the Word of truth and love, help us speak the truth in charity, so that we may feel like protectors of one another” (Pope Francis).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source: “Message of His Holiness Pope Francis for the 57</a:t>
            </a:r>
            <a:r>
              <a:rPr kumimoji="0" lang="en-CA" sz="12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 Day of Social Communications.” </a:t>
            </a:r>
            <a:r>
              <a:rPr kumimoji="0" lang="fr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vatican.va/content/</a:t>
            </a:r>
            <a:r>
              <a:rPr kumimoji="0" lang="fr-CA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francesco</a:t>
            </a:r>
            <a:r>
              <a:rPr kumimoji="0" lang="fr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/en/messages/communications/documents/20230124-messaggio-comunicazioni-sociali.html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3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3F20-CA9E-216D-B194-6EB853A4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0A98E-2860-EF60-C791-A653599FF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D68E-63C6-BA72-EF2F-6C8A6508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8998-F7F0-F132-14C0-995AFA2B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8A23-03D2-01F7-CD17-BB732B5A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DA63-0167-4D8F-6EE2-84B6C89D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5AD0B-465F-23E4-0020-17A06189F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17FE1-3FCA-41FB-16A8-B780DC5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FB72-6AB9-87AB-37AF-C6822185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3030-B315-39B5-F6CA-FF09C1DC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3AFF7-2703-5D34-13CE-CBDE0CF0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A6157-2114-B80F-1797-D68998BE7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323C-AC15-53D4-4FB4-06585804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0185-3840-04E2-10FE-934414FE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98E6-70AB-B6D5-931E-7A731688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C51B-BAC8-D117-0389-FF1F6523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477B-78D7-A975-8E01-5CEBFDC5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1D83-72EA-4D6F-6FCA-31206DF7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715C-661F-4B13-D054-C7A78C35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4FF9-9508-9786-0C98-64FA962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0129-B79C-E274-8441-9DF34CF3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0E6D-06A6-7963-2F27-BF1CFF85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60C4-C54F-6A0E-9720-029D4DB2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458A9-1E1D-53B3-4D0D-C8B2668B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11937-88F4-2402-BD0A-4FCB9FB4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505D-0568-65D6-0106-681057C2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1519-00B7-1426-6C7F-19946E157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2DF65-E879-A3AC-5BF9-8DA061D9C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E5-7F68-5EE9-5DC7-546BE7F8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5E021-A58D-E4FC-0381-88DF8B29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F460-47B2-7D2D-1320-FE7899AD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1B69-2B0D-4897-18B9-C63502D8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77969-3281-F264-C4D5-06B64030E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216F5-BB78-18ED-29C0-667E8CFC0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DA18A-AD1E-C3C7-7BD3-1EA465444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B2F3D-C566-0A2C-D362-1AF73939B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165E5-37E5-6091-80DB-0F089051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1AF2D-535B-160D-0659-4D8E99AD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3D31-22C7-2179-F378-7F96C82B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5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252A-FF27-D60C-8EFE-A272465C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82A51-F7E1-2700-870D-AAE37C7F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3062-C809-6563-B59B-58802630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F051-DA99-85A0-C7A8-FABB030D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FAC00-6CB5-0136-E145-C74B0D5D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69CA9-90B9-E9BE-E5D1-2AC51EC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4BCB-AB31-560E-B76D-964C3A10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B1CA-85A0-E50C-0A8F-9226711C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ACCF-6398-EE81-F745-458D411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44A31-10A4-FE77-1B01-C9A559665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6E39D-78D6-1F0F-0855-BA0FC2A3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A8777-180F-DF00-25DA-8A55FDFD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F2082-6FD4-FD68-E5B3-29A4E0B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6DCF-2CA0-2D57-DF64-4040E0E3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B0489-B5B0-0E44-BE33-1A69FEB7F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27823-204F-9AFE-4C0E-26DD8FF0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28550-090D-4B05-7B4D-01C48685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7DAB-F61D-0503-EB9E-20E09EAE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A125-5BB5-A50D-21D6-883952E5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3D791-4C8A-F2C8-DC28-92F8E447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80AA-4D62-3DD9-3AF0-9ACBF47D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CFF2-1848-0F78-1102-9859D3112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0FDF-CAC5-0B7A-31E6-D95BF7028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593C-4308-9950-B70F-323C2E56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hebluediamondgallery.com/c/communic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wl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assailedteacher.com/2012/04/15/the-teacher-read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chalkboard/r/referenc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acioncontinua.ufm.edu/taller/taller-preguntas-fantasticas-y-donde-encontrarla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cerdotus.com/2017/12/pope-francis-wants-to-change-our-fath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4BD8-4C3C-17E0-D40D-06B67871A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8379A-9DF4-658C-AECD-7AE295747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6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tablet with a screen on it&#10;&#10;Description automatically generated">
            <a:extLst>
              <a:ext uri="{FF2B5EF4-FFF2-40B4-BE49-F238E27FC236}">
                <a16:creationId xmlns:a16="http://schemas.microsoft.com/office/drawing/2014/main" id="{734F215B-8A67-6004-E8D1-841CE93B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121" r="1092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552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15A-22E3-0BE8-A102-F323858B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51" y="2187934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44D50-8E62-AEBD-1C75-0A761D69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7" y="978038"/>
            <a:ext cx="2910782" cy="2910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9BD37-56C5-2F49-6E56-954E82D543E3}"/>
              </a:ext>
            </a:extLst>
          </p:cNvPr>
          <p:cNvSpPr txBox="1"/>
          <p:nvPr/>
        </p:nvSpPr>
        <p:spPr>
          <a:xfrm>
            <a:off x="3933176" y="366623"/>
            <a:ext cx="79513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pray, (Pause)... Let us be still and recognize the presence of God with us and in us.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of the Son, and of the Holy Spirit,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and loving God, our source of love and light,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bringing us together today in a spirit of generosity.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offer You this prayer in gratitude.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 by keeping an open mind.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voice our truth and listen with an open heart.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discern Your will to unite us in a fruitful outcome.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for Your wisdom and grace to use our talents for the betterment of others.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guidance of the Holy Spirit,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loving intercession of Our Lady of Good Counsel,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 our Lord,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the Son and the Holy Spirit,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0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League’s National Websit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cwl.ca</a:t>
            </a:r>
            <a:endParaRPr 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4075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4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Manual of Policy and Procedure</a:t>
            </a: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Manuals, #615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4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 the Trainer Guide</a:t>
            </a: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Manuals, #642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4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Handbook for Secretaries – </a:t>
            </a: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Manuals, #612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4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 to Simplifying Meetings</a:t>
            </a: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Manuals, #636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4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Orientation</a:t>
            </a: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Workshops, #828</a:t>
            </a:r>
            <a:endParaRPr lang="en-CA" sz="24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“Public Presence and Member Development” module</a:t>
            </a:r>
            <a:r>
              <a:rPr lang="en-CA" sz="24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available on the Executive Orientation Workshop page.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 Template - Crest, Stationery and Other Council Supplies, #145A</a:t>
            </a:r>
            <a:endParaRPr lang="en-CA" sz="2400" b="1" i="1" u="sng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7349-6944-CBA4-55D3-D8F5A805A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708" y="1825625"/>
            <a:ext cx="2389567" cy="23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28D1E-4EF1-243B-6CA4-2F50ECEC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42157" y="2044294"/>
            <a:ext cx="2666745" cy="4039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1825625"/>
            <a:ext cx="9578009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Elements of Style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Shrunk, W. and White, E., 1999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Chicago Manual of Style.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University of Chicago Press, 2009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Only Grammar Book You’ll Ever Need.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Thurman, S and Shea, L., 2003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Writing Well.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Zinsser, W., 2016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Win Friends and Influence People.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Carnegie, D., 1998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Body Language.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Dhawan, E., 2023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53986" cy="3313740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References</a:t>
            </a:r>
            <a:b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039" y="4001789"/>
            <a:ext cx="10057922" cy="242312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Towards Full Presence: A Pastoral Reflection on Engagement with Social Media. </a:t>
            </a:r>
            <a:r>
              <a:rPr lang="en-C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Dicastery for Communications. </a:t>
            </a: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“Message of His Holiness Pope Francis for the 57</a:t>
            </a:r>
            <a:r>
              <a:rPr lang="en-CA" baseline="30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World Day of Social Communications”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CFD36-286B-5F1F-6089-EEA1F9888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1860" y="111125"/>
            <a:ext cx="5215209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06B27-5BBE-8C70-DD54-DBE2F3757815}"/>
              </a:ext>
            </a:extLst>
          </p:cNvPr>
          <p:cNvSpPr txBox="1"/>
          <p:nvPr/>
        </p:nvSpPr>
        <p:spPr>
          <a:xfrm>
            <a:off x="7540486" y="3655541"/>
            <a:ext cx="4446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www.picpedia.org/chalkboard/r/reference.html"/>
              </a:rPr>
              <a:t>This Photo</a:t>
            </a: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/>
              </a:rPr>
              <a:t>CC BY-SA</a:t>
            </a: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3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9FDAC-51D0-A6C0-22B9-C7AF7461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9411" y="974313"/>
            <a:ext cx="6300882" cy="47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1B27-850C-3AF9-C9A7-CF099F6B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7957" cy="1325563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00E3-5456-A5CA-3EDD-2FA2428F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93357"/>
            <a:ext cx="10916478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May the Lord Jesus, the pure Word poured out from the heart of the Father, help us to make our communication clear, open and heartfelt.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May the Lord Jesus, the Word made flesh, help us listen to the beating of hearts, to rediscover ourselves as brothers and sisters, and to disarm the hostility that divides.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May the Lord Jesus, the Word of truth and love, help us speak the truth in charity, so that we may feel like protectors of one another.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Pope Francis)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84E14-AE38-CBFB-8BBB-89F99859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83926" y="90488"/>
            <a:ext cx="5270751" cy="27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475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1101</Words>
  <Application>Microsoft Office PowerPoint</Application>
  <PresentationFormat>Widescreen</PresentationFormat>
  <Paragraphs>135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1_Office Theme</vt:lpstr>
      <vt:lpstr>Further Resources</vt:lpstr>
      <vt:lpstr>Opening Prayer</vt:lpstr>
      <vt:lpstr>The League’s National Website cwl.ca</vt:lpstr>
      <vt:lpstr>Books</vt:lpstr>
      <vt:lpstr>Other References  </vt:lpstr>
      <vt:lpstr>PowerPoint Presentation</vt:lpstr>
      <vt:lpstr>Closing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Scott</dc:creator>
  <cp:lastModifiedBy>Communications</cp:lastModifiedBy>
  <cp:revision>9</cp:revision>
  <dcterms:created xsi:type="dcterms:W3CDTF">2023-10-21T18:34:22Z</dcterms:created>
  <dcterms:modified xsi:type="dcterms:W3CDTF">2024-01-24T17:12:22Z</dcterms:modified>
</cp:coreProperties>
</file>