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5" r:id="rId2"/>
    <p:sldId id="367" r:id="rId3"/>
    <p:sldId id="323" r:id="rId4"/>
    <p:sldId id="324" r:id="rId5"/>
    <p:sldId id="325" r:id="rId6"/>
    <p:sldId id="326" r:id="rId7"/>
    <p:sldId id="327" r:id="rId8"/>
    <p:sldId id="358" r:id="rId9"/>
    <p:sldId id="328" r:id="rId10"/>
    <p:sldId id="3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3469" autoAdjust="0"/>
  </p:normalViewPr>
  <p:slideViewPr>
    <p:cSldViewPr snapToGrid="0">
      <p:cViewPr varScale="1">
        <p:scale>
          <a:sx n="54" d="100"/>
          <a:sy n="54" d="100"/>
        </p:scale>
        <p:origin x="18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FB7C9-9A12-4262-A1CA-DBB7E592E0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5F110-E45A-45C1-ADEB-8270B7AFED7B}">
      <dgm:prSet/>
      <dgm:spPr/>
      <dgm:t>
        <a:bodyPr/>
        <a:lstStyle/>
        <a:p>
          <a:r>
            <a:rPr lang="en-CA" b="0" i="0" dirty="0"/>
            <a:t>Do not use jargon, slang or acronyms unfamiliar to the audience.</a:t>
          </a:r>
          <a:endParaRPr lang="en-US" dirty="0"/>
        </a:p>
      </dgm:t>
    </dgm:pt>
    <dgm:pt modelId="{7B844EE5-0086-474B-9B14-AC4BF7975A2C}" type="parTrans" cxnId="{10BB3683-06FB-4825-A1C1-51FCE7BC24A0}">
      <dgm:prSet/>
      <dgm:spPr/>
      <dgm:t>
        <a:bodyPr/>
        <a:lstStyle/>
        <a:p>
          <a:endParaRPr lang="en-US"/>
        </a:p>
      </dgm:t>
    </dgm:pt>
    <dgm:pt modelId="{7E0600B1-A292-472F-A0F6-CF2A1079E747}" type="sibTrans" cxnId="{10BB3683-06FB-4825-A1C1-51FCE7BC24A0}">
      <dgm:prSet/>
      <dgm:spPr/>
      <dgm:t>
        <a:bodyPr/>
        <a:lstStyle/>
        <a:p>
          <a:endParaRPr lang="en-US"/>
        </a:p>
      </dgm:t>
    </dgm:pt>
    <dgm:pt modelId="{E2D613F0-9CC6-4B13-8513-BEE0DADF7DC2}">
      <dgm:prSet/>
      <dgm:spPr/>
      <dgm:t>
        <a:bodyPr/>
        <a:lstStyle/>
        <a:p>
          <a:r>
            <a:rPr lang="en-CA" b="0" i="0"/>
            <a:t>Be aware that English may not be someone’s first language.</a:t>
          </a:r>
          <a:endParaRPr lang="en-US"/>
        </a:p>
      </dgm:t>
    </dgm:pt>
    <dgm:pt modelId="{27373349-A048-4074-B33F-FF68F7D7EFD8}" type="parTrans" cxnId="{1CDD77F5-D6E2-429B-8C14-9D6A5F981174}">
      <dgm:prSet/>
      <dgm:spPr/>
      <dgm:t>
        <a:bodyPr/>
        <a:lstStyle/>
        <a:p>
          <a:endParaRPr lang="en-US"/>
        </a:p>
      </dgm:t>
    </dgm:pt>
    <dgm:pt modelId="{BFE73051-DEF8-42F9-8856-5E8FC1C39349}" type="sibTrans" cxnId="{1CDD77F5-D6E2-429B-8C14-9D6A5F981174}">
      <dgm:prSet/>
      <dgm:spPr/>
      <dgm:t>
        <a:bodyPr/>
        <a:lstStyle/>
        <a:p>
          <a:endParaRPr lang="en-US"/>
        </a:p>
      </dgm:t>
    </dgm:pt>
    <dgm:pt modelId="{11CA9D08-963E-6143-B4F2-97700E6F242E}" type="pres">
      <dgm:prSet presAssocID="{F03FB7C9-9A12-4262-A1CA-DBB7E592E0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858585-B883-584D-A585-003AF8C5BE68}" type="pres">
      <dgm:prSet presAssocID="{65F5F110-E45A-45C1-ADEB-8270B7AFED7B}" presName="hierRoot1" presStyleCnt="0"/>
      <dgm:spPr/>
    </dgm:pt>
    <dgm:pt modelId="{0A44020B-EFB8-404F-85B2-841CB547769A}" type="pres">
      <dgm:prSet presAssocID="{65F5F110-E45A-45C1-ADEB-8270B7AFED7B}" presName="composite" presStyleCnt="0"/>
      <dgm:spPr/>
    </dgm:pt>
    <dgm:pt modelId="{FF5AA49F-7AA5-0A40-A0C3-22C921C98B4D}" type="pres">
      <dgm:prSet presAssocID="{65F5F110-E45A-45C1-ADEB-8270B7AFED7B}" presName="background" presStyleLbl="node0" presStyleIdx="0" presStyleCnt="2"/>
      <dgm:spPr/>
    </dgm:pt>
    <dgm:pt modelId="{93234B75-A5E7-784C-A890-8D1A0AADEC78}" type="pres">
      <dgm:prSet presAssocID="{65F5F110-E45A-45C1-ADEB-8270B7AFED7B}" presName="text" presStyleLbl="fgAcc0" presStyleIdx="0" presStyleCnt="2">
        <dgm:presLayoutVars>
          <dgm:chPref val="3"/>
        </dgm:presLayoutVars>
      </dgm:prSet>
      <dgm:spPr/>
    </dgm:pt>
    <dgm:pt modelId="{5EB28371-7B53-F64A-9BF2-40781E082AEA}" type="pres">
      <dgm:prSet presAssocID="{65F5F110-E45A-45C1-ADEB-8270B7AFED7B}" presName="hierChild2" presStyleCnt="0"/>
      <dgm:spPr/>
    </dgm:pt>
    <dgm:pt modelId="{05387A73-1C98-7C43-9720-B86A6F17CC61}" type="pres">
      <dgm:prSet presAssocID="{E2D613F0-9CC6-4B13-8513-BEE0DADF7DC2}" presName="hierRoot1" presStyleCnt="0"/>
      <dgm:spPr/>
    </dgm:pt>
    <dgm:pt modelId="{6E71DCD8-6E85-D644-95C0-0189F3B8D261}" type="pres">
      <dgm:prSet presAssocID="{E2D613F0-9CC6-4B13-8513-BEE0DADF7DC2}" presName="composite" presStyleCnt="0"/>
      <dgm:spPr/>
    </dgm:pt>
    <dgm:pt modelId="{8FA60D34-7714-FC47-923C-689E3B9E12C0}" type="pres">
      <dgm:prSet presAssocID="{E2D613F0-9CC6-4B13-8513-BEE0DADF7DC2}" presName="background" presStyleLbl="node0" presStyleIdx="1" presStyleCnt="2"/>
      <dgm:spPr/>
    </dgm:pt>
    <dgm:pt modelId="{ED809BB3-B877-C24E-81E9-173F02C02E70}" type="pres">
      <dgm:prSet presAssocID="{E2D613F0-9CC6-4B13-8513-BEE0DADF7DC2}" presName="text" presStyleLbl="fgAcc0" presStyleIdx="1" presStyleCnt="2">
        <dgm:presLayoutVars>
          <dgm:chPref val="3"/>
        </dgm:presLayoutVars>
      </dgm:prSet>
      <dgm:spPr/>
    </dgm:pt>
    <dgm:pt modelId="{F5A59BBC-9030-3E48-A0A5-DFEF04BF23BB}" type="pres">
      <dgm:prSet presAssocID="{E2D613F0-9CC6-4B13-8513-BEE0DADF7DC2}" presName="hierChild2" presStyleCnt="0"/>
      <dgm:spPr/>
    </dgm:pt>
  </dgm:ptLst>
  <dgm:cxnLst>
    <dgm:cxn modelId="{70D8B419-481D-2346-99AB-6932A24A6288}" type="presOf" srcId="{65F5F110-E45A-45C1-ADEB-8270B7AFED7B}" destId="{93234B75-A5E7-784C-A890-8D1A0AADEC78}" srcOrd="0" destOrd="0" presId="urn:microsoft.com/office/officeart/2005/8/layout/hierarchy1"/>
    <dgm:cxn modelId="{2D777876-0DC5-304C-A8D4-28298AB68793}" type="presOf" srcId="{E2D613F0-9CC6-4B13-8513-BEE0DADF7DC2}" destId="{ED809BB3-B877-C24E-81E9-173F02C02E70}" srcOrd="0" destOrd="0" presId="urn:microsoft.com/office/officeart/2005/8/layout/hierarchy1"/>
    <dgm:cxn modelId="{10BB3683-06FB-4825-A1C1-51FCE7BC24A0}" srcId="{F03FB7C9-9A12-4262-A1CA-DBB7E592E057}" destId="{65F5F110-E45A-45C1-ADEB-8270B7AFED7B}" srcOrd="0" destOrd="0" parTransId="{7B844EE5-0086-474B-9B14-AC4BF7975A2C}" sibTransId="{7E0600B1-A292-472F-A0F6-CF2A1079E747}"/>
    <dgm:cxn modelId="{43F9DFC1-A033-6942-9B3F-171A982D4E9D}" type="presOf" srcId="{F03FB7C9-9A12-4262-A1CA-DBB7E592E057}" destId="{11CA9D08-963E-6143-B4F2-97700E6F242E}" srcOrd="0" destOrd="0" presId="urn:microsoft.com/office/officeart/2005/8/layout/hierarchy1"/>
    <dgm:cxn modelId="{1CDD77F5-D6E2-429B-8C14-9D6A5F981174}" srcId="{F03FB7C9-9A12-4262-A1CA-DBB7E592E057}" destId="{E2D613F0-9CC6-4B13-8513-BEE0DADF7DC2}" srcOrd="1" destOrd="0" parTransId="{27373349-A048-4074-B33F-FF68F7D7EFD8}" sibTransId="{BFE73051-DEF8-42F9-8856-5E8FC1C39349}"/>
    <dgm:cxn modelId="{AF674F75-A6F1-5A4C-9DED-A015106F3683}" type="presParOf" srcId="{11CA9D08-963E-6143-B4F2-97700E6F242E}" destId="{E0858585-B883-584D-A585-003AF8C5BE68}" srcOrd="0" destOrd="0" presId="urn:microsoft.com/office/officeart/2005/8/layout/hierarchy1"/>
    <dgm:cxn modelId="{CEE97885-8513-064E-B30B-2A5E684D4C27}" type="presParOf" srcId="{E0858585-B883-584D-A585-003AF8C5BE68}" destId="{0A44020B-EFB8-404F-85B2-841CB547769A}" srcOrd="0" destOrd="0" presId="urn:microsoft.com/office/officeart/2005/8/layout/hierarchy1"/>
    <dgm:cxn modelId="{11E81347-F3A0-4B4A-AC7A-083C459A6866}" type="presParOf" srcId="{0A44020B-EFB8-404F-85B2-841CB547769A}" destId="{FF5AA49F-7AA5-0A40-A0C3-22C921C98B4D}" srcOrd="0" destOrd="0" presId="urn:microsoft.com/office/officeart/2005/8/layout/hierarchy1"/>
    <dgm:cxn modelId="{4EC1DA8E-DFCD-7B42-B927-932899D07B62}" type="presParOf" srcId="{0A44020B-EFB8-404F-85B2-841CB547769A}" destId="{93234B75-A5E7-784C-A890-8D1A0AADEC78}" srcOrd="1" destOrd="0" presId="urn:microsoft.com/office/officeart/2005/8/layout/hierarchy1"/>
    <dgm:cxn modelId="{320347CB-74A4-F64F-8579-AB7F3CB4CFB5}" type="presParOf" srcId="{E0858585-B883-584D-A585-003AF8C5BE68}" destId="{5EB28371-7B53-F64A-9BF2-40781E082AEA}" srcOrd="1" destOrd="0" presId="urn:microsoft.com/office/officeart/2005/8/layout/hierarchy1"/>
    <dgm:cxn modelId="{D8595369-1D48-FB44-99CE-1AABB629239E}" type="presParOf" srcId="{11CA9D08-963E-6143-B4F2-97700E6F242E}" destId="{05387A73-1C98-7C43-9720-B86A6F17CC61}" srcOrd="1" destOrd="0" presId="urn:microsoft.com/office/officeart/2005/8/layout/hierarchy1"/>
    <dgm:cxn modelId="{35C94490-C1C5-254E-9BD3-798B41885C1E}" type="presParOf" srcId="{05387A73-1C98-7C43-9720-B86A6F17CC61}" destId="{6E71DCD8-6E85-D644-95C0-0189F3B8D261}" srcOrd="0" destOrd="0" presId="urn:microsoft.com/office/officeart/2005/8/layout/hierarchy1"/>
    <dgm:cxn modelId="{2A7B0CBF-A861-8D44-AFE8-3DBBE3507234}" type="presParOf" srcId="{6E71DCD8-6E85-D644-95C0-0189F3B8D261}" destId="{8FA60D34-7714-FC47-923C-689E3B9E12C0}" srcOrd="0" destOrd="0" presId="urn:microsoft.com/office/officeart/2005/8/layout/hierarchy1"/>
    <dgm:cxn modelId="{51027BE1-FD97-A248-A5B9-CD4EEF6E70FE}" type="presParOf" srcId="{6E71DCD8-6E85-D644-95C0-0189F3B8D261}" destId="{ED809BB3-B877-C24E-81E9-173F02C02E70}" srcOrd="1" destOrd="0" presId="urn:microsoft.com/office/officeart/2005/8/layout/hierarchy1"/>
    <dgm:cxn modelId="{8BBAEAEC-789C-D34D-8334-9179D69BA3EB}" type="presParOf" srcId="{05387A73-1C98-7C43-9720-B86A6F17CC61}" destId="{F5A59BBC-9030-3E48-A0A5-DFEF04BF23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317CA-50D3-4519-89A3-992B0D85FA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00ACC4-1346-4AF5-AE97-80136CEB4FB0}">
      <dgm:prSet/>
      <dgm:spPr/>
      <dgm:t>
        <a:bodyPr/>
        <a:lstStyle/>
        <a:p>
          <a:r>
            <a:rPr lang="en-C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Make sure communication policy and procedure supports communication goals.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E6B7A-6B02-4BC3-83F2-DB506402C61E}" type="parTrans" cxnId="{306C8ADC-FC9C-4B60-89ED-61C640A247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FB53C-F26C-4BC9-AC58-AD49FE862E79}" type="sibTrans" cxnId="{306C8ADC-FC9C-4B60-89ED-61C640A247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28902-6CB5-4E5B-A66A-21B3DAF87547}">
      <dgm:prSet/>
      <dgm:spPr/>
      <dgm:t>
        <a:bodyPr/>
        <a:lstStyle/>
        <a:p>
          <a:r>
            <a:rPr lang="en-C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Certain institutional processes, procedures or cultures may create barriers to communication.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A98A6-B6B7-4915-BCF2-2DE4A42A9C50}" type="parTrans" cxnId="{738C6FA4-DB66-4EB7-B98D-6E532B7C93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D4AC7-62C2-442F-AFCD-F0EA002B8FE6}" type="sibTrans" cxnId="{738C6FA4-DB66-4EB7-B98D-6E532B7C93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DE83E-58FA-49F6-BBCB-4850D859C0A9}">
      <dgm:prSet/>
      <dgm:spPr/>
      <dgm:t>
        <a:bodyPr/>
        <a:lstStyle/>
        <a:p>
          <a:r>
            <a:rPr lang="en-C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For example, requiring all communications to be sent to one individual may cause an unnecessary bottleneck if the recipient becomes unavailable.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0F897-2286-498F-BAA2-C30F52EBCC50}" type="parTrans" cxnId="{C2427521-2F82-4523-879E-BD7837801D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F42C9-34ED-4882-B274-9BD27F4E4363}" type="sibTrans" cxnId="{C2427521-2F82-4523-879E-BD7837801D9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3C89-FCB5-DD4A-AED4-BAABE826DFFF}" type="pres">
      <dgm:prSet presAssocID="{EB4317CA-50D3-4519-89A3-992B0D85FA07}" presName="linear" presStyleCnt="0">
        <dgm:presLayoutVars>
          <dgm:animLvl val="lvl"/>
          <dgm:resizeHandles val="exact"/>
        </dgm:presLayoutVars>
      </dgm:prSet>
      <dgm:spPr/>
    </dgm:pt>
    <dgm:pt modelId="{17CA2AD0-8569-0F4D-9173-29FB81D47812}" type="pres">
      <dgm:prSet presAssocID="{D800ACC4-1346-4AF5-AE97-80136CEB4F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EFAA20-A70D-7141-9E86-4A5550BBE39F}" type="pres">
      <dgm:prSet presAssocID="{087FB53C-F26C-4BC9-AC58-AD49FE862E79}" presName="spacer" presStyleCnt="0"/>
      <dgm:spPr/>
    </dgm:pt>
    <dgm:pt modelId="{2AA13E15-5939-1241-9CDC-B3AB3BBDF4A2}" type="pres">
      <dgm:prSet presAssocID="{C5A28902-6CB5-4E5B-A66A-21B3DAF875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852A91-3AF1-BA41-9D28-8705E0A8A20F}" type="pres">
      <dgm:prSet presAssocID="{96DD4AC7-62C2-442F-AFCD-F0EA002B8FE6}" presName="spacer" presStyleCnt="0"/>
      <dgm:spPr/>
    </dgm:pt>
    <dgm:pt modelId="{65C86490-C84A-314B-8DE9-52D7F26B9BDD}" type="pres">
      <dgm:prSet presAssocID="{24BDE83E-58FA-49F6-BBCB-4850D859C0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427521-2F82-4523-879E-BD7837801D94}" srcId="{EB4317CA-50D3-4519-89A3-992B0D85FA07}" destId="{24BDE83E-58FA-49F6-BBCB-4850D859C0A9}" srcOrd="2" destOrd="0" parTransId="{7900F897-2286-498F-BAA2-C30F52EBCC50}" sibTransId="{E96F42C9-34ED-4882-B274-9BD27F4E4363}"/>
    <dgm:cxn modelId="{738C6FA4-DB66-4EB7-B98D-6E532B7C93AF}" srcId="{EB4317CA-50D3-4519-89A3-992B0D85FA07}" destId="{C5A28902-6CB5-4E5B-A66A-21B3DAF87547}" srcOrd="1" destOrd="0" parTransId="{871A98A6-B6B7-4915-BCF2-2DE4A42A9C50}" sibTransId="{96DD4AC7-62C2-442F-AFCD-F0EA002B8FE6}"/>
    <dgm:cxn modelId="{6E1211B5-D041-584C-A23C-393583A997EB}" type="presOf" srcId="{24BDE83E-58FA-49F6-BBCB-4850D859C0A9}" destId="{65C86490-C84A-314B-8DE9-52D7F26B9BDD}" srcOrd="0" destOrd="0" presId="urn:microsoft.com/office/officeart/2005/8/layout/vList2"/>
    <dgm:cxn modelId="{638E35D1-57B1-814F-A8A8-DAA440E0ADA3}" type="presOf" srcId="{EB4317CA-50D3-4519-89A3-992B0D85FA07}" destId="{57EE3C89-FCB5-DD4A-AED4-BAABE826DFFF}" srcOrd="0" destOrd="0" presId="urn:microsoft.com/office/officeart/2005/8/layout/vList2"/>
    <dgm:cxn modelId="{3AA465DC-6C47-A94D-86B8-11B6DC5D220A}" type="presOf" srcId="{C5A28902-6CB5-4E5B-A66A-21B3DAF87547}" destId="{2AA13E15-5939-1241-9CDC-B3AB3BBDF4A2}" srcOrd="0" destOrd="0" presId="urn:microsoft.com/office/officeart/2005/8/layout/vList2"/>
    <dgm:cxn modelId="{306C8ADC-FC9C-4B60-89ED-61C640A2470F}" srcId="{EB4317CA-50D3-4519-89A3-992B0D85FA07}" destId="{D800ACC4-1346-4AF5-AE97-80136CEB4FB0}" srcOrd="0" destOrd="0" parTransId="{4ABE6B7A-6B02-4BC3-83F2-DB506402C61E}" sibTransId="{087FB53C-F26C-4BC9-AC58-AD49FE862E79}"/>
    <dgm:cxn modelId="{9D39DDF8-0D60-344D-9519-3935CEEDDA86}" type="presOf" srcId="{D800ACC4-1346-4AF5-AE97-80136CEB4FB0}" destId="{17CA2AD0-8569-0F4D-9173-29FB81D47812}" srcOrd="0" destOrd="0" presId="urn:microsoft.com/office/officeart/2005/8/layout/vList2"/>
    <dgm:cxn modelId="{17D62274-746C-854D-A73F-F1D292A13F1A}" type="presParOf" srcId="{57EE3C89-FCB5-DD4A-AED4-BAABE826DFFF}" destId="{17CA2AD0-8569-0F4D-9173-29FB81D47812}" srcOrd="0" destOrd="0" presId="urn:microsoft.com/office/officeart/2005/8/layout/vList2"/>
    <dgm:cxn modelId="{75897461-ADBF-0849-B465-42829F6F3D2C}" type="presParOf" srcId="{57EE3C89-FCB5-DD4A-AED4-BAABE826DFFF}" destId="{BBEFAA20-A70D-7141-9E86-4A5550BBE39F}" srcOrd="1" destOrd="0" presId="urn:microsoft.com/office/officeart/2005/8/layout/vList2"/>
    <dgm:cxn modelId="{2F234732-FCB7-7D4F-A743-358190AE07D5}" type="presParOf" srcId="{57EE3C89-FCB5-DD4A-AED4-BAABE826DFFF}" destId="{2AA13E15-5939-1241-9CDC-B3AB3BBDF4A2}" srcOrd="2" destOrd="0" presId="urn:microsoft.com/office/officeart/2005/8/layout/vList2"/>
    <dgm:cxn modelId="{F1636664-3215-8F4E-B566-F99C7509B381}" type="presParOf" srcId="{57EE3C89-FCB5-DD4A-AED4-BAABE826DFFF}" destId="{3E852A91-3AF1-BA41-9D28-8705E0A8A20F}" srcOrd="3" destOrd="0" presId="urn:microsoft.com/office/officeart/2005/8/layout/vList2"/>
    <dgm:cxn modelId="{EF6BF1C9-ACFB-D24D-A1AC-9037C93F6547}" type="presParOf" srcId="{57EE3C89-FCB5-DD4A-AED4-BAABE826DFFF}" destId="{65C86490-C84A-314B-8DE9-52D7F26B9B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EACF0-6D45-4747-B137-C7A0573B3CE4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296204-6293-409F-B19A-C88FE3B96546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en-C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Certain behaviours, perceptions or attributes can prevent </a:t>
          </a:r>
        </a:p>
        <a:p>
          <a:pPr>
            <a:spcAft>
              <a:spcPts val="0"/>
            </a:spcAft>
          </a:pPr>
          <a:r>
            <a:rPr lang="en-C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people from communicating effectively</a:t>
          </a:r>
          <a:r>
            <a:rPr lang="en-C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79173-C010-4E65-AEAF-409822329544}" type="parTrans" cxnId="{0B6F4E2B-461C-4E61-8D49-15BE9A418D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9674A-6F93-4D08-9475-DD466F06087F}" type="sibTrans" cxnId="{0B6F4E2B-461C-4E61-8D49-15BE9A418D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8DF3B-EA86-4D3B-AB15-8CAA1087DC7E}">
      <dgm:prSet custT="1"/>
      <dgm:spPr/>
      <dgm:t>
        <a:bodyPr/>
        <a:lstStyle/>
        <a:p>
          <a:r>
            <a:rPr lang="en-C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These include: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E84CC-2458-4CF8-90E3-11E528F2D7E0}" type="parTrans" cxnId="{EC08E3D7-D710-4DBE-B9CB-59A1621D2C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6524E-07DD-4251-8EBE-994A16D16322}" type="sibTrans" cxnId="{EC08E3D7-D710-4DBE-B9CB-59A1621D2C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9DF27-4AB8-4D29-8B07-E1551EF575F5}">
      <dgm:prSet custT="1"/>
      <dgm:spPr/>
      <dgm:t>
        <a:bodyPr/>
        <a:lstStyle/>
        <a:p>
          <a:r>
            <a:rPr lang="en-C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personality conflicts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831A5-13FA-400C-8616-9FF056111875}" type="parTrans" cxnId="{44CD579C-27E2-420E-B794-8F94B3980D1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5A0A2-B061-44C7-A7FC-7FD369FD7607}" type="sibTrans" cxnId="{44CD579C-27E2-420E-B794-8F94B3980D1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076B0-C760-4BDB-B289-A3EF9412145E}">
      <dgm:prSet custT="1"/>
      <dgm:spPr/>
      <dgm:t>
        <a:bodyPr/>
        <a:lstStyle/>
        <a:p>
          <a:r>
            <a:rPr lang="en-C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resistance to change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465B5-71CF-478F-AAB8-AE7FA22089B2}" type="parTrans" cxnId="{2D21B917-29F5-42AC-B2F4-AF6439774E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705E1-91E7-471D-B695-BA6CB0CAF327}" type="sibTrans" cxnId="{2D21B917-29F5-42AC-B2F4-AF6439774EA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2C4DC-2BAD-4B98-9C41-007578B60A41}">
      <dgm:prSet custT="1"/>
      <dgm:spPr/>
      <dgm:t>
        <a:bodyPr/>
        <a:lstStyle/>
        <a:p>
          <a:r>
            <a:rPr lang="en-CA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lack of motivation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0AA6F-9466-4D5E-9888-63E1EE894623}" type="parTrans" cxnId="{FBD1E502-AE24-48EC-BF6A-4A40741292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6A3E1-9B12-428F-AECC-C49D632747B5}" type="sibTrans" cxnId="{FBD1E502-AE24-48EC-BF6A-4A40741292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02A14-BDEE-482B-BA6C-1BF65677080F}">
      <dgm:prSet custT="1"/>
      <dgm:spPr/>
      <dgm:t>
        <a:bodyPr/>
        <a:lstStyle/>
        <a:p>
          <a:r>
            <a:rPr lang="en-CA" sz="2300" spc="-9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mental/emotional state</a:t>
          </a:r>
          <a:endParaRPr lang="en-US" sz="2300" spc="-9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3249F-2FC9-40E0-A019-E9A4E000A44B}" type="parTrans" cxnId="{4EA5415A-10EF-4B97-BE1A-6F1838F738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2D23-0C85-4549-A2B2-8812C93E826B}" type="sibTrans" cxnId="{4EA5415A-10EF-4B97-BE1A-6F1838F7387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AE4E7-70CE-4585-985F-0192302A3FC1}">
      <dgm:prSet custT="1"/>
      <dgm:spPr/>
      <dgm:t>
        <a:bodyPr/>
        <a:lstStyle/>
        <a:p>
          <a:r>
            <a:rPr lang="en-C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Being shy or introverted may make communicating more difficult in a group setting, while extroverts may take over the conversation. When facilitating a group, encourage some members to talk and limit the time for others.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9DBAC-285B-4215-ACFB-F49EAB2FDFDA}" type="parTrans" cxnId="{0B1657C8-10CF-4328-B380-85D925A738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9D534-05EF-4EE9-96DE-2B31192F2752}" type="sibTrans" cxnId="{0B1657C8-10CF-4328-B380-85D925A738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85D95-181A-764F-80DC-D22A895A8FA7}" type="pres">
      <dgm:prSet presAssocID="{C06EACF0-6D45-4747-B137-C7A0573B3CE4}" presName="Name0" presStyleCnt="0">
        <dgm:presLayoutVars>
          <dgm:dir/>
          <dgm:animLvl val="lvl"/>
          <dgm:resizeHandles val="exact"/>
        </dgm:presLayoutVars>
      </dgm:prSet>
      <dgm:spPr/>
    </dgm:pt>
    <dgm:pt modelId="{19A446E0-C9A8-7348-A133-BFC29B659A89}" type="pres">
      <dgm:prSet presAssocID="{FAFAE4E7-70CE-4585-985F-0192302A3FC1}" presName="boxAndChildren" presStyleCnt="0"/>
      <dgm:spPr/>
    </dgm:pt>
    <dgm:pt modelId="{4129734F-1E55-BD45-8C05-A125888B6C58}" type="pres">
      <dgm:prSet presAssocID="{FAFAE4E7-70CE-4585-985F-0192302A3FC1}" presName="parentTextBox" presStyleLbl="node1" presStyleIdx="0" presStyleCnt="3"/>
      <dgm:spPr/>
    </dgm:pt>
    <dgm:pt modelId="{BE2E342A-3634-CE42-B2EB-961C79BEDF21}" type="pres">
      <dgm:prSet presAssocID="{C076524E-07DD-4251-8EBE-994A16D16322}" presName="sp" presStyleCnt="0"/>
      <dgm:spPr/>
    </dgm:pt>
    <dgm:pt modelId="{073B06DB-0D61-E54E-A9E7-35FF2920EE81}" type="pres">
      <dgm:prSet presAssocID="{1B18DF3B-EA86-4D3B-AB15-8CAA1087DC7E}" presName="arrowAndChildren" presStyleCnt="0"/>
      <dgm:spPr/>
    </dgm:pt>
    <dgm:pt modelId="{0476FCCB-1C51-D648-AD8E-F1A75D187D9F}" type="pres">
      <dgm:prSet presAssocID="{1B18DF3B-EA86-4D3B-AB15-8CAA1087DC7E}" presName="parentTextArrow" presStyleLbl="node1" presStyleIdx="0" presStyleCnt="3"/>
      <dgm:spPr/>
    </dgm:pt>
    <dgm:pt modelId="{F1EACA36-1CFA-804E-AC3C-BEE3A2F63206}" type="pres">
      <dgm:prSet presAssocID="{1B18DF3B-EA86-4D3B-AB15-8CAA1087DC7E}" presName="arrow" presStyleLbl="node1" presStyleIdx="1" presStyleCnt="3"/>
      <dgm:spPr/>
    </dgm:pt>
    <dgm:pt modelId="{044E124B-E20F-B141-984F-7C27FBEC7963}" type="pres">
      <dgm:prSet presAssocID="{1B18DF3B-EA86-4D3B-AB15-8CAA1087DC7E}" presName="descendantArrow" presStyleCnt="0"/>
      <dgm:spPr/>
    </dgm:pt>
    <dgm:pt modelId="{D4585AC3-DB17-234C-AD27-F72F1FB1A1DD}" type="pres">
      <dgm:prSet presAssocID="{0939DF27-4AB8-4D29-8B07-E1551EF575F5}" presName="childTextArrow" presStyleLbl="fgAccFollowNode1" presStyleIdx="0" presStyleCnt="4">
        <dgm:presLayoutVars>
          <dgm:bulletEnabled val="1"/>
        </dgm:presLayoutVars>
      </dgm:prSet>
      <dgm:spPr/>
    </dgm:pt>
    <dgm:pt modelId="{068F20BE-5443-504F-B071-5C0F1C6A45E6}" type="pres">
      <dgm:prSet presAssocID="{A53076B0-C760-4BDB-B289-A3EF9412145E}" presName="childTextArrow" presStyleLbl="fgAccFollowNode1" presStyleIdx="1" presStyleCnt="4">
        <dgm:presLayoutVars>
          <dgm:bulletEnabled val="1"/>
        </dgm:presLayoutVars>
      </dgm:prSet>
      <dgm:spPr/>
    </dgm:pt>
    <dgm:pt modelId="{CB0A3028-6D49-AB4B-A184-B62148C6AC53}" type="pres">
      <dgm:prSet presAssocID="{0082C4DC-2BAD-4B98-9C41-007578B60A41}" presName="childTextArrow" presStyleLbl="fgAccFollowNode1" presStyleIdx="2" presStyleCnt="4" custScaleX="96627" custLinFactNeighborX="-151" custLinFactNeighborY="942">
        <dgm:presLayoutVars>
          <dgm:bulletEnabled val="1"/>
        </dgm:presLayoutVars>
      </dgm:prSet>
      <dgm:spPr/>
    </dgm:pt>
    <dgm:pt modelId="{4771F7B9-D985-4D49-A6F0-B411DCCB85AF}" type="pres">
      <dgm:prSet presAssocID="{C7602A14-BDEE-482B-BA6C-1BF65677080F}" presName="childTextArrow" presStyleLbl="fgAccFollowNode1" presStyleIdx="3" presStyleCnt="4" custScaleY="98254">
        <dgm:presLayoutVars>
          <dgm:bulletEnabled val="1"/>
        </dgm:presLayoutVars>
      </dgm:prSet>
      <dgm:spPr/>
    </dgm:pt>
    <dgm:pt modelId="{F1F92F25-B5F7-FA43-BCD9-E1FEC91606E8}" type="pres">
      <dgm:prSet presAssocID="{BEC9674A-6F93-4D08-9475-DD466F06087F}" presName="sp" presStyleCnt="0"/>
      <dgm:spPr/>
    </dgm:pt>
    <dgm:pt modelId="{1569FC06-79AB-4142-9C54-79E97EEF57D6}" type="pres">
      <dgm:prSet presAssocID="{C8296204-6293-409F-B19A-C88FE3B96546}" presName="arrowAndChildren" presStyleCnt="0"/>
      <dgm:spPr/>
    </dgm:pt>
    <dgm:pt modelId="{E9EAEE8A-D73B-314C-BF00-2F9525349AF9}" type="pres">
      <dgm:prSet presAssocID="{C8296204-6293-409F-B19A-C88FE3B96546}" presName="parentTextArrow" presStyleLbl="node1" presStyleIdx="2" presStyleCnt="3"/>
      <dgm:spPr/>
    </dgm:pt>
  </dgm:ptLst>
  <dgm:cxnLst>
    <dgm:cxn modelId="{FBD1E502-AE24-48EC-BF6A-4A4074129287}" srcId="{1B18DF3B-EA86-4D3B-AB15-8CAA1087DC7E}" destId="{0082C4DC-2BAD-4B98-9C41-007578B60A41}" srcOrd="2" destOrd="0" parTransId="{76E0AA6F-9466-4D5E-9888-63E1EE894623}" sibTransId="{FAF6A3E1-9B12-428F-AECC-C49D632747B5}"/>
    <dgm:cxn modelId="{2A98FB04-159A-5740-8E65-80C114B9FB57}" type="presOf" srcId="{FAFAE4E7-70CE-4585-985F-0192302A3FC1}" destId="{4129734F-1E55-BD45-8C05-A125888B6C58}" srcOrd="0" destOrd="0" presId="urn:microsoft.com/office/officeart/2005/8/layout/process4"/>
    <dgm:cxn modelId="{91CB2007-140A-E34C-836D-08DA6C837887}" type="presOf" srcId="{1B18DF3B-EA86-4D3B-AB15-8CAA1087DC7E}" destId="{F1EACA36-1CFA-804E-AC3C-BEE3A2F63206}" srcOrd="1" destOrd="0" presId="urn:microsoft.com/office/officeart/2005/8/layout/process4"/>
    <dgm:cxn modelId="{FF11700C-A378-B644-9973-DD64DA8B8A6D}" type="presOf" srcId="{C8296204-6293-409F-B19A-C88FE3B96546}" destId="{E9EAEE8A-D73B-314C-BF00-2F9525349AF9}" srcOrd="0" destOrd="0" presId="urn:microsoft.com/office/officeart/2005/8/layout/process4"/>
    <dgm:cxn modelId="{2D21B917-29F5-42AC-B2F4-AF6439774EA0}" srcId="{1B18DF3B-EA86-4D3B-AB15-8CAA1087DC7E}" destId="{A53076B0-C760-4BDB-B289-A3EF9412145E}" srcOrd="1" destOrd="0" parTransId="{125465B5-71CF-478F-AAB8-AE7FA22089B2}" sibTransId="{02F705E1-91E7-471D-B695-BA6CB0CAF327}"/>
    <dgm:cxn modelId="{0B6F4E2B-461C-4E61-8D49-15BE9A418D01}" srcId="{C06EACF0-6D45-4747-B137-C7A0573B3CE4}" destId="{C8296204-6293-409F-B19A-C88FE3B96546}" srcOrd="0" destOrd="0" parTransId="{5A679173-C010-4E65-AEAF-409822329544}" sibTransId="{BEC9674A-6F93-4D08-9475-DD466F06087F}"/>
    <dgm:cxn modelId="{EB34D95C-CFD0-DA4D-A71E-1ADC96F1FA21}" type="presOf" srcId="{C06EACF0-6D45-4747-B137-C7A0573B3CE4}" destId="{CF785D95-181A-764F-80DC-D22A895A8FA7}" srcOrd="0" destOrd="0" presId="urn:microsoft.com/office/officeart/2005/8/layout/process4"/>
    <dgm:cxn modelId="{77248249-5122-3D41-AB36-9B4B31BE0FD0}" type="presOf" srcId="{1B18DF3B-EA86-4D3B-AB15-8CAA1087DC7E}" destId="{0476FCCB-1C51-D648-AD8E-F1A75D187D9F}" srcOrd="0" destOrd="0" presId="urn:microsoft.com/office/officeart/2005/8/layout/process4"/>
    <dgm:cxn modelId="{EB9D6B4C-55CA-6347-A091-D0DF7172CB21}" type="presOf" srcId="{C7602A14-BDEE-482B-BA6C-1BF65677080F}" destId="{4771F7B9-D985-4D49-A6F0-B411DCCB85AF}" srcOrd="0" destOrd="0" presId="urn:microsoft.com/office/officeart/2005/8/layout/process4"/>
    <dgm:cxn modelId="{2516F372-554C-C84C-983B-137B4F7E3189}" type="presOf" srcId="{0082C4DC-2BAD-4B98-9C41-007578B60A41}" destId="{CB0A3028-6D49-AB4B-A184-B62148C6AC53}" srcOrd="0" destOrd="0" presId="urn:microsoft.com/office/officeart/2005/8/layout/process4"/>
    <dgm:cxn modelId="{E0F7F852-6BEC-4D43-82B6-EEF9FFC864CC}" type="presOf" srcId="{A53076B0-C760-4BDB-B289-A3EF9412145E}" destId="{068F20BE-5443-504F-B071-5C0F1C6A45E6}" srcOrd="0" destOrd="0" presId="urn:microsoft.com/office/officeart/2005/8/layout/process4"/>
    <dgm:cxn modelId="{4EA5415A-10EF-4B97-BE1A-6F1838F73876}" srcId="{1B18DF3B-EA86-4D3B-AB15-8CAA1087DC7E}" destId="{C7602A14-BDEE-482B-BA6C-1BF65677080F}" srcOrd="3" destOrd="0" parTransId="{DB73249F-2FC9-40E0-A019-E9A4E000A44B}" sibTransId="{52092D23-0C85-4549-A2B2-8812C93E826B}"/>
    <dgm:cxn modelId="{CB64D591-4009-EB42-BA23-FF8A99052D99}" type="presOf" srcId="{0939DF27-4AB8-4D29-8B07-E1551EF575F5}" destId="{D4585AC3-DB17-234C-AD27-F72F1FB1A1DD}" srcOrd="0" destOrd="0" presId="urn:microsoft.com/office/officeart/2005/8/layout/process4"/>
    <dgm:cxn modelId="{44CD579C-27E2-420E-B794-8F94B3980D17}" srcId="{1B18DF3B-EA86-4D3B-AB15-8CAA1087DC7E}" destId="{0939DF27-4AB8-4D29-8B07-E1551EF575F5}" srcOrd="0" destOrd="0" parTransId="{8B3831A5-13FA-400C-8616-9FF056111875}" sibTransId="{9285A0A2-B061-44C7-A7FC-7FD369FD7607}"/>
    <dgm:cxn modelId="{0B1657C8-10CF-4328-B380-85D925A73898}" srcId="{C06EACF0-6D45-4747-B137-C7A0573B3CE4}" destId="{FAFAE4E7-70CE-4585-985F-0192302A3FC1}" srcOrd="2" destOrd="0" parTransId="{0CA9DBAC-285B-4215-ACFB-F49EAB2FDFDA}" sibTransId="{D729D534-05EF-4EE9-96DE-2B31192F2752}"/>
    <dgm:cxn modelId="{EC08E3D7-D710-4DBE-B9CB-59A1621D2C53}" srcId="{C06EACF0-6D45-4747-B137-C7A0573B3CE4}" destId="{1B18DF3B-EA86-4D3B-AB15-8CAA1087DC7E}" srcOrd="1" destOrd="0" parTransId="{993E84CC-2458-4CF8-90E3-11E528F2D7E0}" sibTransId="{C076524E-07DD-4251-8EBE-994A16D16322}"/>
    <dgm:cxn modelId="{16274849-B62C-CA46-B8E6-4CF91017C12E}" type="presParOf" srcId="{CF785D95-181A-764F-80DC-D22A895A8FA7}" destId="{19A446E0-C9A8-7348-A133-BFC29B659A89}" srcOrd="0" destOrd="0" presId="urn:microsoft.com/office/officeart/2005/8/layout/process4"/>
    <dgm:cxn modelId="{ED2F8D03-4C91-A94D-88CC-4F21DD563A1D}" type="presParOf" srcId="{19A446E0-C9A8-7348-A133-BFC29B659A89}" destId="{4129734F-1E55-BD45-8C05-A125888B6C58}" srcOrd="0" destOrd="0" presId="urn:microsoft.com/office/officeart/2005/8/layout/process4"/>
    <dgm:cxn modelId="{DAE24D00-C976-824C-B971-91A841BFDE4A}" type="presParOf" srcId="{CF785D95-181A-764F-80DC-D22A895A8FA7}" destId="{BE2E342A-3634-CE42-B2EB-961C79BEDF21}" srcOrd="1" destOrd="0" presId="urn:microsoft.com/office/officeart/2005/8/layout/process4"/>
    <dgm:cxn modelId="{32B82660-BBF3-1A43-B9A2-D479858ACF9C}" type="presParOf" srcId="{CF785D95-181A-764F-80DC-D22A895A8FA7}" destId="{073B06DB-0D61-E54E-A9E7-35FF2920EE81}" srcOrd="2" destOrd="0" presId="urn:microsoft.com/office/officeart/2005/8/layout/process4"/>
    <dgm:cxn modelId="{3D60AA22-65C5-A344-AE08-B0ADC8A1E207}" type="presParOf" srcId="{073B06DB-0D61-E54E-A9E7-35FF2920EE81}" destId="{0476FCCB-1C51-D648-AD8E-F1A75D187D9F}" srcOrd="0" destOrd="0" presId="urn:microsoft.com/office/officeart/2005/8/layout/process4"/>
    <dgm:cxn modelId="{56929CB2-46C0-2642-ADDE-FCC5FF172F01}" type="presParOf" srcId="{073B06DB-0D61-E54E-A9E7-35FF2920EE81}" destId="{F1EACA36-1CFA-804E-AC3C-BEE3A2F63206}" srcOrd="1" destOrd="0" presId="urn:microsoft.com/office/officeart/2005/8/layout/process4"/>
    <dgm:cxn modelId="{CB857195-0760-6849-827C-DF43DB108636}" type="presParOf" srcId="{073B06DB-0D61-E54E-A9E7-35FF2920EE81}" destId="{044E124B-E20F-B141-984F-7C27FBEC7963}" srcOrd="2" destOrd="0" presId="urn:microsoft.com/office/officeart/2005/8/layout/process4"/>
    <dgm:cxn modelId="{223174F4-8CC0-1D48-8083-3268FE5C629C}" type="presParOf" srcId="{044E124B-E20F-B141-984F-7C27FBEC7963}" destId="{D4585AC3-DB17-234C-AD27-F72F1FB1A1DD}" srcOrd="0" destOrd="0" presId="urn:microsoft.com/office/officeart/2005/8/layout/process4"/>
    <dgm:cxn modelId="{6BF009FE-BDAB-2642-8490-2C15DD8DBF9D}" type="presParOf" srcId="{044E124B-E20F-B141-984F-7C27FBEC7963}" destId="{068F20BE-5443-504F-B071-5C0F1C6A45E6}" srcOrd="1" destOrd="0" presId="urn:microsoft.com/office/officeart/2005/8/layout/process4"/>
    <dgm:cxn modelId="{0D9A3112-2A73-0D42-B9A3-1C822324CE14}" type="presParOf" srcId="{044E124B-E20F-B141-984F-7C27FBEC7963}" destId="{CB0A3028-6D49-AB4B-A184-B62148C6AC53}" srcOrd="2" destOrd="0" presId="urn:microsoft.com/office/officeart/2005/8/layout/process4"/>
    <dgm:cxn modelId="{A37F47A3-1417-6C4E-A1B9-7E5DDBE09376}" type="presParOf" srcId="{044E124B-E20F-B141-984F-7C27FBEC7963}" destId="{4771F7B9-D985-4D49-A6F0-B411DCCB85AF}" srcOrd="3" destOrd="0" presId="urn:microsoft.com/office/officeart/2005/8/layout/process4"/>
    <dgm:cxn modelId="{4F33A32D-249A-FD4B-89D1-37A2BDE188A7}" type="presParOf" srcId="{CF785D95-181A-764F-80DC-D22A895A8FA7}" destId="{F1F92F25-B5F7-FA43-BCD9-E1FEC91606E8}" srcOrd="3" destOrd="0" presId="urn:microsoft.com/office/officeart/2005/8/layout/process4"/>
    <dgm:cxn modelId="{61AD8C17-ED6E-1149-9544-4C6187969599}" type="presParOf" srcId="{CF785D95-181A-764F-80DC-D22A895A8FA7}" destId="{1569FC06-79AB-4142-9C54-79E97EEF57D6}" srcOrd="4" destOrd="0" presId="urn:microsoft.com/office/officeart/2005/8/layout/process4"/>
    <dgm:cxn modelId="{AFEB305F-B979-D84E-836D-5A9AF398EC34}" type="presParOf" srcId="{1569FC06-79AB-4142-9C54-79E97EEF57D6}" destId="{E9EAEE8A-D73B-314C-BF00-2F9525349A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425FB3-73B2-4CCB-A26C-82EC45DC4D3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B09579-DE78-4A20-848B-B06D1D3A5AA2}">
      <dgm:prSet custT="1"/>
      <dgm:spPr/>
      <dgm:t>
        <a:bodyPr/>
        <a:lstStyle/>
        <a:p>
          <a:r>
            <a:rPr lang="en-US" sz="3800" dirty="0">
              <a:latin typeface="Times New Roman" panose="02020603050405020304" pitchFamily="18" charset="0"/>
              <a:cs typeface="Times New Roman" panose="02020603050405020304" pitchFamily="18" charset="0"/>
            </a:rPr>
            <a:t>Make ideas clear before communicating.</a:t>
          </a:r>
          <a:endParaRPr lang="en-US" sz="3800" dirty="0"/>
        </a:p>
      </dgm:t>
    </dgm:pt>
    <dgm:pt modelId="{E7AB408A-D61E-4F7D-85CB-D9CC4B661698}" type="parTrans" cxnId="{7DF356F8-B637-4936-A227-3C6B7C59AD72}">
      <dgm:prSet/>
      <dgm:spPr/>
      <dgm:t>
        <a:bodyPr/>
        <a:lstStyle/>
        <a:p>
          <a:endParaRPr lang="en-US"/>
        </a:p>
      </dgm:t>
    </dgm:pt>
    <dgm:pt modelId="{EBB359D2-EC47-4B3D-9023-1BCD3C2ED98F}" type="sibTrans" cxnId="{7DF356F8-B637-4936-A227-3C6B7C59AD72}">
      <dgm:prSet/>
      <dgm:spPr/>
      <dgm:t>
        <a:bodyPr/>
        <a:lstStyle/>
        <a:p>
          <a:endParaRPr lang="en-US"/>
        </a:p>
      </dgm:t>
    </dgm:pt>
    <dgm:pt modelId="{E05D91F5-06B8-4BBA-8BE5-0C8A3900902A}">
      <dgm:prSet custT="1"/>
      <dgm:spPr/>
      <dgm:t>
        <a:bodyPr/>
        <a:lstStyle/>
        <a:p>
          <a:r>
            <a:rPr lang="en-US" sz="3800" dirty="0">
              <a:latin typeface="Times New Roman" panose="02020603050405020304" pitchFamily="18" charset="0"/>
              <a:cs typeface="Times New Roman" panose="02020603050405020304" pitchFamily="18" charset="0"/>
            </a:rPr>
            <a:t>Ensure communication is at an appropriate time.</a:t>
          </a:r>
          <a:endParaRPr lang="en-US" sz="3800" dirty="0"/>
        </a:p>
      </dgm:t>
    </dgm:pt>
    <dgm:pt modelId="{C0874CEA-2DF0-46D6-8CF9-372BB46AFDCD}" type="parTrans" cxnId="{ABDD8D18-F9AB-4E64-9797-2CCAEF7D36A7}">
      <dgm:prSet/>
      <dgm:spPr/>
      <dgm:t>
        <a:bodyPr/>
        <a:lstStyle/>
        <a:p>
          <a:endParaRPr lang="en-US"/>
        </a:p>
      </dgm:t>
    </dgm:pt>
    <dgm:pt modelId="{9D611B25-55F5-4A5E-9039-C3DE069C1994}" type="sibTrans" cxnId="{ABDD8D18-F9AB-4E64-9797-2CCAEF7D36A7}">
      <dgm:prSet/>
      <dgm:spPr/>
      <dgm:t>
        <a:bodyPr/>
        <a:lstStyle/>
        <a:p>
          <a:endParaRPr lang="en-US"/>
        </a:p>
      </dgm:t>
    </dgm:pt>
    <dgm:pt modelId="{3C21299D-0ABB-4D64-A1AC-63D266C2D3E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Use language that is mutually understood.</a:t>
          </a:r>
          <a:endParaRPr lang="en-US" dirty="0"/>
        </a:p>
      </dgm:t>
    </dgm:pt>
    <dgm:pt modelId="{566A41BF-4E11-46C9-ABC0-6312971C6B67}" type="parTrans" cxnId="{58CB3152-B3AA-4253-9E1C-88A69D793496}">
      <dgm:prSet/>
      <dgm:spPr/>
      <dgm:t>
        <a:bodyPr/>
        <a:lstStyle/>
        <a:p>
          <a:endParaRPr lang="en-US"/>
        </a:p>
      </dgm:t>
    </dgm:pt>
    <dgm:pt modelId="{FEBCBFF0-6FD1-4ADC-A8AA-F25913A92B7F}" type="sibTrans" cxnId="{58CB3152-B3AA-4253-9E1C-88A69D793496}">
      <dgm:prSet/>
      <dgm:spPr/>
      <dgm:t>
        <a:bodyPr/>
        <a:lstStyle/>
        <a:p>
          <a:endParaRPr lang="en-US"/>
        </a:p>
      </dgm:t>
    </dgm:pt>
    <dgm:pt modelId="{C068007D-5BCF-43E2-90F6-23229FD8945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Make the message short and concise.</a:t>
          </a:r>
          <a:endParaRPr lang="en-US" dirty="0"/>
        </a:p>
      </dgm:t>
    </dgm:pt>
    <dgm:pt modelId="{A26BBF1C-5B31-48D0-A3F9-2DEAD549CA20}" type="parTrans" cxnId="{3D18EE1A-8441-4AF3-8889-63301DDAFEA1}">
      <dgm:prSet/>
      <dgm:spPr/>
      <dgm:t>
        <a:bodyPr/>
        <a:lstStyle/>
        <a:p>
          <a:endParaRPr lang="en-US"/>
        </a:p>
      </dgm:t>
    </dgm:pt>
    <dgm:pt modelId="{5AAA0591-CC41-45A8-9B52-2A2871174819}" type="sibTrans" cxnId="{3D18EE1A-8441-4AF3-8889-63301DDAFEA1}">
      <dgm:prSet/>
      <dgm:spPr/>
      <dgm:t>
        <a:bodyPr/>
        <a:lstStyle/>
        <a:p>
          <a:endParaRPr lang="en-US"/>
        </a:p>
      </dgm:t>
    </dgm:pt>
    <dgm:pt modelId="{A04C861A-D057-EA4F-9784-756E08245CC0}" type="pres">
      <dgm:prSet presAssocID="{39425FB3-73B2-4CCB-A26C-82EC45DC4D33}" presName="diagram" presStyleCnt="0">
        <dgm:presLayoutVars>
          <dgm:dir/>
          <dgm:resizeHandles val="exact"/>
        </dgm:presLayoutVars>
      </dgm:prSet>
      <dgm:spPr/>
    </dgm:pt>
    <dgm:pt modelId="{A288810A-7134-CD47-8C8A-1A6F0BB1EC2B}" type="pres">
      <dgm:prSet presAssocID="{4FB09579-DE78-4A20-848B-B06D1D3A5AA2}" presName="node" presStyleLbl="node1" presStyleIdx="0" presStyleCnt="4" custScaleX="131684" custLinFactNeighborX="-6405">
        <dgm:presLayoutVars>
          <dgm:bulletEnabled val="1"/>
        </dgm:presLayoutVars>
      </dgm:prSet>
      <dgm:spPr/>
    </dgm:pt>
    <dgm:pt modelId="{1B332C3F-EB97-A64B-ACA1-73C74C235820}" type="pres">
      <dgm:prSet presAssocID="{EBB359D2-EC47-4B3D-9023-1BCD3C2ED98F}" presName="sibTrans" presStyleCnt="0"/>
      <dgm:spPr/>
    </dgm:pt>
    <dgm:pt modelId="{C663DB0E-02E0-794B-819E-E9FF18CF88D5}" type="pres">
      <dgm:prSet presAssocID="{E05D91F5-06B8-4BBA-8BE5-0C8A3900902A}" presName="node" presStyleLbl="node1" presStyleIdx="1" presStyleCnt="4" custScaleX="133732" custLinFactNeighborX="-3843">
        <dgm:presLayoutVars>
          <dgm:bulletEnabled val="1"/>
        </dgm:presLayoutVars>
      </dgm:prSet>
      <dgm:spPr/>
    </dgm:pt>
    <dgm:pt modelId="{B56663A3-8162-C347-BB36-F13655B76562}" type="pres">
      <dgm:prSet presAssocID="{9D611B25-55F5-4A5E-9039-C3DE069C1994}" presName="sibTrans" presStyleCnt="0"/>
      <dgm:spPr/>
    </dgm:pt>
    <dgm:pt modelId="{0960EC73-EF79-9942-B4A3-1A6211B3A178}" type="pres">
      <dgm:prSet presAssocID="{3C21299D-0ABB-4D64-A1AC-63D266C2D3E0}" presName="node" presStyleLbl="node1" presStyleIdx="2" presStyleCnt="4" custLinFactNeighborX="-6832">
        <dgm:presLayoutVars>
          <dgm:bulletEnabled val="1"/>
        </dgm:presLayoutVars>
      </dgm:prSet>
      <dgm:spPr/>
    </dgm:pt>
    <dgm:pt modelId="{91AB0F11-9486-5244-9988-EB6176CF12F9}" type="pres">
      <dgm:prSet presAssocID="{FEBCBFF0-6FD1-4ADC-A8AA-F25913A92B7F}" presName="sibTrans" presStyleCnt="0"/>
      <dgm:spPr/>
    </dgm:pt>
    <dgm:pt modelId="{3C5069DF-1AEF-9E4E-A000-7D45EC37F99A}" type="pres">
      <dgm:prSet presAssocID="{C068007D-5BCF-43E2-90F6-23229FD89457}" presName="node" presStyleLbl="node1" presStyleIdx="3" presStyleCnt="4" custLinFactNeighborX="-5124">
        <dgm:presLayoutVars>
          <dgm:bulletEnabled val="1"/>
        </dgm:presLayoutVars>
      </dgm:prSet>
      <dgm:spPr/>
    </dgm:pt>
  </dgm:ptLst>
  <dgm:cxnLst>
    <dgm:cxn modelId="{ABDD8D18-F9AB-4E64-9797-2CCAEF7D36A7}" srcId="{39425FB3-73B2-4CCB-A26C-82EC45DC4D33}" destId="{E05D91F5-06B8-4BBA-8BE5-0C8A3900902A}" srcOrd="1" destOrd="0" parTransId="{C0874CEA-2DF0-46D6-8CF9-372BB46AFDCD}" sibTransId="{9D611B25-55F5-4A5E-9039-C3DE069C1994}"/>
    <dgm:cxn modelId="{3D18EE1A-8441-4AF3-8889-63301DDAFEA1}" srcId="{39425FB3-73B2-4CCB-A26C-82EC45DC4D33}" destId="{C068007D-5BCF-43E2-90F6-23229FD89457}" srcOrd="3" destOrd="0" parTransId="{A26BBF1C-5B31-48D0-A3F9-2DEAD549CA20}" sibTransId="{5AAA0591-CC41-45A8-9B52-2A2871174819}"/>
    <dgm:cxn modelId="{17CEA83A-D5ED-A146-BE43-21445A4806E1}" type="presOf" srcId="{C068007D-5BCF-43E2-90F6-23229FD89457}" destId="{3C5069DF-1AEF-9E4E-A000-7D45EC37F99A}" srcOrd="0" destOrd="0" presId="urn:microsoft.com/office/officeart/2005/8/layout/default"/>
    <dgm:cxn modelId="{63A67B3E-06EA-EF45-822C-791F3C775B6F}" type="presOf" srcId="{3C21299D-0ABB-4D64-A1AC-63D266C2D3E0}" destId="{0960EC73-EF79-9942-B4A3-1A6211B3A178}" srcOrd="0" destOrd="0" presId="urn:microsoft.com/office/officeart/2005/8/layout/default"/>
    <dgm:cxn modelId="{58CB3152-B3AA-4253-9E1C-88A69D793496}" srcId="{39425FB3-73B2-4CCB-A26C-82EC45DC4D33}" destId="{3C21299D-0ABB-4D64-A1AC-63D266C2D3E0}" srcOrd="2" destOrd="0" parTransId="{566A41BF-4E11-46C9-ABC0-6312971C6B67}" sibTransId="{FEBCBFF0-6FD1-4ADC-A8AA-F25913A92B7F}"/>
    <dgm:cxn modelId="{723054A9-A091-AE4A-8BD9-27D9EB3FFCF6}" type="presOf" srcId="{39425FB3-73B2-4CCB-A26C-82EC45DC4D33}" destId="{A04C861A-D057-EA4F-9784-756E08245CC0}" srcOrd="0" destOrd="0" presId="urn:microsoft.com/office/officeart/2005/8/layout/default"/>
    <dgm:cxn modelId="{AD3079BA-2E5F-B244-BA7D-1189C001CBCB}" type="presOf" srcId="{E05D91F5-06B8-4BBA-8BE5-0C8A3900902A}" destId="{C663DB0E-02E0-794B-819E-E9FF18CF88D5}" srcOrd="0" destOrd="0" presId="urn:microsoft.com/office/officeart/2005/8/layout/default"/>
    <dgm:cxn modelId="{9694CDCB-C028-EB49-97AB-53BD9138DB71}" type="presOf" srcId="{4FB09579-DE78-4A20-848B-B06D1D3A5AA2}" destId="{A288810A-7134-CD47-8C8A-1A6F0BB1EC2B}" srcOrd="0" destOrd="0" presId="urn:microsoft.com/office/officeart/2005/8/layout/default"/>
    <dgm:cxn modelId="{7DF356F8-B637-4936-A227-3C6B7C59AD72}" srcId="{39425FB3-73B2-4CCB-A26C-82EC45DC4D33}" destId="{4FB09579-DE78-4A20-848B-B06D1D3A5AA2}" srcOrd="0" destOrd="0" parTransId="{E7AB408A-D61E-4F7D-85CB-D9CC4B661698}" sibTransId="{EBB359D2-EC47-4B3D-9023-1BCD3C2ED98F}"/>
    <dgm:cxn modelId="{E90756A7-EE2E-7E49-958E-C6F4B4A07E48}" type="presParOf" srcId="{A04C861A-D057-EA4F-9784-756E08245CC0}" destId="{A288810A-7134-CD47-8C8A-1A6F0BB1EC2B}" srcOrd="0" destOrd="0" presId="urn:microsoft.com/office/officeart/2005/8/layout/default"/>
    <dgm:cxn modelId="{2F637D14-A62A-4A49-AA62-330AC4DAB22A}" type="presParOf" srcId="{A04C861A-D057-EA4F-9784-756E08245CC0}" destId="{1B332C3F-EB97-A64B-ACA1-73C74C235820}" srcOrd="1" destOrd="0" presId="urn:microsoft.com/office/officeart/2005/8/layout/default"/>
    <dgm:cxn modelId="{D00BEDCA-BABD-4844-8B2B-E7FA541C1916}" type="presParOf" srcId="{A04C861A-D057-EA4F-9784-756E08245CC0}" destId="{C663DB0E-02E0-794B-819E-E9FF18CF88D5}" srcOrd="2" destOrd="0" presId="urn:microsoft.com/office/officeart/2005/8/layout/default"/>
    <dgm:cxn modelId="{C6A45325-CD47-B844-ACC0-0B820B2BFD60}" type="presParOf" srcId="{A04C861A-D057-EA4F-9784-756E08245CC0}" destId="{B56663A3-8162-C347-BB36-F13655B76562}" srcOrd="3" destOrd="0" presId="urn:microsoft.com/office/officeart/2005/8/layout/default"/>
    <dgm:cxn modelId="{1CE2A113-032E-7A46-8A3F-6D09267F730E}" type="presParOf" srcId="{A04C861A-D057-EA4F-9784-756E08245CC0}" destId="{0960EC73-EF79-9942-B4A3-1A6211B3A178}" srcOrd="4" destOrd="0" presId="urn:microsoft.com/office/officeart/2005/8/layout/default"/>
    <dgm:cxn modelId="{6B10F365-3E51-B14E-AABD-CC50C7D1438F}" type="presParOf" srcId="{A04C861A-D057-EA4F-9784-756E08245CC0}" destId="{91AB0F11-9486-5244-9988-EB6176CF12F9}" srcOrd="5" destOrd="0" presId="urn:microsoft.com/office/officeart/2005/8/layout/default"/>
    <dgm:cxn modelId="{96C07BCF-47DE-9C46-ADC4-A2A60230CA07}" type="presParOf" srcId="{A04C861A-D057-EA4F-9784-756E08245CC0}" destId="{3C5069DF-1AEF-9E4E-A000-7D45EC37F9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25FB3-73B2-4CCB-A26C-82EC45DC4D3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D869EAE-C0E0-4369-B735-714C3D281A75}">
      <dgm:prSet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Check that the message is understood and ask for feedback.</a:t>
          </a:r>
        </a:p>
      </dgm:t>
    </dgm:pt>
    <dgm:pt modelId="{04354C1A-C19E-4657-AF7C-925380D66F77}" type="parTrans" cxnId="{28D1B7F3-D399-4937-8C85-8153EE89FF11}">
      <dgm:prSet/>
      <dgm:spPr/>
      <dgm:t>
        <a:bodyPr/>
        <a:lstStyle/>
        <a:p>
          <a:endParaRPr lang="en-US"/>
        </a:p>
      </dgm:t>
    </dgm:pt>
    <dgm:pt modelId="{FA0E4773-18E2-44C1-9559-32D51D692F64}" type="sibTrans" cxnId="{28D1B7F3-D399-4937-8C85-8153EE89FF11}">
      <dgm:prSet/>
      <dgm:spPr/>
      <dgm:t>
        <a:bodyPr/>
        <a:lstStyle/>
        <a:p>
          <a:endParaRPr lang="en-US"/>
        </a:p>
      </dgm:t>
    </dgm:pt>
    <dgm:pt modelId="{640F44E5-C94E-42E4-B1D2-4BE2DD5D2D9A}">
      <dgm:prSet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Take care of body language, tone and content.</a:t>
          </a:r>
        </a:p>
      </dgm:t>
    </dgm:pt>
    <dgm:pt modelId="{E0DCE897-2812-4BDA-B1CE-A3AFA5D79022}" type="parTrans" cxnId="{4A40579C-65A5-4DED-AF32-7F37494EDB26}">
      <dgm:prSet/>
      <dgm:spPr/>
      <dgm:t>
        <a:bodyPr/>
        <a:lstStyle/>
        <a:p>
          <a:endParaRPr lang="en-US"/>
        </a:p>
      </dgm:t>
    </dgm:pt>
    <dgm:pt modelId="{EE159C42-1689-49E9-A6A6-02923C414321}" type="sibTrans" cxnId="{4A40579C-65A5-4DED-AF32-7F37494EDB26}">
      <dgm:prSet/>
      <dgm:spPr/>
      <dgm:t>
        <a:bodyPr/>
        <a:lstStyle/>
        <a:p>
          <a:endParaRPr lang="en-US"/>
        </a:p>
      </dgm:t>
    </dgm:pt>
    <dgm:pt modelId="{1C9956D4-3F8F-4180-8B84-BA722A954D87}">
      <dgm:prSet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Listen before speaking again.</a:t>
          </a:r>
        </a:p>
      </dgm:t>
    </dgm:pt>
    <dgm:pt modelId="{69465AD6-D559-450A-B3DC-C5FA90C56C76}" type="parTrans" cxnId="{4DA7F775-37DE-4846-A887-D1323BF33665}">
      <dgm:prSet/>
      <dgm:spPr/>
      <dgm:t>
        <a:bodyPr/>
        <a:lstStyle/>
        <a:p>
          <a:endParaRPr lang="en-US"/>
        </a:p>
      </dgm:t>
    </dgm:pt>
    <dgm:pt modelId="{EFE8E5F9-B476-4FB6-A542-DFB067DD38EF}" type="sibTrans" cxnId="{4DA7F775-37DE-4846-A887-D1323BF33665}">
      <dgm:prSet/>
      <dgm:spPr/>
      <dgm:t>
        <a:bodyPr/>
        <a:lstStyle/>
        <a:p>
          <a:endParaRPr lang="en-US"/>
        </a:p>
      </dgm:t>
    </dgm:pt>
    <dgm:pt modelId="{1E7B3D48-45EF-44C3-B1D4-AE1E380FD2E4}">
      <dgm:prSet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Do not interrupt if someone else is speaking.</a:t>
          </a:r>
        </a:p>
      </dgm:t>
    </dgm:pt>
    <dgm:pt modelId="{69C1B8C9-D66F-4604-9A37-F6C1FEAB3DA9}" type="parTrans" cxnId="{3D47664E-D306-4351-8C89-DF2DC31D2FAF}">
      <dgm:prSet/>
      <dgm:spPr/>
      <dgm:t>
        <a:bodyPr/>
        <a:lstStyle/>
        <a:p>
          <a:endParaRPr lang="en-US"/>
        </a:p>
      </dgm:t>
    </dgm:pt>
    <dgm:pt modelId="{A2BC4997-B814-4DE1-BCCA-81E19DCA5BA0}" type="sibTrans" cxnId="{3D47664E-D306-4351-8C89-DF2DC31D2FAF}">
      <dgm:prSet/>
      <dgm:spPr/>
      <dgm:t>
        <a:bodyPr/>
        <a:lstStyle/>
        <a:p>
          <a:endParaRPr lang="en-US"/>
        </a:p>
      </dgm:t>
    </dgm:pt>
    <dgm:pt modelId="{7EE77E04-0805-48EA-9BE6-608A695BE31E}">
      <dgm:prSet custT="1"/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Remove all judgment, be curious and respect other people’s opinions and perspectives.</a:t>
          </a:r>
          <a:endParaRPr lang="en-US" sz="3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9E00B-0CB0-4203-8A5C-EA6D6FEB9E8E}" type="parTrans" cxnId="{EF502639-DE1C-4C5E-9EB5-04CD4E24B6A8}">
      <dgm:prSet/>
      <dgm:spPr/>
      <dgm:t>
        <a:bodyPr/>
        <a:lstStyle/>
        <a:p>
          <a:endParaRPr lang="en-US"/>
        </a:p>
      </dgm:t>
    </dgm:pt>
    <dgm:pt modelId="{A615E8C7-BB05-4A7A-A6D3-26E75CEF22B8}" type="sibTrans" cxnId="{EF502639-DE1C-4C5E-9EB5-04CD4E24B6A8}">
      <dgm:prSet/>
      <dgm:spPr/>
      <dgm:t>
        <a:bodyPr/>
        <a:lstStyle/>
        <a:p>
          <a:endParaRPr lang="en-US"/>
        </a:p>
      </dgm:t>
    </dgm:pt>
    <dgm:pt modelId="{A04C861A-D057-EA4F-9784-756E08245CC0}" type="pres">
      <dgm:prSet presAssocID="{39425FB3-73B2-4CCB-A26C-82EC45DC4D33}" presName="diagram" presStyleCnt="0">
        <dgm:presLayoutVars>
          <dgm:dir/>
          <dgm:resizeHandles val="exact"/>
        </dgm:presLayoutVars>
      </dgm:prSet>
      <dgm:spPr/>
    </dgm:pt>
    <dgm:pt modelId="{7E3884FE-B83C-1346-8217-00054A190588}" type="pres">
      <dgm:prSet presAssocID="{8D869EAE-C0E0-4369-B735-714C3D281A75}" presName="node" presStyleLbl="node1" presStyleIdx="0" presStyleCnt="5">
        <dgm:presLayoutVars>
          <dgm:bulletEnabled val="1"/>
        </dgm:presLayoutVars>
      </dgm:prSet>
      <dgm:spPr/>
    </dgm:pt>
    <dgm:pt modelId="{E8C2DDA3-0E31-484A-BB00-6B2FDB473666}" type="pres">
      <dgm:prSet presAssocID="{FA0E4773-18E2-44C1-9559-32D51D692F64}" presName="sibTrans" presStyleCnt="0"/>
      <dgm:spPr/>
    </dgm:pt>
    <dgm:pt modelId="{4F9C3365-BA76-9848-A92E-6D802C29F8E8}" type="pres">
      <dgm:prSet presAssocID="{640F44E5-C94E-42E4-B1D2-4BE2DD5D2D9A}" presName="node" presStyleLbl="node1" presStyleIdx="1" presStyleCnt="5">
        <dgm:presLayoutVars>
          <dgm:bulletEnabled val="1"/>
        </dgm:presLayoutVars>
      </dgm:prSet>
      <dgm:spPr/>
    </dgm:pt>
    <dgm:pt modelId="{BFC880D8-C5B0-5742-B4C5-8D60A4D36BE0}" type="pres">
      <dgm:prSet presAssocID="{EE159C42-1689-49E9-A6A6-02923C414321}" presName="sibTrans" presStyleCnt="0"/>
      <dgm:spPr/>
    </dgm:pt>
    <dgm:pt modelId="{4B5DE54B-1306-724D-9961-A20C1E4860D8}" type="pres">
      <dgm:prSet presAssocID="{1C9956D4-3F8F-4180-8B84-BA722A954D87}" presName="node" presStyleLbl="node1" presStyleIdx="2" presStyleCnt="5">
        <dgm:presLayoutVars>
          <dgm:bulletEnabled val="1"/>
        </dgm:presLayoutVars>
      </dgm:prSet>
      <dgm:spPr/>
    </dgm:pt>
    <dgm:pt modelId="{5A165669-376A-994A-8FAE-F1356EA5FD18}" type="pres">
      <dgm:prSet presAssocID="{EFE8E5F9-B476-4FB6-A542-DFB067DD38EF}" presName="sibTrans" presStyleCnt="0"/>
      <dgm:spPr/>
    </dgm:pt>
    <dgm:pt modelId="{EEE6CB37-89B8-B549-9F1A-DCE60CECAFF2}" type="pres">
      <dgm:prSet presAssocID="{1E7B3D48-45EF-44C3-B1D4-AE1E380FD2E4}" presName="node" presStyleLbl="node1" presStyleIdx="3" presStyleCnt="5">
        <dgm:presLayoutVars>
          <dgm:bulletEnabled val="1"/>
        </dgm:presLayoutVars>
      </dgm:prSet>
      <dgm:spPr/>
    </dgm:pt>
    <dgm:pt modelId="{900614AF-B438-C340-A39F-54314652BD36}" type="pres">
      <dgm:prSet presAssocID="{A2BC4997-B814-4DE1-BCCA-81E19DCA5BA0}" presName="sibTrans" presStyleCnt="0"/>
      <dgm:spPr/>
    </dgm:pt>
    <dgm:pt modelId="{A79DBACC-5C37-9E46-8EE1-30E7B0ED3ECD}" type="pres">
      <dgm:prSet presAssocID="{7EE77E04-0805-48EA-9BE6-608A695BE31E}" presName="node" presStyleLbl="node1" presStyleIdx="4" presStyleCnt="5" custScaleX="127943" custLinFactNeighborX="26914" custLinFactNeighborY="8103">
        <dgm:presLayoutVars>
          <dgm:bulletEnabled val="1"/>
        </dgm:presLayoutVars>
      </dgm:prSet>
      <dgm:spPr/>
    </dgm:pt>
  </dgm:ptLst>
  <dgm:cxnLst>
    <dgm:cxn modelId="{EF502639-DE1C-4C5E-9EB5-04CD4E24B6A8}" srcId="{39425FB3-73B2-4CCB-A26C-82EC45DC4D33}" destId="{7EE77E04-0805-48EA-9BE6-608A695BE31E}" srcOrd="4" destOrd="0" parTransId="{01E9E00B-0CB0-4203-8A5C-EA6D6FEB9E8E}" sibTransId="{A615E8C7-BB05-4A7A-A6D3-26E75CEF22B8}"/>
    <dgm:cxn modelId="{6E403B6B-CC7F-DE42-8991-22DA4343F60C}" type="presOf" srcId="{1E7B3D48-45EF-44C3-B1D4-AE1E380FD2E4}" destId="{EEE6CB37-89B8-B549-9F1A-DCE60CECAFF2}" srcOrd="0" destOrd="0" presId="urn:microsoft.com/office/officeart/2005/8/layout/default"/>
    <dgm:cxn modelId="{3D47664E-D306-4351-8C89-DF2DC31D2FAF}" srcId="{39425FB3-73B2-4CCB-A26C-82EC45DC4D33}" destId="{1E7B3D48-45EF-44C3-B1D4-AE1E380FD2E4}" srcOrd="3" destOrd="0" parTransId="{69C1B8C9-D66F-4604-9A37-F6C1FEAB3DA9}" sibTransId="{A2BC4997-B814-4DE1-BCCA-81E19DCA5BA0}"/>
    <dgm:cxn modelId="{4DA7F775-37DE-4846-A887-D1323BF33665}" srcId="{39425FB3-73B2-4CCB-A26C-82EC45DC4D33}" destId="{1C9956D4-3F8F-4180-8B84-BA722A954D87}" srcOrd="2" destOrd="0" parTransId="{69465AD6-D559-450A-B3DC-C5FA90C56C76}" sibTransId="{EFE8E5F9-B476-4FB6-A542-DFB067DD38EF}"/>
    <dgm:cxn modelId="{67CC515A-3B92-A645-AC09-99D59507F46C}" type="presOf" srcId="{640F44E5-C94E-42E4-B1D2-4BE2DD5D2D9A}" destId="{4F9C3365-BA76-9848-A92E-6D802C29F8E8}" srcOrd="0" destOrd="0" presId="urn:microsoft.com/office/officeart/2005/8/layout/default"/>
    <dgm:cxn modelId="{A0C7B598-08A9-BD48-B228-33BADF26D6A5}" type="presOf" srcId="{8D869EAE-C0E0-4369-B735-714C3D281A75}" destId="{7E3884FE-B83C-1346-8217-00054A190588}" srcOrd="0" destOrd="0" presId="urn:microsoft.com/office/officeart/2005/8/layout/default"/>
    <dgm:cxn modelId="{4A40579C-65A5-4DED-AF32-7F37494EDB26}" srcId="{39425FB3-73B2-4CCB-A26C-82EC45DC4D33}" destId="{640F44E5-C94E-42E4-B1D2-4BE2DD5D2D9A}" srcOrd="1" destOrd="0" parTransId="{E0DCE897-2812-4BDA-B1CE-A3AFA5D79022}" sibTransId="{EE159C42-1689-49E9-A6A6-02923C414321}"/>
    <dgm:cxn modelId="{723054A9-A091-AE4A-8BD9-27D9EB3FFCF6}" type="presOf" srcId="{39425FB3-73B2-4CCB-A26C-82EC45DC4D33}" destId="{A04C861A-D057-EA4F-9784-756E08245CC0}" srcOrd="0" destOrd="0" presId="urn:microsoft.com/office/officeart/2005/8/layout/default"/>
    <dgm:cxn modelId="{28D1B7F3-D399-4937-8C85-8153EE89FF11}" srcId="{39425FB3-73B2-4CCB-A26C-82EC45DC4D33}" destId="{8D869EAE-C0E0-4369-B735-714C3D281A75}" srcOrd="0" destOrd="0" parTransId="{04354C1A-C19E-4657-AF7C-925380D66F77}" sibTransId="{FA0E4773-18E2-44C1-9559-32D51D692F64}"/>
    <dgm:cxn modelId="{288231F7-8FED-F847-AFF6-36CF26194C25}" type="presOf" srcId="{1C9956D4-3F8F-4180-8B84-BA722A954D87}" destId="{4B5DE54B-1306-724D-9961-A20C1E4860D8}" srcOrd="0" destOrd="0" presId="urn:microsoft.com/office/officeart/2005/8/layout/default"/>
    <dgm:cxn modelId="{FC75C4F9-0567-EA4C-B1D1-78B2D801F678}" type="presOf" srcId="{7EE77E04-0805-48EA-9BE6-608A695BE31E}" destId="{A79DBACC-5C37-9E46-8EE1-30E7B0ED3ECD}" srcOrd="0" destOrd="0" presId="urn:microsoft.com/office/officeart/2005/8/layout/default"/>
    <dgm:cxn modelId="{33CF2FB2-9419-0448-94C5-2C4C817F4DB5}" type="presParOf" srcId="{A04C861A-D057-EA4F-9784-756E08245CC0}" destId="{7E3884FE-B83C-1346-8217-00054A190588}" srcOrd="0" destOrd="0" presId="urn:microsoft.com/office/officeart/2005/8/layout/default"/>
    <dgm:cxn modelId="{B7E70F84-991F-EB4C-8F0B-D91CAC972A56}" type="presParOf" srcId="{A04C861A-D057-EA4F-9784-756E08245CC0}" destId="{E8C2DDA3-0E31-484A-BB00-6B2FDB473666}" srcOrd="1" destOrd="0" presId="urn:microsoft.com/office/officeart/2005/8/layout/default"/>
    <dgm:cxn modelId="{E914F033-D2A3-E04E-B0AE-A83F795B6563}" type="presParOf" srcId="{A04C861A-D057-EA4F-9784-756E08245CC0}" destId="{4F9C3365-BA76-9848-A92E-6D802C29F8E8}" srcOrd="2" destOrd="0" presId="urn:microsoft.com/office/officeart/2005/8/layout/default"/>
    <dgm:cxn modelId="{03FBB517-183E-2C48-80B6-421F394E2A69}" type="presParOf" srcId="{A04C861A-D057-EA4F-9784-756E08245CC0}" destId="{BFC880D8-C5B0-5742-B4C5-8D60A4D36BE0}" srcOrd="3" destOrd="0" presId="urn:microsoft.com/office/officeart/2005/8/layout/default"/>
    <dgm:cxn modelId="{806A51C0-2E34-4744-984A-12B3CDADCB8B}" type="presParOf" srcId="{A04C861A-D057-EA4F-9784-756E08245CC0}" destId="{4B5DE54B-1306-724D-9961-A20C1E4860D8}" srcOrd="4" destOrd="0" presId="urn:microsoft.com/office/officeart/2005/8/layout/default"/>
    <dgm:cxn modelId="{2F623850-AE6C-014A-BD4C-378E16B3399A}" type="presParOf" srcId="{A04C861A-D057-EA4F-9784-756E08245CC0}" destId="{5A165669-376A-994A-8FAE-F1356EA5FD18}" srcOrd="5" destOrd="0" presId="urn:microsoft.com/office/officeart/2005/8/layout/default"/>
    <dgm:cxn modelId="{2311CCE5-A22B-A242-B2ED-93F9F45895B9}" type="presParOf" srcId="{A04C861A-D057-EA4F-9784-756E08245CC0}" destId="{EEE6CB37-89B8-B549-9F1A-DCE60CECAFF2}" srcOrd="6" destOrd="0" presId="urn:microsoft.com/office/officeart/2005/8/layout/default"/>
    <dgm:cxn modelId="{BA0A6427-BE7A-6348-96AB-639887DD9964}" type="presParOf" srcId="{A04C861A-D057-EA4F-9784-756E08245CC0}" destId="{900614AF-B438-C340-A39F-54314652BD36}" srcOrd="7" destOrd="0" presId="urn:microsoft.com/office/officeart/2005/8/layout/default"/>
    <dgm:cxn modelId="{D0755EB5-F9B5-0041-A206-5C7FA2A91FD0}" type="presParOf" srcId="{A04C861A-D057-EA4F-9784-756E08245CC0}" destId="{A79DBACC-5C37-9E46-8EE1-30E7B0ED3E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A49F-7AA5-0A40-A0C3-22C921C98B4D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34B75-A5E7-784C-A890-8D1A0AADEC7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b="0" i="0" kern="1200" dirty="0"/>
            <a:t>Do not use jargon, slang or acronyms unfamiliar to the audience.</a:t>
          </a:r>
          <a:endParaRPr lang="en-US" sz="4000" kern="1200" dirty="0"/>
        </a:p>
      </dsp:txBody>
      <dsp:txXfrm>
        <a:off x="696297" y="538547"/>
        <a:ext cx="4171627" cy="2590157"/>
      </dsp:txXfrm>
    </dsp:sp>
    <dsp:sp modelId="{8FA60D34-7714-FC47-923C-689E3B9E12C0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09BB3-B877-C24E-81E9-173F02C02E7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b="0" i="0" kern="1200"/>
            <a:t>Be aware that English may not be someone’s first language.</a:t>
          </a:r>
          <a:endParaRPr lang="en-US" sz="4000" kern="120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A2AD0-8569-0F4D-9173-29FB81D47812}">
      <dsp:nvSpPr>
        <dsp:cNvPr id="0" name=""/>
        <dsp:cNvSpPr/>
      </dsp:nvSpPr>
      <dsp:spPr>
        <a:xfrm>
          <a:off x="0" y="594998"/>
          <a:ext cx="10515600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Make sure communication policy and procedure supports communication goals.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644002"/>
        <a:ext cx="10417592" cy="905852"/>
      </dsp:txXfrm>
    </dsp:sp>
    <dsp:sp modelId="{2AA13E15-5939-1241-9CDC-B3AB3BBDF4A2}">
      <dsp:nvSpPr>
        <dsp:cNvPr id="0" name=""/>
        <dsp:cNvSpPr/>
      </dsp:nvSpPr>
      <dsp:spPr>
        <a:xfrm>
          <a:off x="0" y="1673739"/>
          <a:ext cx="10515600" cy="10038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Certain institutional processes, procedures or cultures may create barriers to communication.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1722743"/>
        <a:ext cx="10417592" cy="905852"/>
      </dsp:txXfrm>
    </dsp:sp>
    <dsp:sp modelId="{65C86490-C84A-314B-8DE9-52D7F26B9BDD}">
      <dsp:nvSpPr>
        <dsp:cNvPr id="0" name=""/>
        <dsp:cNvSpPr/>
      </dsp:nvSpPr>
      <dsp:spPr>
        <a:xfrm>
          <a:off x="0" y="2752479"/>
          <a:ext cx="10515600" cy="1003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 example, requiring all communications to be sent to one individual may cause an unnecessary bottleneck if the recipient becomes unavailable.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2801483"/>
        <a:ext cx="10417592" cy="90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9734F-1E55-BD45-8C05-A125888B6C58}">
      <dsp:nvSpPr>
        <dsp:cNvPr id="0" name=""/>
        <dsp:cNvSpPr/>
      </dsp:nvSpPr>
      <dsp:spPr>
        <a:xfrm>
          <a:off x="0" y="3249290"/>
          <a:ext cx="11287594" cy="10664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Being shy or introverted may make communicating more difficult in a group setting, while extroverts may take over the conversation. When facilitating a group, encourage some members to talk and limit the time for others.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49290"/>
        <a:ext cx="11287594" cy="1066489"/>
      </dsp:txXfrm>
    </dsp:sp>
    <dsp:sp modelId="{F1EACA36-1CFA-804E-AC3C-BEE3A2F63206}">
      <dsp:nvSpPr>
        <dsp:cNvPr id="0" name=""/>
        <dsp:cNvSpPr/>
      </dsp:nvSpPr>
      <dsp:spPr>
        <a:xfrm rot="10800000">
          <a:off x="0" y="1625026"/>
          <a:ext cx="11287594" cy="16402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These include: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625026"/>
        <a:ext cx="11287594" cy="575731"/>
      </dsp:txXfrm>
    </dsp:sp>
    <dsp:sp modelId="{D4585AC3-DB17-234C-AD27-F72F1FB1A1DD}">
      <dsp:nvSpPr>
        <dsp:cNvPr id="0" name=""/>
        <dsp:cNvSpPr/>
      </dsp:nvSpPr>
      <dsp:spPr>
        <a:xfrm>
          <a:off x="3870" y="2200758"/>
          <a:ext cx="2843944" cy="4904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personality conflicts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" y="2200758"/>
        <a:ext cx="2843944" cy="490438"/>
      </dsp:txXfrm>
    </dsp:sp>
    <dsp:sp modelId="{068F20BE-5443-504F-B071-5C0F1C6A45E6}">
      <dsp:nvSpPr>
        <dsp:cNvPr id="0" name=""/>
        <dsp:cNvSpPr/>
      </dsp:nvSpPr>
      <dsp:spPr>
        <a:xfrm>
          <a:off x="2847815" y="2200758"/>
          <a:ext cx="2843944" cy="4904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resistance to change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7815" y="2200758"/>
        <a:ext cx="2843944" cy="490438"/>
      </dsp:txXfrm>
    </dsp:sp>
    <dsp:sp modelId="{CB0A3028-6D49-AB4B-A184-B62148C6AC53}">
      <dsp:nvSpPr>
        <dsp:cNvPr id="0" name=""/>
        <dsp:cNvSpPr/>
      </dsp:nvSpPr>
      <dsp:spPr>
        <a:xfrm>
          <a:off x="5687465" y="2205378"/>
          <a:ext cx="2748018" cy="4904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lack of motivation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7465" y="2205378"/>
        <a:ext cx="2748018" cy="490438"/>
      </dsp:txXfrm>
    </dsp:sp>
    <dsp:sp modelId="{4771F7B9-D985-4D49-A6F0-B411DCCB85AF}">
      <dsp:nvSpPr>
        <dsp:cNvPr id="0" name=""/>
        <dsp:cNvSpPr/>
      </dsp:nvSpPr>
      <dsp:spPr>
        <a:xfrm>
          <a:off x="8439778" y="2205039"/>
          <a:ext cx="2843944" cy="4818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spc="-9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mental/emotional state</a:t>
          </a:r>
          <a:endParaRPr lang="en-US" sz="2300" kern="1200" spc="-9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9778" y="2205039"/>
        <a:ext cx="2843944" cy="481875"/>
      </dsp:txXfrm>
    </dsp:sp>
    <dsp:sp modelId="{E9EAEE8A-D73B-314C-BF00-2F9525349AF9}">
      <dsp:nvSpPr>
        <dsp:cNvPr id="0" name=""/>
        <dsp:cNvSpPr/>
      </dsp:nvSpPr>
      <dsp:spPr>
        <a:xfrm rot="10800000">
          <a:off x="0" y="762"/>
          <a:ext cx="11287594" cy="16402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Certain behaviours, perceptions or attributes can prevent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people from communicating effectively</a:t>
          </a:r>
          <a:r>
            <a:rPr lang="en-CA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762"/>
        <a:ext cx="11287594" cy="1065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8810A-7134-CD47-8C8A-1A6F0BB1EC2B}">
      <dsp:nvSpPr>
        <dsp:cNvPr id="0" name=""/>
        <dsp:cNvSpPr/>
      </dsp:nvSpPr>
      <dsp:spPr>
        <a:xfrm>
          <a:off x="433271" y="241"/>
          <a:ext cx="4408437" cy="2008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Make ideas clear before communicating.</a:t>
          </a:r>
          <a:endParaRPr lang="en-US" sz="3800" kern="1200" dirty="0"/>
        </a:p>
      </dsp:txBody>
      <dsp:txXfrm>
        <a:off x="433271" y="241"/>
        <a:ext cx="4408437" cy="2008643"/>
      </dsp:txXfrm>
    </dsp:sp>
    <dsp:sp modelId="{C663DB0E-02E0-794B-819E-E9FF18CF88D5}">
      <dsp:nvSpPr>
        <dsp:cNvPr id="0" name=""/>
        <dsp:cNvSpPr/>
      </dsp:nvSpPr>
      <dsp:spPr>
        <a:xfrm>
          <a:off x="5262252" y="241"/>
          <a:ext cx="4476999" cy="2008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Ensure communication is at an appropriate time.</a:t>
          </a:r>
          <a:endParaRPr lang="en-US" sz="3800" kern="1200" dirty="0"/>
        </a:p>
      </dsp:txBody>
      <dsp:txXfrm>
        <a:off x="5262252" y="241"/>
        <a:ext cx="4476999" cy="2008643"/>
      </dsp:txXfrm>
    </dsp:sp>
    <dsp:sp modelId="{0960EC73-EF79-9942-B4A3-1A6211B3A178}">
      <dsp:nvSpPr>
        <dsp:cNvPr id="0" name=""/>
        <dsp:cNvSpPr/>
      </dsp:nvSpPr>
      <dsp:spPr>
        <a:xfrm>
          <a:off x="1513955" y="2343658"/>
          <a:ext cx="3347739" cy="2008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language that is mutually understood.</a:t>
          </a:r>
          <a:endParaRPr lang="en-US" sz="3800" kern="1200" dirty="0"/>
        </a:p>
      </dsp:txBody>
      <dsp:txXfrm>
        <a:off x="1513955" y="2343658"/>
        <a:ext cx="3347739" cy="2008643"/>
      </dsp:txXfrm>
    </dsp:sp>
    <dsp:sp modelId="{3C5069DF-1AEF-9E4E-A000-7D45EC37F99A}">
      <dsp:nvSpPr>
        <dsp:cNvPr id="0" name=""/>
        <dsp:cNvSpPr/>
      </dsp:nvSpPr>
      <dsp:spPr>
        <a:xfrm>
          <a:off x="5253648" y="2343658"/>
          <a:ext cx="3347739" cy="20086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Make the message short and concise.</a:t>
          </a:r>
          <a:endParaRPr lang="en-US" sz="3800" kern="1200" dirty="0"/>
        </a:p>
      </dsp:txBody>
      <dsp:txXfrm>
        <a:off x="5253648" y="2343658"/>
        <a:ext cx="3347739" cy="2008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84FE-B83C-1346-8217-00054A190588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Check that the message is understood and ask for feedback.</a:t>
          </a:r>
        </a:p>
      </dsp:txBody>
      <dsp:txXfrm>
        <a:off x="0" y="40290"/>
        <a:ext cx="3286125" cy="1971675"/>
      </dsp:txXfrm>
    </dsp:sp>
    <dsp:sp modelId="{4F9C3365-BA76-9848-A92E-6D802C29F8E8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Take care of body language, tone and content.</a:t>
          </a:r>
        </a:p>
      </dsp:txBody>
      <dsp:txXfrm>
        <a:off x="3614737" y="40290"/>
        <a:ext cx="3286125" cy="1971675"/>
      </dsp:txXfrm>
    </dsp:sp>
    <dsp:sp modelId="{4B5DE54B-1306-724D-9961-A20C1E4860D8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Listen before speaking again.</a:t>
          </a:r>
        </a:p>
      </dsp:txBody>
      <dsp:txXfrm>
        <a:off x="7229475" y="40290"/>
        <a:ext cx="3286125" cy="1971675"/>
      </dsp:txXfrm>
    </dsp:sp>
    <dsp:sp modelId="{EEE6CB37-89B8-B549-9F1A-DCE60CECAFF2}">
      <dsp:nvSpPr>
        <dsp:cNvPr id="0" name=""/>
        <dsp:cNvSpPr/>
      </dsp:nvSpPr>
      <dsp:spPr>
        <a:xfrm>
          <a:off x="1348247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 not interrupt if someone else is speaking.</a:t>
          </a:r>
        </a:p>
      </dsp:txBody>
      <dsp:txXfrm>
        <a:off x="1348247" y="2340578"/>
        <a:ext cx="3286125" cy="1971675"/>
      </dsp:txXfrm>
    </dsp:sp>
    <dsp:sp modelId="{A79DBACC-5C37-9E46-8EE1-30E7B0ED3ECD}">
      <dsp:nvSpPr>
        <dsp:cNvPr id="0" name=""/>
        <dsp:cNvSpPr/>
      </dsp:nvSpPr>
      <dsp:spPr>
        <a:xfrm>
          <a:off x="5847412" y="2380868"/>
          <a:ext cx="4204366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Remove all judgment, be curious and respect other people’s opinions and perspectives.</a:t>
          </a:r>
          <a:endParaRPr lang="en-U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412" y="2380868"/>
        <a:ext cx="4204366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2DD72-727A-4252-87E9-8ADF384AEDFC}" type="datetimeFigureOut">
              <a:rPr lang="en-CA" smtClean="0"/>
              <a:t>2024-01-24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F686-239B-4E0F-9559-3AC1E1A840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1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tican.va/content/francesco/en/messages/communications/documents/20230124-messaggio-comunicazioni-sociali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5: Barriers to Communication: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 time: Five minutes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going into the possible barriers to communication, invite participants to create their own list, and then go through the ones described in this presentation.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Designer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48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Prayer: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“May the Lord Jesus, the pure Word poured out from the heart of the Father, help us to make our communication clear, open and heartfelt.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made flesh, help us listen to the beating of hearts, to rediscover ourselves as brothers and sisters, and to disarm the hostility that divides.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Lord Jesus, the Word of truth and love, help us speak the truth in charity, so that we may feel like protectors of one another” (Pope Francis).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“Message of His Holiness Pope Francis for the 57</a:t>
            </a:r>
            <a:r>
              <a:rPr kumimoji="0" lang="en-CA" sz="1200" b="0" i="1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World Day of Social Communications.” 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vatican.va/content/</a:t>
            </a:r>
            <a:r>
              <a:rPr kumimoji="0" lang="fr-CA" sz="1200" b="0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francesco</a:t>
            </a:r>
            <a:r>
              <a:rPr kumimoji="0" lang="fr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/en/messages/communications/documents/20230124-messaggio-comunicazioni-sociali.html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</a:t>
            </a:r>
            <a:r>
              <a:rPr kumimoji="0" lang="en-CA" sz="1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 Images</a:t>
            </a:r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42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6880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 Prayer: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(Pause)... Let us be still and recognize the presence of God with us and in us.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keeping an open mind.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listen with an open heart.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unite us in a fruitful outcome.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our talents for the betterment of others.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kumimoji="0" lang="en-CA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source: “Opening Prayer for a Meeting,” Prayers and Spiritual Programs, The Catholic Women’s League of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6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 Barriers: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use jargon, slang or acronyms unfamiliar to the audience.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aware that English may not be someone’s first language.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this is a challenge for your council, you can have a larger discussion about the challenges members face.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08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Barriers: </a:t>
            </a: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conscious of your mental state and be as calm as possible. Visible stress or anger affects how you communicate and how your communication is perceived.</a:t>
            </a:r>
            <a:r>
              <a:rPr lang="en-CA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confident in your subject knowledge.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54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Physiological Barriers: </a:t>
            </a: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responsive to the audience’s physical state.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Someone hard of hearing may not fully grasp spoken communication.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Someone with reduced vision may have difficulty understanding written communication.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 that you share information using multiple methods. For example, presentations should have both a spoken and visual component.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Include breaks as appropriate.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aware of the layout of the space and sound projection.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8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or Structural Barriers: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sure communication policy and procedure support communication goals.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Certain institutional processes, procedures or </a:t>
            </a:r>
            <a:r>
              <a:rPr lang="en-CA" sz="1200" u="none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cultures</a:t>
            </a: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may create barriers to communication.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example, requiring all communications to be sent to one individual may cause an unnecessary bottleneck if the recipient becomes unavailable.</a:t>
            </a:r>
          </a:p>
          <a:p>
            <a:pPr marL="457200" indent="-228600" algn="just"/>
            <a:r>
              <a:rPr lang="en-US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1200" kern="12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4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Attitudinal Barriers:</a:t>
            </a:r>
            <a:r>
              <a:rPr lang="en-CA" sz="11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Certain behaviours, perceptions or attributes can prevent people from communicating effectively. These include: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personality conflicts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resistance to change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lack of motivation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mental or emotional state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Being shy or introverted may make communicating more difficult in a group setting, while extroverts may take over the conversation. When facilitating a group, you may need to encourage some members to talk and limit the time for others.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PowerPoint Stock Images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59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Reducing Barriers to Communication: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ideas clear before communicating.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 communication is at an appropriate time.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language that is mutually understood.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the message short and concise.</a:t>
            </a:r>
          </a:p>
          <a:p>
            <a:endParaRPr lang="en-CA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82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Reducing Barriers to Communication:</a:t>
            </a: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that the message is understood and ask for feedback.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 care of body language, tone and content.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Listen before speaking again.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interrupt if someone else is speaking.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CA" sz="1200" kern="12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 all judgment, be curious and respect other people’s opinions and perspectives.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75D14-5918-4EB7-A191-B123E9A0589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7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3F20-CA9E-216D-B194-6EB853A4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0A98E-2860-EF60-C791-A653599FF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D68E-63C6-BA72-EF2F-6C8A6508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8998-F7F0-F132-14C0-995AFA2B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58A23-03D2-01F7-CD17-BB732B5A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DA63-0167-4D8F-6EE2-84B6C89D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5AD0B-465F-23E4-0020-17A06189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17FE1-3FCA-41FB-16A8-B780DC5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FB72-6AB9-87AB-37AF-C6822185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3030-B315-39B5-F6CA-FF09C1DC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3AFF7-2703-5D34-13CE-CBDE0CF0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A6157-2114-B80F-1797-D68998BE7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323C-AC15-53D4-4FB4-06585804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0185-3840-04E2-10FE-934414FE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98E6-70AB-B6D5-931E-7A73168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C51B-BAC8-D117-0389-FF1F6523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477B-78D7-A975-8E01-5CEBFDC5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1D83-72EA-4D6F-6FCA-31206DF7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715C-661F-4B13-D054-C7A78C35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4FF9-9508-9786-0C98-64FA962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0129-B79C-E274-8441-9DF34CF3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0E6D-06A6-7963-2F27-BF1CFF85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60C4-C54F-6A0E-9720-029D4DB2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458A9-1E1D-53B3-4D0D-C8B2668B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1937-88F4-2402-BD0A-4FCB9FB4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505D-0568-65D6-0106-681057C2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1519-00B7-1426-6C7F-19946E15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2DF65-E879-A3AC-5BF9-8DA061D9C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E5-7F68-5EE9-5DC7-546BE7F8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5E021-A58D-E4FC-0381-88DF8B29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F460-47B2-7D2D-1320-FE7899AD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1B69-2B0D-4897-18B9-C63502D8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7969-3281-F264-C4D5-06B64030E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216F5-BB78-18ED-29C0-667E8CFC0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DA18A-AD1E-C3C7-7BD3-1EA465444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B2F3D-C566-0A2C-D362-1AF73939B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165E5-37E5-6091-80DB-0F089051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1AF2D-535B-160D-0659-4D8E99AD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3D31-22C7-2179-F378-7F96C82B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252A-FF27-D60C-8EFE-A272465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82A51-F7E1-2700-870D-AAE37C7F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3062-C809-6563-B59B-58802630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F051-DA99-85A0-C7A8-FABB030D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FAC00-6CB5-0136-E145-C74B0D5D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69CA9-90B9-E9BE-E5D1-2AC51EC2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4BCB-AB31-560E-B76D-964C3A10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B1CA-85A0-E50C-0A8F-9226711C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ACCF-6398-EE81-F745-458D411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44A31-10A4-FE77-1B01-C9A559665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6E39D-78D6-1F0F-0855-BA0FC2A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8777-180F-DF00-25DA-8A55FDFD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F2082-6FD4-FD68-E5B3-29A4E0B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6DCF-2CA0-2D57-DF64-4040E0E3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B0489-B5B0-0E44-BE33-1A69FEB7F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27823-204F-9AFE-4C0E-26DD8FF0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28550-090D-4B05-7B4D-01C48685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7DAB-F61D-0503-EB9E-20E09EA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6A125-5BB5-A50D-21D6-883952E5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3D791-4C8A-F2C8-DC28-92F8E447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80AA-4D62-3DD9-3AF0-9ACBF47D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CFF2-1848-0F78-1102-9859D3112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9777-2E38-7A4D-BE65-F3E25CB9492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0FDF-CAC5-0B7A-31E6-D95BF7028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3593C-4308-9950-B70F-323C2E56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55CA-8219-9249-BD09-16935AAB7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cerdotus.com/2017/12/pope-francis-wants-to-change-our-fath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One big red drawing pin in front of many smaller black drawing pins">
            <a:extLst>
              <a:ext uri="{FF2B5EF4-FFF2-40B4-BE49-F238E27FC236}">
                <a16:creationId xmlns:a16="http://schemas.microsoft.com/office/drawing/2014/main" id="{13909F84-05ED-E659-41F7-6F5BC6B2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" r="654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4BD8-4C3C-17E0-D40D-06B67871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4" y="1528547"/>
            <a:ext cx="4894120" cy="1850825"/>
          </a:xfrm>
        </p:spPr>
        <p:txBody>
          <a:bodyPr anchor="b">
            <a:noAutofit/>
          </a:bodyPr>
          <a:lstStyle/>
          <a:p>
            <a:pPr algn="l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8379A-9DF4-658C-AECD-7AE295747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9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1B27-850C-3AF9-C9A7-CF099F6B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7957" cy="1325563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00E3-5456-A5CA-3EDD-2FA2428F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5"/>
            <a:ext cx="10916478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pure Word poured out from the heart of the Father, help us to make our communication clear, open and heartfelt.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Word made flesh, help us listen to the beating of hearts, to rediscover ourselves as brothers and sisters, and to disarm the hostility that divides.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May the Lord Jesus, the Word of truth and love, help us speak the truth in charity, so that we may feel like protectors of one another.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Pope Francis)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84E14-AE38-CBFB-8BBB-89F99859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0750" y="90488"/>
            <a:ext cx="4943928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8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15A-22E3-0BE8-A102-F323858B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51" y="2187934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44D50-8E62-AEBD-1C75-0A761D69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7" y="978038"/>
            <a:ext cx="2910782" cy="2910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9BD37-56C5-2F49-6E56-954E82D543E3}"/>
              </a:ext>
            </a:extLst>
          </p:cNvPr>
          <p:cNvSpPr txBox="1"/>
          <p:nvPr/>
        </p:nvSpPr>
        <p:spPr>
          <a:xfrm>
            <a:off x="3861739" y="303579"/>
            <a:ext cx="79513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pray, (Pause)... Let us be still and recognize the presence of God with us and in us.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of the Son, and of the Holy Spirit,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and loving God, our source of love and light,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bringing us together today in a spirit of generosity.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offer You this prayer in gratitude.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honour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 by keeping an open mind.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voice our truth and listen with an open heart.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we discern Your will to unite us in a fruitful outcome.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for Your wisdom and grace to use our talents for the betterment of others.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guidance of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loving intercession of Our Lady of Good Counsel,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 our Lord, 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name of the Father, and the Son and the Holy Spirit,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kumimoji="0" lang="en-CA" sz="23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Barriers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C7609A-5321-A2D7-EE04-F72A6FF33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2373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44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Barriers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en-C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 conscious of your mental state and be as calm as possible. Visible stress or anger affects how you communicate and how your communication is perceived.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8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48" y="612800"/>
            <a:ext cx="6581383" cy="577046"/>
          </a:xfrm>
        </p:spPr>
        <p:txBody>
          <a:bodyPr anchor="b">
            <a:no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E8E7-F10E-C8FA-D17D-5FB78911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72" y="1318437"/>
            <a:ext cx="7326752" cy="5157313"/>
          </a:xfrm>
        </p:spPr>
        <p:txBody>
          <a:bodyPr anchor="t">
            <a:normAutofit fontScale="925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C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responsive to the audience’s physical state.</a:t>
            </a:r>
          </a:p>
          <a:p>
            <a:pPr lvl="1">
              <a:spcAft>
                <a:spcPts val="600"/>
              </a:spcAft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Someone hard of hearing may not fully grasp spoken communication.</a:t>
            </a:r>
          </a:p>
          <a:p>
            <a:pPr lvl="1">
              <a:spcAft>
                <a:spcPts val="600"/>
              </a:spcAft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Someone with reduced vision may have difficulty understanding written communication.</a:t>
            </a:r>
          </a:p>
          <a:p>
            <a:pPr lvl="1">
              <a:spcAft>
                <a:spcPts val="600"/>
              </a:spcAft>
            </a:pP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you share information using multiple methods. For example, presentations should have both a spoken and visual component.</a:t>
            </a:r>
          </a:p>
          <a:p>
            <a:pPr lvl="1"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 breaks as appropriate.</a:t>
            </a:r>
          </a:p>
          <a:p>
            <a:pPr lvl="1">
              <a:spcAft>
                <a:spcPts val="600"/>
              </a:spcAft>
            </a:pPr>
            <a:r>
              <a:rPr lang="en-C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the layout of the space and sound projection.</a:t>
            </a:r>
            <a:endParaRPr lang="en-CA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F199D795-EE8A-E516-45C2-3AEAA2666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8" r="21803" b="-1"/>
          <a:stretch/>
        </p:blipFill>
        <p:spPr>
          <a:xfrm>
            <a:off x="7570855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7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887E742-AA8A-F647-5714-94FC15504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or Structural Barriers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C2D9E4-3982-1758-39BB-A546DA8B8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040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002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5" y="902231"/>
            <a:ext cx="8761413" cy="706964"/>
          </a:xfrm>
        </p:spPr>
        <p:txBody>
          <a:bodyPr>
            <a:no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Attitudinal Barriers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9848C-B696-DE50-362C-89767AB63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370402"/>
              </p:ext>
            </p:extLst>
          </p:nvPr>
        </p:nvGraphicFramePr>
        <p:xfrm>
          <a:off x="404735" y="2324100"/>
          <a:ext cx="11287594" cy="431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25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8" y="557188"/>
            <a:ext cx="11077575" cy="1133499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Barriers to Communication</a:t>
            </a: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F245B17-8D90-BE44-EAC9-EDF9A9AFF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31043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67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24D9-36EA-70B5-2526-428DD6BA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2" y="471463"/>
            <a:ext cx="11063288" cy="1133499"/>
          </a:xfrm>
        </p:spPr>
        <p:txBody>
          <a:bodyPr>
            <a:noAutofit/>
          </a:bodyPr>
          <a:lstStyle/>
          <a:p>
            <a:pPr algn="ctr"/>
            <a:r>
              <a:rPr 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Reducing Barriers to Communication</a:t>
            </a: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F245B17-8D90-BE44-EAC9-EDF9A9AFF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30016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8845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1437</Words>
  <Application>Microsoft Office PowerPoint</Application>
  <PresentationFormat>Widescreen</PresentationFormat>
  <Paragraphs>177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1_Office Theme</vt:lpstr>
      <vt:lpstr>Barriers to Communication</vt:lpstr>
      <vt:lpstr>Opening Prayer</vt:lpstr>
      <vt:lpstr>Language Barriers</vt:lpstr>
      <vt:lpstr>Psychological Barriers</vt:lpstr>
      <vt:lpstr>Physiological Barriers</vt:lpstr>
      <vt:lpstr>Systematic or Structural Barriers</vt:lpstr>
      <vt:lpstr>Attitudinal Barriers</vt:lpstr>
      <vt:lpstr>Reducing Barriers to Communication</vt:lpstr>
      <vt:lpstr>Reducing Barriers to Communication</vt:lpstr>
      <vt:lpstr>Closing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to Communication</dc:title>
  <dc:creator>Susan Scott</dc:creator>
  <cp:lastModifiedBy>Communications</cp:lastModifiedBy>
  <cp:revision>15</cp:revision>
  <dcterms:created xsi:type="dcterms:W3CDTF">2023-10-21T18:32:46Z</dcterms:created>
  <dcterms:modified xsi:type="dcterms:W3CDTF">2024-01-24T17:07:14Z</dcterms:modified>
</cp:coreProperties>
</file>