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6" r:id="rId2"/>
    <p:sldId id="365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3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64830" autoAdjust="0"/>
  </p:normalViewPr>
  <p:slideViewPr>
    <p:cSldViewPr snapToGrid="0">
      <p:cViewPr varScale="1">
        <p:scale>
          <a:sx n="55" d="100"/>
          <a:sy n="55" d="100"/>
        </p:scale>
        <p:origin x="17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790F8-2665-4148-AFE8-6CD5DC0E3A00}" type="datetimeFigureOut">
              <a:rPr lang="en-CA" smtClean="0"/>
              <a:t>2024-01-24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8A2BE-A533-4C9F-A3FB-D29037BA68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79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tican.va/content/francesco/en/messages/communications/documents/20230124-messaggio-comunicazioni-sociali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3: Types of Communication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 time: Seven minutes (without discussion)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06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Closing Prayer: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“May the Lord Jesus, the pure Word poured out from the heart of the Father, help us to make our communication clear, open and heartfelt.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the Lord Jesus, the Word made flesh, help us listen to the beating of hearts, to rediscover ourselves as brothers and sisters, and to disarm the hostility that divides.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the Lord Jesus, the Word of truth and love, help us speak the truth in charity, so that we may feel like protectors of one another” (Pope Francis).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source: “Message of His Holiness Pope Francis for the 57</a:t>
            </a:r>
            <a:r>
              <a:rPr kumimoji="0" lang="en-CA" sz="12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World Day of Social Communications.” </a:t>
            </a:r>
            <a:r>
              <a:rPr kumimoji="0" lang="fr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vatican.va/content/</a:t>
            </a:r>
            <a:r>
              <a:rPr kumimoji="0" lang="fr-CA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francesco</a:t>
            </a:r>
            <a:r>
              <a:rPr kumimoji="0" lang="fr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/en/messages/communications/documents/20230124-messaggio-comunicazioni-sociali.html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09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2181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Opening Prayer: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us pray,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(Pause)... Let us be still and recognize the presence of God with us and in us. 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of the Son, and of the Holy Spirit, 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and loving God, our source of love and light, 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bringing us together today in a spirit of generosity. 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offer You this prayer in gratitude. 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</a:t>
            </a:r>
            <a:r>
              <a:rPr lang="en-US" sz="1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honour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one another 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keeping an open mind.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voice our truth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listen with an open heart. 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discern Your will 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unite us in a fruitful outcome.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ask for Your wisdom and grace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use our talents for the betterment of others.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guidance of the Holy Spirit,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loving intercession of Our Lady of Good Counsel,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Christ our Lord, 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the Son and the Holy Spirit,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source: “Opening Prayer for a Meeting,” Prayers and Spiritual Programs, The Catholic Women’s League of Canada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 of Communication Examples: What information may you want to communicate? </a:t>
            </a: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 for examples from the participants.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 announcements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 reports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policy and procedure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volunteer opportunities/requests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member/event stories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spiritual lessons, articles, prayers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15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 Announcements: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could be meetings, bazaars, spiritual retreats or other gatherings.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conveying the event information, remember to include date, time, location, a summary of the event’s purpose and any directions that may be needed to find the location.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 for discussion: What are other ways to communicate event notices within your community or parish?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 reports </a:t>
            </a: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typically formal written reports summarizing an event that has been held. They can be stand-alone documents or included as an appendix to a meeting agenda if the information will be discussed during a meeting. A report may contain the following information: 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budgeted costs and revenue versus actuals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estimated schedule versus actual project schedule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 summary (what worked and what did not)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suggestions for the next event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event will be reviewed during a meeting, provide the report before the meeting so that interested individuals can review it and bring any questions they may have.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questions for discussion: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you want to see event reports?</a:t>
            </a:r>
            <a:endParaRPr lang="en-CA" sz="1200" i="0" kern="12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information would you like to see included?</a:t>
            </a:r>
            <a:endParaRPr lang="en-CA" sz="1200" kern="12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57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Policy and Procedures: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policy is a formal rule that communicates an organization’s expectation of its members. Policies connect the organization’s vision and values with its day-to-day operations.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procedure provides a guideline for executing a policy.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for Discussion: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do you prefer to present policy and procedure information?</a:t>
            </a:r>
            <a:endParaRPr lang="en-CA" sz="1200" kern="12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do you prefer to learn policy and procedure information?</a:t>
            </a:r>
            <a:endParaRPr lang="en-CA" sz="1200" kern="12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36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Volunteer Opportunities/Requests: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are many opportunities for members to be involved in short- or long-term projects.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requesting volunteers, include the purpose, time commitment, specific location and any special skills if required.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for Discussion:</a:t>
            </a:r>
            <a:endParaRPr lang="en-CA" sz="11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do you currently find volunteers or make requests?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are additional ways you may reach out?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76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 and Event Stories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are informal communications of personal experiences of events, meetings or recollections of League involvement and can include personal history when relevant to the topic.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stories can be used to promote ongoing events and the League.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for Discussion:</a:t>
            </a:r>
            <a:endParaRPr lang="en-CA" sz="11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might you collect these stories?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can you use these to promote ongoing events?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04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Lessons, Articles and Prayers: </a:t>
            </a:r>
            <a:r>
              <a:rPr lang="en-CA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Sharing interesting materials among members spreads the news far and wide.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for Discussion:</a:t>
            </a:r>
            <a:r>
              <a:rPr lang="en-CA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sz="11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can you use these to attract additional members?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08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3F20-CA9E-216D-B194-6EB853A46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0A98E-2860-EF60-C791-A653599FF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D68E-63C6-BA72-EF2F-6C8A6508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78998-F7F0-F132-14C0-995AFA2B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58A23-03D2-01F7-CD17-BB732B5A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4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DA63-0167-4D8F-6EE2-84B6C89D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5AD0B-465F-23E4-0020-17A06189F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17FE1-3FCA-41FB-16A8-B780DC5B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FB72-6AB9-87AB-37AF-C6822185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A3030-B315-39B5-F6CA-FF09C1DC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6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3AFF7-2703-5D34-13CE-CBDE0CF02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A6157-2114-B80F-1797-D68998BE7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3323C-AC15-53D4-4FB4-06585804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0185-3840-04E2-10FE-934414FE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198E6-70AB-B6D5-931E-7A731688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C51B-BAC8-D117-0389-FF1F6523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C477B-78D7-A975-8E01-5CEBFDC55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1D83-72EA-4D6F-6FCA-31206DF7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C715C-661F-4B13-D054-C7A78C35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24FF9-9508-9786-0C98-64FA962B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6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0129-B79C-E274-8441-9DF34CF3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0E6D-06A6-7963-2F27-BF1CFF853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860C4-C54F-6A0E-9720-029D4DB2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458A9-1E1D-53B3-4D0D-C8B2668B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11937-88F4-2402-BD0A-4FCB9FB4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6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505D-0568-65D6-0106-681057C2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1519-00B7-1426-6C7F-19946E157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2DF65-E879-A3AC-5BF9-8DA061D9C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E80E5-7F68-5EE9-5DC7-546BE7F8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5E021-A58D-E4FC-0381-88DF8B29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F460-47B2-7D2D-1320-FE7899AD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1B69-2B0D-4897-18B9-C63502D8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77969-3281-F264-C4D5-06B64030E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216F5-BB78-18ED-29C0-667E8CFC0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DA18A-AD1E-C3C7-7BD3-1EA465444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B2F3D-C566-0A2C-D362-1AF73939B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165E5-37E5-6091-80DB-0F089051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1AF2D-535B-160D-0659-4D8E99AD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43D31-22C7-2179-F378-7F96C82B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4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252A-FF27-D60C-8EFE-A272465C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82A51-F7E1-2700-870D-AAE37C7F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53062-C809-6563-B59B-58802630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F051-DA99-85A0-C7A8-FABB030D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6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FAC00-6CB5-0136-E145-C74B0D5D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69CA9-90B9-E9BE-E5D1-2AC51EC2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04BCB-AB31-560E-B76D-964C3A10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0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B1CA-85A0-E50C-0A8F-9226711C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ACCF-6398-EE81-F745-458D4115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44A31-10A4-FE77-1B01-C9A559665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6E39D-78D6-1F0F-0855-BA0FC2A3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A8777-180F-DF00-25DA-8A55FDFD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F2082-6FD4-FD68-E5B3-29A4E0BB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3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6DCF-2CA0-2D57-DF64-4040E0E3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B0489-B5B0-0E44-BE33-1A69FEB7F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27823-204F-9AFE-4C0E-26DD8FF08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28550-090D-4B05-7B4D-01C48685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7DAB-F61D-0503-EB9E-20E09EAE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6A125-5BB5-A50D-21D6-883952E5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8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3D791-4C8A-F2C8-DC28-92F8E447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A80AA-4D62-3DD9-3AF0-9ACBF47D1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FCFF2-1848-0F78-1102-9859D3112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30FDF-CAC5-0B7A-31E6-D95BF7028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3593C-4308-9950-B70F-323C2E56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6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ngall.com/communication-pn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cerdotus.com/2017/12/pope-francis-wants-to-change-our-fathe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publicaio/publica-author-development-report-issue-1-21300c09e30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ollectionofprayers.com/2020/05/25/featured-prayers-pentecos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couple of people's heads with icons in the shape of a speech bubble&#10;&#10;Description automatically generated">
            <a:extLst>
              <a:ext uri="{FF2B5EF4-FFF2-40B4-BE49-F238E27FC236}">
                <a16:creationId xmlns:a16="http://schemas.microsoft.com/office/drawing/2014/main" id="{47B97B47-5341-A4D7-EFC8-8658FD3B6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8700" b="90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4BD8-4C3C-17E0-D40D-06B67871A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14455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8379A-9DF4-658C-AECD-7AE295747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8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1B27-850C-3AF9-C9A7-CF099F6B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7957" cy="1325563"/>
          </a:xfrm>
        </p:spPr>
        <p:txBody>
          <a:bodyPr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00E3-5456-A5CA-3EDD-2FA2428FE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676000"/>
            <a:ext cx="10916478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 the Lord Jesus, the pure Word poured out from the heart of the Father, help us to make our communication clear, open and heartfelt.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 the Lord Jesus, the Word made flesh, help us listen to the beating of hearts, to rediscover ourselves as brothers and sisters, and to disarm the hostility that divides.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 the Lord Jesus, the Word of truth and love, help us speak the truth in charity, so that we may feel like protectors of one another.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C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Pope Francis)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684E14-AE38-CBFB-8BBB-89F99859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34544" y="90488"/>
            <a:ext cx="5520133" cy="28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3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215A-22E3-0BE8-A102-F323858B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51" y="2187934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Prayer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44D50-8E62-AEBD-1C75-0A761D694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7" y="978038"/>
            <a:ext cx="2910782" cy="2910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9BD37-56C5-2F49-6E56-954E82D543E3}"/>
              </a:ext>
            </a:extLst>
          </p:cNvPr>
          <p:cNvSpPr txBox="1"/>
          <p:nvPr/>
        </p:nvSpPr>
        <p:spPr>
          <a:xfrm>
            <a:off x="3891613" y="234304"/>
            <a:ext cx="79513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us pray, (Pause)... Let us be still and recognize the presence of God with us and in us.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of the Son, and of the Holy Spirit,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and loving God, our source of love and light,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bringing us together today in a spirit of generosity.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offer You this prayer in gratitude.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honour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one another by keeping an open mind.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voice our truth and listen with an open heart.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discern Your will to unite us in a fruitful outcome.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ask for Your wisdom and grace to use our talents for the betterment of others.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guidance of the Holy Spirit,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loving intercession of Our Lady of Good Counsel,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Christ our Lord,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the Son and the Holy Spirit,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1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Communication Examples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9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C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 announcements</a:t>
            </a:r>
          </a:p>
          <a:p>
            <a:r>
              <a:rPr lang="en-C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 reports</a:t>
            </a:r>
          </a:p>
          <a:p>
            <a:r>
              <a:rPr lang="en-C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policy and procedure</a:t>
            </a:r>
          </a:p>
          <a:p>
            <a:r>
              <a:rPr lang="en-C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volunteer opportunities/requests </a:t>
            </a:r>
          </a:p>
          <a:p>
            <a:r>
              <a:rPr lang="en-C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member/event stories</a:t>
            </a:r>
          </a:p>
          <a:p>
            <a:r>
              <a:rPr lang="en-C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lessons, articles, prayers</a:t>
            </a:r>
            <a:endParaRPr lang="en-CA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950D377E-20A5-A792-E2D2-9945E7D61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41" r="21700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61" y="405685"/>
            <a:ext cx="6280878" cy="1559301"/>
          </a:xfrm>
        </p:spPr>
        <p:txBody>
          <a:bodyPr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61" y="2564641"/>
            <a:ext cx="6280878" cy="3869407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spcAft>
                <a:spcPts val="800"/>
              </a:spcAft>
            </a:pP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could be meetings, bazaars, spiritual retreats or other gatherings. </a:t>
            </a:r>
          </a:p>
          <a:p>
            <a:pPr>
              <a:spcAft>
                <a:spcPts val="800"/>
              </a:spcAft>
            </a:pP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conveying event information, remember to include date, time, location, a summary of the event’s purpose and any directions that may be needed to find the location.</a:t>
            </a:r>
          </a:p>
        </p:txBody>
      </p:sp>
    </p:spTree>
    <p:extLst>
      <p:ext uri="{BB962C8B-B14F-4D97-AF65-F5344CB8AC3E}">
        <p14:creationId xmlns:p14="http://schemas.microsoft.com/office/powerpoint/2010/main" val="23823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40"/>
            <a:ext cx="11018520" cy="1125566"/>
          </a:xfrm>
        </p:spPr>
        <p:txBody>
          <a:bodyPr anchor="b"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Reports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10671"/>
            <a:ext cx="8046851" cy="4581047"/>
          </a:xfrm>
        </p:spPr>
        <p:txBody>
          <a:bodyPr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Event reports are typically formal written </a:t>
            </a:r>
            <a:r>
              <a:rPr lang="en-CA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eports summarizing an event that has been held. They can be stand-alone documents or included as an appendix to a meeting agenda if the information will be discussed during a meeting.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report may contain the following information:</a:t>
            </a:r>
          </a:p>
          <a:p>
            <a:pPr marL="0" indent="0">
              <a:spcBef>
                <a:spcPts val="0"/>
              </a:spcBef>
              <a:buNone/>
            </a:pPr>
            <a:endParaRPr lang="en-CA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budgeted costs and revenue versus actuals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estimated schedule versus actual project schedule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event summary</a:t>
            </a:r>
            <a:r>
              <a:rPr lang="en-CA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worked and what did not)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suggestions for the next event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 descr="A blue and white report&#10;&#10;Description automatically generated">
            <a:extLst>
              <a:ext uri="{FF2B5EF4-FFF2-40B4-BE49-F238E27FC236}">
                <a16:creationId xmlns:a16="http://schemas.microsoft.com/office/drawing/2014/main" id="{B034AAC8-B3A7-D66E-B8E1-700BE5F50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6441" b="1"/>
          <a:stretch/>
        </p:blipFill>
        <p:spPr>
          <a:xfrm>
            <a:off x="8772066" y="1863533"/>
            <a:ext cx="3039311" cy="33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and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669085"/>
            <a:ext cx="8074815" cy="3335866"/>
          </a:xfrm>
        </p:spPr>
        <p:txBody>
          <a:bodyPr anchor="t">
            <a:noAutofit/>
          </a:bodyPr>
          <a:lstStyle/>
          <a:p>
            <a:pPr>
              <a:spcAft>
                <a:spcPts val="800"/>
              </a:spcAft>
            </a:pP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policy is a formal rule that communicates an organization’s expectation of its members. Policies connect the organization’s vision and values with its day-to-day operations. </a:t>
            </a:r>
          </a:p>
          <a:p>
            <a:pPr>
              <a:spcAft>
                <a:spcPts val="800"/>
              </a:spcAft>
            </a:pP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procedure provides a description for executing a policy.</a:t>
            </a:r>
          </a:p>
        </p:txBody>
      </p:sp>
    </p:spTree>
    <p:extLst>
      <p:ext uri="{BB962C8B-B14F-4D97-AF65-F5344CB8AC3E}">
        <p14:creationId xmlns:p14="http://schemas.microsoft.com/office/powerpoint/2010/main" val="34286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306" y="871146"/>
            <a:ext cx="6899564" cy="1669360"/>
          </a:xfrm>
        </p:spPr>
        <p:txBody>
          <a:bodyPr anchor="t">
            <a:no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Opportunities/Requests</a:t>
            </a:r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06FA636B-F39E-8CAC-F067-5797FA94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49" r="23113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763810" cy="3909585"/>
          </a:xfrm>
        </p:spPr>
        <p:txBody>
          <a:bodyPr>
            <a:noAutofit/>
          </a:bodyPr>
          <a:lstStyle/>
          <a:p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 are many opportunities for members to be involved in short- or long-term projects. </a:t>
            </a:r>
          </a:p>
          <a:p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When requesting volunteers, include the purpose, time commitment, specific location and any special skills if required.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44" y="365125"/>
            <a:ext cx="6283927" cy="1298783"/>
          </a:xfrm>
        </p:spPr>
        <p:txBody>
          <a:bodyPr>
            <a:no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and Event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44" y="2029023"/>
            <a:ext cx="5962785" cy="47240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These are informal communications of personal experiences of events, meetings or recollections of League involvement and can include personal history when relevant to the topic.</a:t>
            </a:r>
          </a:p>
          <a:p>
            <a:pPr>
              <a:lnSpc>
                <a:spcPct val="100000"/>
              </a:lnSpc>
            </a:pPr>
            <a:r>
              <a:rPr lang="en-CA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These stories can be used to promote ongoing events and the League. 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repared wedding reception table">
            <a:extLst>
              <a:ext uri="{FF2B5EF4-FFF2-40B4-BE49-F238E27FC236}">
                <a16:creationId xmlns:a16="http://schemas.microsoft.com/office/drawing/2014/main" id="{023A8888-FCB3-9A50-2118-B9B933737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14" r="2174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47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43" y="238539"/>
            <a:ext cx="11286998" cy="1434415"/>
          </a:xfrm>
        </p:spPr>
        <p:txBody>
          <a:bodyPr anchor="b">
            <a:no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 Lessons, Articles and Prayers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877618" cy="411917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Sharing interesting materials among members spreads the news far and wide.</a:t>
            </a:r>
            <a:r>
              <a:rPr lang="en-C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you use these to attract additional members?</a:t>
            </a:r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tained glass window with a dove&#10;&#10;Description automatically generated">
            <a:extLst>
              <a:ext uri="{FF2B5EF4-FFF2-40B4-BE49-F238E27FC236}">
                <a16:creationId xmlns:a16="http://schemas.microsoft.com/office/drawing/2014/main" id="{7F7459F3-EB30-35E1-1E10-461B89EE5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571" r="1360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910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1488</Words>
  <Application>Microsoft Office PowerPoint</Application>
  <PresentationFormat>Widescreen</PresentationFormat>
  <Paragraphs>189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1_Office Theme</vt:lpstr>
      <vt:lpstr>Types of Communication</vt:lpstr>
      <vt:lpstr>Opening Prayer</vt:lpstr>
      <vt:lpstr>Types of Communication Examples</vt:lpstr>
      <vt:lpstr>Event Announcements</vt:lpstr>
      <vt:lpstr>Event Reports</vt:lpstr>
      <vt:lpstr>Policy and Procedures</vt:lpstr>
      <vt:lpstr>Volunteer Opportunities/Requests</vt:lpstr>
      <vt:lpstr>Member and Event Stories</vt:lpstr>
      <vt:lpstr>Spiritual Lessons, Articles and Prayers</vt:lpstr>
      <vt:lpstr>Closing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Communication</dc:title>
  <dc:creator>Susan Scott</dc:creator>
  <cp:lastModifiedBy>Communications</cp:lastModifiedBy>
  <cp:revision>10</cp:revision>
  <dcterms:created xsi:type="dcterms:W3CDTF">2023-10-21T18:30:08Z</dcterms:created>
  <dcterms:modified xsi:type="dcterms:W3CDTF">2024-01-24T15:57:08Z</dcterms:modified>
</cp:coreProperties>
</file>