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345" r:id="rId3"/>
    <p:sldId id="346" r:id="rId4"/>
    <p:sldId id="330" r:id="rId5"/>
    <p:sldId id="333" r:id="rId6"/>
    <p:sldId id="316" r:id="rId7"/>
    <p:sldId id="334" r:id="rId8"/>
    <p:sldId id="320" r:id="rId9"/>
    <p:sldId id="259" r:id="rId10"/>
    <p:sldId id="260" r:id="rId11"/>
    <p:sldId id="321" r:id="rId12"/>
    <p:sldId id="335" r:id="rId13"/>
    <p:sldId id="263" r:id="rId14"/>
    <p:sldId id="357" r:id="rId15"/>
    <p:sldId id="264" r:id="rId16"/>
    <p:sldId id="336" r:id="rId17"/>
    <p:sldId id="3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7588" autoAdjust="0"/>
  </p:normalViewPr>
  <p:slideViewPr>
    <p:cSldViewPr snapToGrid="0">
      <p:cViewPr varScale="1">
        <p:scale>
          <a:sx n="61" d="100"/>
          <a:sy n="61" d="100"/>
        </p:scale>
        <p:origin x="1290" y="4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DA120-BACC-4453-AB03-819104724BB0}"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94041960-FC6B-48B9-85D2-545003C44ABD}">
      <dgm:prSet custT="1"/>
      <dgm:spPr/>
      <dgm:t>
        <a:bodyPr/>
        <a:lstStyle/>
        <a:p>
          <a:r>
            <a:rPr lang="en-CA" sz="2800" dirty="0">
              <a:latin typeface="Times New Roman" panose="02020603050405020304" pitchFamily="18" charset="0"/>
              <a:cs typeface="Times New Roman" panose="02020603050405020304" pitchFamily="18" charset="0"/>
            </a:rPr>
            <a:t>What is the purpose of the content you are creating? </a:t>
          </a:r>
          <a:endParaRPr lang="en-US" sz="2800" dirty="0">
            <a:latin typeface="Times New Roman" panose="02020603050405020304" pitchFamily="18" charset="0"/>
            <a:cs typeface="Times New Roman" panose="02020603050405020304" pitchFamily="18" charset="0"/>
          </a:endParaRPr>
        </a:p>
      </dgm:t>
    </dgm:pt>
    <dgm:pt modelId="{2A132D64-DD16-45CF-8E38-7A70FD3EA9A8}" type="parTrans" cxnId="{614D5C20-80E6-4CDA-8761-7FCD262D62D7}">
      <dgm:prSet/>
      <dgm:spPr/>
      <dgm:t>
        <a:bodyPr/>
        <a:lstStyle/>
        <a:p>
          <a:endParaRPr lang="en-US"/>
        </a:p>
      </dgm:t>
    </dgm:pt>
    <dgm:pt modelId="{94BC1E7E-35FC-427A-A896-5BE7C85F0EF4}" type="sibTrans" cxnId="{614D5C20-80E6-4CDA-8761-7FCD262D62D7}">
      <dgm:prSet/>
      <dgm:spPr/>
      <dgm:t>
        <a:bodyPr/>
        <a:lstStyle/>
        <a:p>
          <a:endParaRPr lang="en-US"/>
        </a:p>
      </dgm:t>
    </dgm:pt>
    <dgm:pt modelId="{FC75D5B5-F6D2-4C5B-B03B-822D8A310C83}">
      <dgm:prSet custT="1"/>
      <dgm:spPr/>
      <dgm:t>
        <a:bodyPr/>
        <a:lstStyle/>
        <a:p>
          <a:r>
            <a:rPr lang="en-CA" sz="2800" dirty="0">
              <a:latin typeface="Times New Roman" panose="02020603050405020304" pitchFamily="18" charset="0"/>
              <a:cs typeface="Times New Roman" panose="02020603050405020304" pitchFamily="18" charset="0"/>
            </a:rPr>
            <a:t>Information, i.e., a report on an event that took place. </a:t>
          </a:r>
          <a:endParaRPr lang="en-US" sz="2800" dirty="0">
            <a:latin typeface="Times New Roman" panose="02020603050405020304" pitchFamily="18" charset="0"/>
            <a:cs typeface="Times New Roman" panose="02020603050405020304" pitchFamily="18" charset="0"/>
          </a:endParaRPr>
        </a:p>
      </dgm:t>
    </dgm:pt>
    <dgm:pt modelId="{0E46F411-6F8A-499D-80E4-73EAFF5E255A}" type="parTrans" cxnId="{D1D507B1-7222-40B7-96AE-4D87F73D92A0}">
      <dgm:prSet/>
      <dgm:spPr/>
      <dgm:t>
        <a:bodyPr/>
        <a:lstStyle/>
        <a:p>
          <a:endParaRPr lang="en-US"/>
        </a:p>
      </dgm:t>
    </dgm:pt>
    <dgm:pt modelId="{5855754E-9A4E-48AC-9777-06FBE5AA9A88}" type="sibTrans" cxnId="{D1D507B1-7222-40B7-96AE-4D87F73D92A0}">
      <dgm:prSet/>
      <dgm:spPr/>
      <dgm:t>
        <a:bodyPr/>
        <a:lstStyle/>
        <a:p>
          <a:endParaRPr lang="en-US"/>
        </a:p>
      </dgm:t>
    </dgm:pt>
    <dgm:pt modelId="{072EFB5C-132A-486B-B710-05F7A1280C2D}">
      <dgm:prSet custT="1"/>
      <dgm:spPr/>
      <dgm:t>
        <a:bodyPr/>
        <a:lstStyle/>
        <a:p>
          <a:r>
            <a:rPr lang="en-CA" sz="2800" dirty="0">
              <a:latin typeface="Times New Roman" panose="02020603050405020304" pitchFamily="18" charset="0"/>
              <a:cs typeface="Times New Roman" panose="02020603050405020304" pitchFamily="18" charset="0"/>
            </a:rPr>
            <a:t>Background for a decision that will need to be made?</a:t>
          </a:r>
          <a:endParaRPr lang="en-US" sz="2800" dirty="0">
            <a:latin typeface="Times New Roman" panose="02020603050405020304" pitchFamily="18" charset="0"/>
            <a:cs typeface="Times New Roman" panose="02020603050405020304" pitchFamily="18" charset="0"/>
          </a:endParaRPr>
        </a:p>
      </dgm:t>
    </dgm:pt>
    <dgm:pt modelId="{443917DE-A57B-4BE3-8C68-924872FC2457}" type="parTrans" cxnId="{80E21222-7591-488B-9E2E-CC1F2E787A99}">
      <dgm:prSet/>
      <dgm:spPr/>
      <dgm:t>
        <a:bodyPr/>
        <a:lstStyle/>
        <a:p>
          <a:endParaRPr lang="en-US"/>
        </a:p>
      </dgm:t>
    </dgm:pt>
    <dgm:pt modelId="{4C83D177-15D4-4DEF-A32F-83F494D65106}" type="sibTrans" cxnId="{80E21222-7591-488B-9E2E-CC1F2E787A99}">
      <dgm:prSet/>
      <dgm:spPr/>
      <dgm:t>
        <a:bodyPr/>
        <a:lstStyle/>
        <a:p>
          <a:endParaRPr lang="en-US"/>
        </a:p>
      </dgm:t>
    </dgm:pt>
    <dgm:pt modelId="{904ADDD1-1D8B-43A1-8B88-A305C3B9B73B}">
      <dgm:prSet custT="1"/>
      <dgm:spPr/>
      <dgm:t>
        <a:bodyPr/>
        <a:lstStyle/>
        <a:p>
          <a:r>
            <a:rPr lang="en-CA" sz="2800" dirty="0">
              <a:latin typeface="Times New Roman" panose="02020603050405020304" pitchFamily="18" charset="0"/>
              <a:cs typeface="Times New Roman" panose="02020603050405020304" pitchFamily="18" charset="0"/>
            </a:rPr>
            <a:t>Is it a call to action?</a:t>
          </a:r>
          <a:endParaRPr lang="en-US" sz="2800" dirty="0">
            <a:latin typeface="Times New Roman" panose="02020603050405020304" pitchFamily="18" charset="0"/>
            <a:cs typeface="Times New Roman" panose="02020603050405020304" pitchFamily="18" charset="0"/>
          </a:endParaRPr>
        </a:p>
      </dgm:t>
    </dgm:pt>
    <dgm:pt modelId="{2E288513-A456-4C73-8058-4F8CE442BE56}" type="parTrans" cxnId="{9A1FAC6E-CCE8-41D0-A87A-7AB509D343B7}">
      <dgm:prSet/>
      <dgm:spPr/>
      <dgm:t>
        <a:bodyPr/>
        <a:lstStyle/>
        <a:p>
          <a:endParaRPr lang="en-US"/>
        </a:p>
      </dgm:t>
    </dgm:pt>
    <dgm:pt modelId="{A782E124-9E00-4DE4-9447-62AEF24B1776}" type="sibTrans" cxnId="{9A1FAC6E-CCE8-41D0-A87A-7AB509D343B7}">
      <dgm:prSet/>
      <dgm:spPr/>
      <dgm:t>
        <a:bodyPr/>
        <a:lstStyle/>
        <a:p>
          <a:endParaRPr lang="en-US"/>
        </a:p>
      </dgm:t>
    </dgm:pt>
    <dgm:pt modelId="{BDADC564-FC58-45FF-A1A9-63A9C89FCB2C}">
      <dgm:prSet custT="1"/>
      <dgm:spPr/>
      <dgm:t>
        <a:bodyPr/>
        <a:lstStyle/>
        <a:p>
          <a:r>
            <a:rPr lang="en-CA" sz="2800" dirty="0">
              <a:latin typeface="Times New Roman" panose="02020603050405020304" pitchFamily="18" charset="0"/>
              <a:cs typeface="Times New Roman" panose="02020603050405020304" pitchFamily="18" charset="0"/>
            </a:rPr>
            <a:t>Anticipate and answer common questions on the content</a:t>
          </a:r>
          <a:r>
            <a:rPr lang="en-CA" sz="2800" dirty="0"/>
            <a:t>.</a:t>
          </a:r>
          <a:endParaRPr lang="en-US" sz="2800" dirty="0"/>
        </a:p>
      </dgm:t>
    </dgm:pt>
    <dgm:pt modelId="{C90BAA6D-049C-43D7-BB73-8A9B7C463ECD}" type="parTrans" cxnId="{CE6D1225-7063-4B45-96CF-9B8D992EB421}">
      <dgm:prSet/>
      <dgm:spPr/>
      <dgm:t>
        <a:bodyPr/>
        <a:lstStyle/>
        <a:p>
          <a:endParaRPr lang="en-US"/>
        </a:p>
      </dgm:t>
    </dgm:pt>
    <dgm:pt modelId="{3CD0F1AA-AC65-440B-A708-61592DBC67F7}" type="sibTrans" cxnId="{CE6D1225-7063-4B45-96CF-9B8D992EB421}">
      <dgm:prSet/>
      <dgm:spPr/>
      <dgm:t>
        <a:bodyPr/>
        <a:lstStyle/>
        <a:p>
          <a:endParaRPr lang="en-US"/>
        </a:p>
      </dgm:t>
    </dgm:pt>
    <dgm:pt modelId="{AFCCC31B-D002-7B4B-AA0F-C81C804A90A4}" type="pres">
      <dgm:prSet presAssocID="{957DA120-BACC-4453-AB03-819104724BB0}" presName="diagram" presStyleCnt="0">
        <dgm:presLayoutVars>
          <dgm:dir/>
          <dgm:resizeHandles val="exact"/>
        </dgm:presLayoutVars>
      </dgm:prSet>
      <dgm:spPr/>
    </dgm:pt>
    <dgm:pt modelId="{E506C9C9-49B1-6744-BA67-5AC2FC8040A7}" type="pres">
      <dgm:prSet presAssocID="{94041960-FC6B-48B9-85D2-545003C44ABD}" presName="node" presStyleLbl="node1" presStyleIdx="0" presStyleCnt="5">
        <dgm:presLayoutVars>
          <dgm:bulletEnabled val="1"/>
        </dgm:presLayoutVars>
      </dgm:prSet>
      <dgm:spPr/>
    </dgm:pt>
    <dgm:pt modelId="{8DC923CD-7198-CF4F-AB2E-FDC6A31C3744}" type="pres">
      <dgm:prSet presAssocID="{94BC1E7E-35FC-427A-A896-5BE7C85F0EF4}" presName="sibTrans" presStyleLbl="sibTrans2D1" presStyleIdx="0" presStyleCnt="4"/>
      <dgm:spPr/>
    </dgm:pt>
    <dgm:pt modelId="{1E23359E-3BE3-8E47-8B6C-09545C97F26A}" type="pres">
      <dgm:prSet presAssocID="{94BC1E7E-35FC-427A-A896-5BE7C85F0EF4}" presName="connectorText" presStyleLbl="sibTrans2D1" presStyleIdx="0" presStyleCnt="4"/>
      <dgm:spPr/>
    </dgm:pt>
    <dgm:pt modelId="{7715E2EC-D527-2944-8FD9-10B37624519F}" type="pres">
      <dgm:prSet presAssocID="{FC75D5B5-F6D2-4C5B-B03B-822D8A310C83}" presName="node" presStyleLbl="node1" presStyleIdx="1" presStyleCnt="5">
        <dgm:presLayoutVars>
          <dgm:bulletEnabled val="1"/>
        </dgm:presLayoutVars>
      </dgm:prSet>
      <dgm:spPr/>
    </dgm:pt>
    <dgm:pt modelId="{21EBB771-63FE-EA41-A6E0-E1102B616B58}" type="pres">
      <dgm:prSet presAssocID="{5855754E-9A4E-48AC-9777-06FBE5AA9A88}" presName="sibTrans" presStyleLbl="sibTrans2D1" presStyleIdx="1" presStyleCnt="4"/>
      <dgm:spPr/>
    </dgm:pt>
    <dgm:pt modelId="{92A2BC2E-9D5F-F440-A888-A645D9EAE81A}" type="pres">
      <dgm:prSet presAssocID="{5855754E-9A4E-48AC-9777-06FBE5AA9A88}" presName="connectorText" presStyleLbl="sibTrans2D1" presStyleIdx="1" presStyleCnt="4"/>
      <dgm:spPr/>
    </dgm:pt>
    <dgm:pt modelId="{BDC398B8-7355-FC42-BC13-C311576BCF69}" type="pres">
      <dgm:prSet presAssocID="{072EFB5C-132A-486B-B710-05F7A1280C2D}" presName="node" presStyleLbl="node1" presStyleIdx="2" presStyleCnt="5">
        <dgm:presLayoutVars>
          <dgm:bulletEnabled val="1"/>
        </dgm:presLayoutVars>
      </dgm:prSet>
      <dgm:spPr/>
    </dgm:pt>
    <dgm:pt modelId="{E1B7D489-957A-6645-9C06-FB4AE87E288B}" type="pres">
      <dgm:prSet presAssocID="{4C83D177-15D4-4DEF-A32F-83F494D65106}" presName="sibTrans" presStyleLbl="sibTrans2D1" presStyleIdx="2" presStyleCnt="4"/>
      <dgm:spPr/>
    </dgm:pt>
    <dgm:pt modelId="{5ECEEAE8-0D24-1346-831A-33EC27D727DB}" type="pres">
      <dgm:prSet presAssocID="{4C83D177-15D4-4DEF-A32F-83F494D65106}" presName="connectorText" presStyleLbl="sibTrans2D1" presStyleIdx="2" presStyleCnt="4"/>
      <dgm:spPr/>
    </dgm:pt>
    <dgm:pt modelId="{A81A9632-34C6-2E42-888D-25FFBB132367}" type="pres">
      <dgm:prSet presAssocID="{904ADDD1-1D8B-43A1-8B88-A305C3B9B73B}" presName="node" presStyleLbl="node1" presStyleIdx="3" presStyleCnt="5">
        <dgm:presLayoutVars>
          <dgm:bulletEnabled val="1"/>
        </dgm:presLayoutVars>
      </dgm:prSet>
      <dgm:spPr/>
    </dgm:pt>
    <dgm:pt modelId="{9D56922C-37FB-8F48-A26D-2AF7B5CB01EB}" type="pres">
      <dgm:prSet presAssocID="{A782E124-9E00-4DE4-9447-62AEF24B1776}" presName="sibTrans" presStyleLbl="sibTrans2D1" presStyleIdx="3" presStyleCnt="4"/>
      <dgm:spPr/>
    </dgm:pt>
    <dgm:pt modelId="{2153A33C-E6C2-AC43-B5BA-A3C36329068A}" type="pres">
      <dgm:prSet presAssocID="{A782E124-9E00-4DE4-9447-62AEF24B1776}" presName="connectorText" presStyleLbl="sibTrans2D1" presStyleIdx="3" presStyleCnt="4"/>
      <dgm:spPr/>
    </dgm:pt>
    <dgm:pt modelId="{8AB3BEBB-B7DA-E345-B218-DB8D9DB0D2EB}" type="pres">
      <dgm:prSet presAssocID="{BDADC564-FC58-45FF-A1A9-63A9C89FCB2C}" presName="node" presStyleLbl="node1" presStyleIdx="4" presStyleCnt="5">
        <dgm:presLayoutVars>
          <dgm:bulletEnabled val="1"/>
        </dgm:presLayoutVars>
      </dgm:prSet>
      <dgm:spPr/>
    </dgm:pt>
  </dgm:ptLst>
  <dgm:cxnLst>
    <dgm:cxn modelId="{0C5EBD0D-5B53-534A-A8A3-9666068AFAA2}" type="presOf" srcId="{94041960-FC6B-48B9-85D2-545003C44ABD}" destId="{E506C9C9-49B1-6744-BA67-5AC2FC8040A7}" srcOrd="0" destOrd="0" presId="urn:microsoft.com/office/officeart/2005/8/layout/process5"/>
    <dgm:cxn modelId="{9F0B3719-EDBD-F94A-8318-F0FA91BB4C7F}" type="presOf" srcId="{4C83D177-15D4-4DEF-A32F-83F494D65106}" destId="{5ECEEAE8-0D24-1346-831A-33EC27D727DB}" srcOrd="1" destOrd="0" presId="urn:microsoft.com/office/officeart/2005/8/layout/process5"/>
    <dgm:cxn modelId="{7ABE2F1F-8ECD-6340-867A-2BC72DA730FD}" type="presOf" srcId="{5855754E-9A4E-48AC-9777-06FBE5AA9A88}" destId="{21EBB771-63FE-EA41-A6E0-E1102B616B58}" srcOrd="0" destOrd="0" presId="urn:microsoft.com/office/officeart/2005/8/layout/process5"/>
    <dgm:cxn modelId="{614D5C20-80E6-4CDA-8761-7FCD262D62D7}" srcId="{957DA120-BACC-4453-AB03-819104724BB0}" destId="{94041960-FC6B-48B9-85D2-545003C44ABD}" srcOrd="0" destOrd="0" parTransId="{2A132D64-DD16-45CF-8E38-7A70FD3EA9A8}" sibTransId="{94BC1E7E-35FC-427A-A896-5BE7C85F0EF4}"/>
    <dgm:cxn modelId="{80E21222-7591-488B-9E2E-CC1F2E787A99}" srcId="{957DA120-BACC-4453-AB03-819104724BB0}" destId="{072EFB5C-132A-486B-B710-05F7A1280C2D}" srcOrd="2" destOrd="0" parTransId="{443917DE-A57B-4BE3-8C68-924872FC2457}" sibTransId="{4C83D177-15D4-4DEF-A32F-83F494D65106}"/>
    <dgm:cxn modelId="{CE6D1225-7063-4B45-96CF-9B8D992EB421}" srcId="{957DA120-BACC-4453-AB03-819104724BB0}" destId="{BDADC564-FC58-45FF-A1A9-63A9C89FCB2C}" srcOrd="4" destOrd="0" parTransId="{C90BAA6D-049C-43D7-BB73-8A9B7C463ECD}" sibTransId="{3CD0F1AA-AC65-440B-A708-61592DBC67F7}"/>
    <dgm:cxn modelId="{0402515F-AE4A-9D4F-B411-5AF0B2F99E2D}" type="presOf" srcId="{94BC1E7E-35FC-427A-A896-5BE7C85F0EF4}" destId="{1E23359E-3BE3-8E47-8B6C-09545C97F26A}" srcOrd="1" destOrd="0" presId="urn:microsoft.com/office/officeart/2005/8/layout/process5"/>
    <dgm:cxn modelId="{9A1FAC6E-CCE8-41D0-A87A-7AB509D343B7}" srcId="{957DA120-BACC-4453-AB03-819104724BB0}" destId="{904ADDD1-1D8B-43A1-8B88-A305C3B9B73B}" srcOrd="3" destOrd="0" parTransId="{2E288513-A456-4C73-8058-4F8CE442BE56}" sibTransId="{A782E124-9E00-4DE4-9447-62AEF24B1776}"/>
    <dgm:cxn modelId="{10D48083-0E0B-934D-BF22-888A51F4906D}" type="presOf" srcId="{072EFB5C-132A-486B-B710-05F7A1280C2D}" destId="{BDC398B8-7355-FC42-BC13-C311576BCF69}" srcOrd="0" destOrd="0" presId="urn:microsoft.com/office/officeart/2005/8/layout/process5"/>
    <dgm:cxn modelId="{3C596F88-7AD0-E744-88C2-FF8143BD6103}" type="presOf" srcId="{94BC1E7E-35FC-427A-A896-5BE7C85F0EF4}" destId="{8DC923CD-7198-CF4F-AB2E-FDC6A31C3744}" srcOrd="0" destOrd="0" presId="urn:microsoft.com/office/officeart/2005/8/layout/process5"/>
    <dgm:cxn modelId="{6DC4328B-85F9-064D-9C50-E818E7A3E494}" type="presOf" srcId="{BDADC564-FC58-45FF-A1A9-63A9C89FCB2C}" destId="{8AB3BEBB-B7DA-E345-B218-DB8D9DB0D2EB}" srcOrd="0" destOrd="0" presId="urn:microsoft.com/office/officeart/2005/8/layout/process5"/>
    <dgm:cxn modelId="{7A5A0396-8038-FE4E-98E0-BB6875FD874D}" type="presOf" srcId="{A782E124-9E00-4DE4-9447-62AEF24B1776}" destId="{9D56922C-37FB-8F48-A26D-2AF7B5CB01EB}" srcOrd="0" destOrd="0" presId="urn:microsoft.com/office/officeart/2005/8/layout/process5"/>
    <dgm:cxn modelId="{17A4C698-D948-4C4C-ADAD-6153B10F9E9F}" type="presOf" srcId="{A782E124-9E00-4DE4-9447-62AEF24B1776}" destId="{2153A33C-E6C2-AC43-B5BA-A3C36329068A}" srcOrd="1" destOrd="0" presId="urn:microsoft.com/office/officeart/2005/8/layout/process5"/>
    <dgm:cxn modelId="{D1D507B1-7222-40B7-96AE-4D87F73D92A0}" srcId="{957DA120-BACC-4453-AB03-819104724BB0}" destId="{FC75D5B5-F6D2-4C5B-B03B-822D8A310C83}" srcOrd="1" destOrd="0" parTransId="{0E46F411-6F8A-499D-80E4-73EAFF5E255A}" sibTransId="{5855754E-9A4E-48AC-9777-06FBE5AA9A88}"/>
    <dgm:cxn modelId="{D6DA2DBD-ABA8-8047-9F31-5C194EB1C139}" type="presOf" srcId="{904ADDD1-1D8B-43A1-8B88-A305C3B9B73B}" destId="{A81A9632-34C6-2E42-888D-25FFBB132367}" srcOrd="0" destOrd="0" presId="urn:microsoft.com/office/officeart/2005/8/layout/process5"/>
    <dgm:cxn modelId="{0B74E8C0-6CC4-D741-BD11-DEFC2B1DA12F}" type="presOf" srcId="{5855754E-9A4E-48AC-9777-06FBE5AA9A88}" destId="{92A2BC2E-9D5F-F440-A888-A645D9EAE81A}" srcOrd="1" destOrd="0" presId="urn:microsoft.com/office/officeart/2005/8/layout/process5"/>
    <dgm:cxn modelId="{90C07AE0-BF37-E443-A4CC-F8A094612390}" type="presOf" srcId="{FC75D5B5-F6D2-4C5B-B03B-822D8A310C83}" destId="{7715E2EC-D527-2944-8FD9-10B37624519F}" srcOrd="0" destOrd="0" presId="urn:microsoft.com/office/officeart/2005/8/layout/process5"/>
    <dgm:cxn modelId="{6522F6EA-7FB8-7B4E-B2F2-5B44B8E45392}" type="presOf" srcId="{4C83D177-15D4-4DEF-A32F-83F494D65106}" destId="{E1B7D489-957A-6645-9C06-FB4AE87E288B}" srcOrd="0" destOrd="0" presId="urn:microsoft.com/office/officeart/2005/8/layout/process5"/>
    <dgm:cxn modelId="{2C0D14F1-3FB6-CE4F-BD79-3CA48A228C07}" type="presOf" srcId="{957DA120-BACC-4453-AB03-819104724BB0}" destId="{AFCCC31B-D002-7B4B-AA0F-C81C804A90A4}" srcOrd="0" destOrd="0" presId="urn:microsoft.com/office/officeart/2005/8/layout/process5"/>
    <dgm:cxn modelId="{1E6178C1-429B-804E-B177-630748330443}" type="presParOf" srcId="{AFCCC31B-D002-7B4B-AA0F-C81C804A90A4}" destId="{E506C9C9-49B1-6744-BA67-5AC2FC8040A7}" srcOrd="0" destOrd="0" presId="urn:microsoft.com/office/officeart/2005/8/layout/process5"/>
    <dgm:cxn modelId="{63D8F352-BF4F-1F4C-A974-9660A0B6D395}" type="presParOf" srcId="{AFCCC31B-D002-7B4B-AA0F-C81C804A90A4}" destId="{8DC923CD-7198-CF4F-AB2E-FDC6A31C3744}" srcOrd="1" destOrd="0" presId="urn:microsoft.com/office/officeart/2005/8/layout/process5"/>
    <dgm:cxn modelId="{D9329A75-0C88-734E-85DB-46303007A5B1}" type="presParOf" srcId="{8DC923CD-7198-CF4F-AB2E-FDC6A31C3744}" destId="{1E23359E-3BE3-8E47-8B6C-09545C97F26A}" srcOrd="0" destOrd="0" presId="urn:microsoft.com/office/officeart/2005/8/layout/process5"/>
    <dgm:cxn modelId="{4A8E585A-F661-734B-B2E8-8861954D9D93}" type="presParOf" srcId="{AFCCC31B-D002-7B4B-AA0F-C81C804A90A4}" destId="{7715E2EC-D527-2944-8FD9-10B37624519F}" srcOrd="2" destOrd="0" presId="urn:microsoft.com/office/officeart/2005/8/layout/process5"/>
    <dgm:cxn modelId="{5FB6C50F-7DFB-AA40-9059-828EE644E36A}" type="presParOf" srcId="{AFCCC31B-D002-7B4B-AA0F-C81C804A90A4}" destId="{21EBB771-63FE-EA41-A6E0-E1102B616B58}" srcOrd="3" destOrd="0" presId="urn:microsoft.com/office/officeart/2005/8/layout/process5"/>
    <dgm:cxn modelId="{7087EE55-CE9F-7B41-BE06-25F8F0EA4053}" type="presParOf" srcId="{21EBB771-63FE-EA41-A6E0-E1102B616B58}" destId="{92A2BC2E-9D5F-F440-A888-A645D9EAE81A}" srcOrd="0" destOrd="0" presId="urn:microsoft.com/office/officeart/2005/8/layout/process5"/>
    <dgm:cxn modelId="{40F5FED2-2B50-0445-A1E0-8A4CE4D2B612}" type="presParOf" srcId="{AFCCC31B-D002-7B4B-AA0F-C81C804A90A4}" destId="{BDC398B8-7355-FC42-BC13-C311576BCF69}" srcOrd="4" destOrd="0" presId="urn:microsoft.com/office/officeart/2005/8/layout/process5"/>
    <dgm:cxn modelId="{BFBBEE22-1F72-1346-B09C-789743B0435F}" type="presParOf" srcId="{AFCCC31B-D002-7B4B-AA0F-C81C804A90A4}" destId="{E1B7D489-957A-6645-9C06-FB4AE87E288B}" srcOrd="5" destOrd="0" presId="urn:microsoft.com/office/officeart/2005/8/layout/process5"/>
    <dgm:cxn modelId="{DD39EB86-6B60-A345-AE14-9B4FE35E97B6}" type="presParOf" srcId="{E1B7D489-957A-6645-9C06-FB4AE87E288B}" destId="{5ECEEAE8-0D24-1346-831A-33EC27D727DB}" srcOrd="0" destOrd="0" presId="urn:microsoft.com/office/officeart/2005/8/layout/process5"/>
    <dgm:cxn modelId="{EE838871-CE5F-DE45-877C-7277D25DA164}" type="presParOf" srcId="{AFCCC31B-D002-7B4B-AA0F-C81C804A90A4}" destId="{A81A9632-34C6-2E42-888D-25FFBB132367}" srcOrd="6" destOrd="0" presId="urn:microsoft.com/office/officeart/2005/8/layout/process5"/>
    <dgm:cxn modelId="{C8C2E906-990D-E147-9C2D-F6C74C8E5964}" type="presParOf" srcId="{AFCCC31B-D002-7B4B-AA0F-C81C804A90A4}" destId="{9D56922C-37FB-8F48-A26D-2AF7B5CB01EB}" srcOrd="7" destOrd="0" presId="urn:microsoft.com/office/officeart/2005/8/layout/process5"/>
    <dgm:cxn modelId="{3CF117E0-F42F-FE44-9DBC-FECDF5E93056}" type="presParOf" srcId="{9D56922C-37FB-8F48-A26D-2AF7B5CB01EB}" destId="{2153A33C-E6C2-AC43-B5BA-A3C36329068A}" srcOrd="0" destOrd="0" presId="urn:microsoft.com/office/officeart/2005/8/layout/process5"/>
    <dgm:cxn modelId="{D7C6D5DB-B1B1-4A4A-824C-5E1DA75BF0F3}" type="presParOf" srcId="{AFCCC31B-D002-7B4B-AA0F-C81C804A90A4}" destId="{8AB3BEBB-B7DA-E345-B218-DB8D9DB0D2E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A9A15-69B3-4F51-8B5C-6722DF9BCE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2D08580-8C12-4633-BB82-9C90104BAE8D}">
      <dgm:prSet custT="1"/>
      <dgm:spPr/>
      <dgm:t>
        <a:bodyPr/>
        <a:lstStyle/>
        <a:p>
          <a:pPr>
            <a:lnSpc>
              <a:spcPct val="100000"/>
            </a:lnSpc>
          </a:pPr>
          <a:r>
            <a:rPr lang="en-CA" sz="2800" dirty="0">
              <a:latin typeface="Times New Roman" panose="02020603050405020304" pitchFamily="18" charset="0"/>
              <a:cs typeface="Times New Roman" panose="02020603050405020304" pitchFamily="18" charset="0"/>
            </a:rPr>
            <a:t>How are you going to communicate this information?</a:t>
          </a:r>
          <a:endParaRPr lang="en-US" sz="2800" dirty="0">
            <a:latin typeface="Times New Roman" panose="02020603050405020304" pitchFamily="18" charset="0"/>
            <a:cs typeface="Times New Roman" panose="02020603050405020304" pitchFamily="18" charset="0"/>
          </a:endParaRPr>
        </a:p>
      </dgm:t>
    </dgm:pt>
    <dgm:pt modelId="{E26A3507-B78C-4742-B533-CEF2EAF777A3}" type="parTrans" cxnId="{AE7F2573-E1FB-4429-969C-12DBF5AF3BB9}">
      <dgm:prSet/>
      <dgm:spPr/>
      <dgm:t>
        <a:bodyPr/>
        <a:lstStyle/>
        <a:p>
          <a:endParaRPr lang="en-US"/>
        </a:p>
      </dgm:t>
    </dgm:pt>
    <dgm:pt modelId="{56237206-B985-438D-8677-0318CA1C53B0}" type="sibTrans" cxnId="{AE7F2573-E1FB-4429-969C-12DBF5AF3BB9}">
      <dgm:prSet/>
      <dgm:spPr/>
      <dgm:t>
        <a:bodyPr/>
        <a:lstStyle/>
        <a:p>
          <a:endParaRPr lang="en-US"/>
        </a:p>
      </dgm:t>
    </dgm:pt>
    <dgm:pt modelId="{72AA4812-945A-46FD-A52C-504BA458D3F9}">
      <dgm:prSet custT="1"/>
      <dgm:spPr/>
      <dgm:t>
        <a:bodyPr/>
        <a:lstStyle/>
        <a:p>
          <a:pPr>
            <a:lnSpc>
              <a:spcPct val="100000"/>
            </a:lnSpc>
          </a:pPr>
          <a:r>
            <a:rPr lang="en-CA" sz="2800" dirty="0">
              <a:latin typeface="Times New Roman" panose="02020603050405020304" pitchFamily="18" charset="0"/>
              <a:cs typeface="Times New Roman" panose="02020603050405020304" pitchFamily="18" charset="0"/>
            </a:rPr>
            <a:t>When are emails sent, and who is included? </a:t>
          </a:r>
          <a:endParaRPr lang="en-US" sz="2800" dirty="0">
            <a:latin typeface="Times New Roman" panose="02020603050405020304" pitchFamily="18" charset="0"/>
            <a:cs typeface="Times New Roman" panose="02020603050405020304" pitchFamily="18" charset="0"/>
          </a:endParaRPr>
        </a:p>
      </dgm:t>
    </dgm:pt>
    <dgm:pt modelId="{7C991AD7-E487-4FC2-BD9B-C0D6425D8198}" type="parTrans" cxnId="{C9FAB3F6-FEC8-4D6B-81A4-E087F92C323F}">
      <dgm:prSet/>
      <dgm:spPr/>
      <dgm:t>
        <a:bodyPr/>
        <a:lstStyle/>
        <a:p>
          <a:endParaRPr lang="en-US"/>
        </a:p>
      </dgm:t>
    </dgm:pt>
    <dgm:pt modelId="{CB96885D-8460-44FE-B110-7495A163B55C}" type="sibTrans" cxnId="{C9FAB3F6-FEC8-4D6B-81A4-E087F92C323F}">
      <dgm:prSet/>
      <dgm:spPr/>
      <dgm:t>
        <a:bodyPr/>
        <a:lstStyle/>
        <a:p>
          <a:endParaRPr lang="en-US"/>
        </a:p>
      </dgm:t>
    </dgm:pt>
    <dgm:pt modelId="{6B890D05-7F6B-40F4-BADC-5C5BE28B754E}">
      <dgm:prSet custT="1"/>
      <dgm:spPr/>
      <dgm:t>
        <a:bodyPr/>
        <a:lstStyle/>
        <a:p>
          <a:pPr>
            <a:lnSpc>
              <a:spcPct val="100000"/>
            </a:lnSpc>
          </a:pPr>
          <a:r>
            <a:rPr lang="en-CA" sz="2800" dirty="0">
              <a:latin typeface="Times New Roman" panose="02020603050405020304" pitchFamily="18" charset="0"/>
              <a:cs typeface="Times New Roman" panose="02020603050405020304" pitchFamily="18" charset="0"/>
            </a:rPr>
            <a:t>When an email is received, is an acknowledgement returned?</a:t>
          </a:r>
          <a:endParaRPr lang="en-US" sz="2800" dirty="0">
            <a:latin typeface="Times New Roman" panose="02020603050405020304" pitchFamily="18" charset="0"/>
            <a:cs typeface="Times New Roman" panose="02020603050405020304" pitchFamily="18" charset="0"/>
          </a:endParaRPr>
        </a:p>
      </dgm:t>
    </dgm:pt>
    <dgm:pt modelId="{F718E6D5-033A-428E-9240-8918D6C20F02}" type="parTrans" cxnId="{9768E8AD-66DD-4BAF-AC25-E6FCA6CFF39F}">
      <dgm:prSet/>
      <dgm:spPr/>
      <dgm:t>
        <a:bodyPr/>
        <a:lstStyle/>
        <a:p>
          <a:endParaRPr lang="en-US"/>
        </a:p>
      </dgm:t>
    </dgm:pt>
    <dgm:pt modelId="{42EDF1F5-58AC-4A41-9C41-EF4884880F48}" type="sibTrans" cxnId="{9768E8AD-66DD-4BAF-AC25-E6FCA6CFF39F}">
      <dgm:prSet/>
      <dgm:spPr/>
      <dgm:t>
        <a:bodyPr/>
        <a:lstStyle/>
        <a:p>
          <a:endParaRPr lang="en-US"/>
        </a:p>
      </dgm:t>
    </dgm:pt>
    <dgm:pt modelId="{1514C7C4-5BCC-434D-B0E7-6CEF04AF5FAB}">
      <dgm:prSet custT="1"/>
      <dgm:spPr/>
      <dgm:t>
        <a:bodyPr/>
        <a:lstStyle/>
        <a:p>
          <a:pPr>
            <a:lnSpc>
              <a:spcPct val="100000"/>
            </a:lnSpc>
          </a:pPr>
          <a:r>
            <a:rPr lang="en-CA" sz="2800" dirty="0">
              <a:latin typeface="Times New Roman" panose="02020603050405020304" pitchFamily="18" charset="0"/>
              <a:cs typeface="Times New Roman" panose="02020603050405020304" pitchFamily="18" charset="0"/>
            </a:rPr>
            <a:t>Who will reply to common questions?</a:t>
          </a:r>
          <a:endParaRPr lang="en-US" sz="2800" dirty="0">
            <a:latin typeface="Times New Roman" panose="02020603050405020304" pitchFamily="18" charset="0"/>
            <a:cs typeface="Times New Roman" panose="02020603050405020304" pitchFamily="18" charset="0"/>
          </a:endParaRPr>
        </a:p>
      </dgm:t>
    </dgm:pt>
    <dgm:pt modelId="{04EF6615-F984-42C6-A40F-8E2391EED190}" type="parTrans" cxnId="{0B96700D-3613-46DF-AC9E-22D160198778}">
      <dgm:prSet/>
      <dgm:spPr/>
      <dgm:t>
        <a:bodyPr/>
        <a:lstStyle/>
        <a:p>
          <a:endParaRPr lang="en-US"/>
        </a:p>
      </dgm:t>
    </dgm:pt>
    <dgm:pt modelId="{60C7C33C-0F1B-43C4-9B30-C09E074999CF}" type="sibTrans" cxnId="{0B96700D-3613-46DF-AC9E-22D160198778}">
      <dgm:prSet/>
      <dgm:spPr/>
      <dgm:t>
        <a:bodyPr/>
        <a:lstStyle/>
        <a:p>
          <a:endParaRPr lang="en-US"/>
        </a:p>
      </dgm:t>
    </dgm:pt>
    <dgm:pt modelId="{6FF0F5CC-A502-4199-B06C-3A079B5E1EA8}">
      <dgm:prSet/>
      <dgm:spPr/>
      <dgm:t>
        <a:bodyPr/>
        <a:lstStyle/>
        <a:p>
          <a:pPr>
            <a:lnSpc>
              <a:spcPct val="100000"/>
            </a:lnSpc>
          </a:pPr>
          <a:endParaRPr lang="en-US" dirty="0"/>
        </a:p>
      </dgm:t>
    </dgm:pt>
    <dgm:pt modelId="{C97D7659-275F-4F64-9794-9BC8F98F5E06}" type="parTrans" cxnId="{D1F324EB-534B-4915-906E-9834DCE5FE10}">
      <dgm:prSet/>
      <dgm:spPr/>
      <dgm:t>
        <a:bodyPr/>
        <a:lstStyle/>
        <a:p>
          <a:endParaRPr lang="en-US"/>
        </a:p>
      </dgm:t>
    </dgm:pt>
    <dgm:pt modelId="{F39BAA1A-7369-40FC-819B-6729452A9870}" type="sibTrans" cxnId="{D1F324EB-534B-4915-906E-9834DCE5FE10}">
      <dgm:prSet/>
      <dgm:spPr/>
      <dgm:t>
        <a:bodyPr/>
        <a:lstStyle/>
        <a:p>
          <a:endParaRPr lang="en-US"/>
        </a:p>
      </dgm:t>
    </dgm:pt>
    <dgm:pt modelId="{EEF2817B-C26C-4A6F-8A5C-7EDEAF07A0F2}" type="pres">
      <dgm:prSet presAssocID="{014A9A15-69B3-4F51-8B5C-6722DF9BCEA5}" presName="root" presStyleCnt="0">
        <dgm:presLayoutVars>
          <dgm:dir/>
          <dgm:resizeHandles val="exact"/>
        </dgm:presLayoutVars>
      </dgm:prSet>
      <dgm:spPr/>
    </dgm:pt>
    <dgm:pt modelId="{362FBB98-7770-4A99-816D-B29C3370351C}" type="pres">
      <dgm:prSet presAssocID="{22D08580-8C12-4633-BB82-9C90104BAE8D}" presName="compNode" presStyleCnt="0"/>
      <dgm:spPr/>
    </dgm:pt>
    <dgm:pt modelId="{18C0129A-8D03-4607-93BB-F04AE163EC5F}" type="pres">
      <dgm:prSet presAssocID="{22D08580-8C12-4633-BB82-9C90104BAE8D}" presName="bgRect" presStyleLbl="bgShp" presStyleIdx="0" presStyleCnt="4" custLinFactNeighborY="-67559"/>
      <dgm:spPr/>
    </dgm:pt>
    <dgm:pt modelId="{0FAC4101-CE64-438F-80D9-30EF52227DB1}" type="pres">
      <dgm:prSet presAssocID="{22D08580-8C12-4633-BB82-9C90104BAE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titles"/>
        </a:ext>
      </dgm:extLst>
    </dgm:pt>
    <dgm:pt modelId="{E9026991-A8E4-4D19-8A65-93C47E787D23}" type="pres">
      <dgm:prSet presAssocID="{22D08580-8C12-4633-BB82-9C90104BAE8D}" presName="spaceRect" presStyleCnt="0"/>
      <dgm:spPr/>
    </dgm:pt>
    <dgm:pt modelId="{B9BB432F-D3E3-4BC9-90BE-BE5B355BC407}" type="pres">
      <dgm:prSet presAssocID="{22D08580-8C12-4633-BB82-9C90104BAE8D}" presName="parTx" presStyleLbl="revTx" presStyleIdx="0" presStyleCnt="5">
        <dgm:presLayoutVars>
          <dgm:chMax val="0"/>
          <dgm:chPref val="0"/>
        </dgm:presLayoutVars>
      </dgm:prSet>
      <dgm:spPr/>
    </dgm:pt>
    <dgm:pt modelId="{50D8F3E7-D17B-4F86-8C33-BE361231445D}" type="pres">
      <dgm:prSet presAssocID="{56237206-B985-438D-8677-0318CA1C53B0}" presName="sibTrans" presStyleCnt="0"/>
      <dgm:spPr/>
    </dgm:pt>
    <dgm:pt modelId="{BEFF0309-139D-43A3-9693-B8849CD089FE}" type="pres">
      <dgm:prSet presAssocID="{72AA4812-945A-46FD-A52C-504BA458D3F9}" presName="compNode" presStyleCnt="0"/>
      <dgm:spPr/>
    </dgm:pt>
    <dgm:pt modelId="{D5F2AD63-44FC-423F-B245-AAEDBA443281}" type="pres">
      <dgm:prSet presAssocID="{72AA4812-945A-46FD-A52C-504BA458D3F9}" presName="bgRect" presStyleLbl="bgShp" presStyleIdx="1" presStyleCnt="4"/>
      <dgm:spPr/>
    </dgm:pt>
    <dgm:pt modelId="{15A2E59B-0033-492E-8233-AC27E6A2BFEE}" type="pres">
      <dgm:prSet presAssocID="{72AA4812-945A-46FD-A52C-504BA458D3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F410BDB3-D1D5-4DD5-9F42-0EE1F12B40AF}" type="pres">
      <dgm:prSet presAssocID="{72AA4812-945A-46FD-A52C-504BA458D3F9}" presName="spaceRect" presStyleCnt="0"/>
      <dgm:spPr/>
    </dgm:pt>
    <dgm:pt modelId="{C1708CFD-1305-42B8-88F1-6968DE892595}" type="pres">
      <dgm:prSet presAssocID="{72AA4812-945A-46FD-A52C-504BA458D3F9}" presName="parTx" presStyleLbl="revTx" presStyleIdx="1" presStyleCnt="5">
        <dgm:presLayoutVars>
          <dgm:chMax val="0"/>
          <dgm:chPref val="0"/>
        </dgm:presLayoutVars>
      </dgm:prSet>
      <dgm:spPr/>
    </dgm:pt>
    <dgm:pt modelId="{74CA9411-A010-4CA5-A6C8-EEC4AC87268A}" type="pres">
      <dgm:prSet presAssocID="{CB96885D-8460-44FE-B110-7495A163B55C}" presName="sibTrans" presStyleCnt="0"/>
      <dgm:spPr/>
    </dgm:pt>
    <dgm:pt modelId="{9739524B-2F1B-47F3-BF9A-8AE17E64EF32}" type="pres">
      <dgm:prSet presAssocID="{6B890D05-7F6B-40F4-BADC-5C5BE28B754E}" presName="compNode" presStyleCnt="0"/>
      <dgm:spPr/>
    </dgm:pt>
    <dgm:pt modelId="{53D88E24-BE8B-4B92-A8C2-556161B7B15A}" type="pres">
      <dgm:prSet presAssocID="{6B890D05-7F6B-40F4-BADC-5C5BE28B754E}" presName="bgRect" presStyleLbl="bgShp" presStyleIdx="2" presStyleCnt="4"/>
      <dgm:spPr/>
    </dgm:pt>
    <dgm:pt modelId="{EC10266A-0C1B-443E-A65E-AA78754C8074}" type="pres">
      <dgm:prSet presAssocID="{6B890D05-7F6B-40F4-BADC-5C5BE28B75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a:ext>
      </dgm:extLst>
    </dgm:pt>
    <dgm:pt modelId="{45E1DB9E-8743-47B7-B1C5-F0C06563A03A}" type="pres">
      <dgm:prSet presAssocID="{6B890D05-7F6B-40F4-BADC-5C5BE28B754E}" presName="spaceRect" presStyleCnt="0"/>
      <dgm:spPr/>
    </dgm:pt>
    <dgm:pt modelId="{AE9A5470-9C89-4B14-9C14-AD7D8D3362CE}" type="pres">
      <dgm:prSet presAssocID="{6B890D05-7F6B-40F4-BADC-5C5BE28B754E}" presName="parTx" presStyleLbl="revTx" presStyleIdx="2" presStyleCnt="5">
        <dgm:presLayoutVars>
          <dgm:chMax val="0"/>
          <dgm:chPref val="0"/>
        </dgm:presLayoutVars>
      </dgm:prSet>
      <dgm:spPr/>
    </dgm:pt>
    <dgm:pt modelId="{007A674F-0B10-4568-827E-A2234BDFBBE7}" type="pres">
      <dgm:prSet presAssocID="{42EDF1F5-58AC-4A41-9C41-EF4884880F48}" presName="sibTrans" presStyleCnt="0"/>
      <dgm:spPr/>
    </dgm:pt>
    <dgm:pt modelId="{803F49E7-A4B8-4C3E-A63B-E1803DC71010}" type="pres">
      <dgm:prSet presAssocID="{1514C7C4-5BCC-434D-B0E7-6CEF04AF5FAB}" presName="compNode" presStyleCnt="0"/>
      <dgm:spPr/>
    </dgm:pt>
    <dgm:pt modelId="{A903929B-BC4F-4FE0-B479-53D2086EB905}" type="pres">
      <dgm:prSet presAssocID="{1514C7C4-5BCC-434D-B0E7-6CEF04AF5FAB}" presName="bgRect" presStyleLbl="bgShp" presStyleIdx="3" presStyleCnt="4" custLinFactNeighborX="10406" custLinFactNeighborY="5534"/>
      <dgm:spPr/>
    </dgm:pt>
    <dgm:pt modelId="{816D819F-A489-4D0D-8D46-E80B08E87C52}" type="pres">
      <dgm:prSet presAssocID="{1514C7C4-5BCC-434D-B0E7-6CEF04AF5F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D4DE530C-2CA2-47BE-BE99-A3146EAB1F0E}" type="pres">
      <dgm:prSet presAssocID="{1514C7C4-5BCC-434D-B0E7-6CEF04AF5FAB}" presName="spaceRect" presStyleCnt="0"/>
      <dgm:spPr/>
    </dgm:pt>
    <dgm:pt modelId="{88346E02-F101-4322-A2AB-1D510E507FCC}" type="pres">
      <dgm:prSet presAssocID="{1514C7C4-5BCC-434D-B0E7-6CEF04AF5FAB}" presName="parTx" presStyleLbl="revTx" presStyleIdx="3" presStyleCnt="5" custScaleX="121710" custLinFactNeighborX="12018" custLinFactNeighborY="-1639">
        <dgm:presLayoutVars>
          <dgm:chMax val="0"/>
          <dgm:chPref val="0"/>
        </dgm:presLayoutVars>
      </dgm:prSet>
      <dgm:spPr/>
    </dgm:pt>
    <dgm:pt modelId="{036B0CC2-2CDD-4EC6-807D-A6AD9649D9B8}" type="pres">
      <dgm:prSet presAssocID="{1514C7C4-5BCC-434D-B0E7-6CEF04AF5FAB}" presName="desTx" presStyleLbl="revTx" presStyleIdx="4" presStyleCnt="5" custLinFactNeighborX="6343">
        <dgm:presLayoutVars/>
      </dgm:prSet>
      <dgm:spPr/>
    </dgm:pt>
  </dgm:ptLst>
  <dgm:cxnLst>
    <dgm:cxn modelId="{0B96700D-3613-46DF-AC9E-22D160198778}" srcId="{014A9A15-69B3-4F51-8B5C-6722DF9BCEA5}" destId="{1514C7C4-5BCC-434D-B0E7-6CEF04AF5FAB}" srcOrd="3" destOrd="0" parTransId="{04EF6615-F984-42C6-A40F-8E2391EED190}" sibTransId="{60C7C33C-0F1B-43C4-9B30-C09E074999CF}"/>
    <dgm:cxn modelId="{666F3D37-20E1-46D2-8538-75529F04E6E8}" type="presOf" srcId="{22D08580-8C12-4633-BB82-9C90104BAE8D}" destId="{B9BB432F-D3E3-4BC9-90BE-BE5B355BC407}" srcOrd="0" destOrd="0" presId="urn:microsoft.com/office/officeart/2018/2/layout/IconVerticalSolidList"/>
    <dgm:cxn modelId="{DA4F004A-F136-444E-ADD8-EABA6CAD2146}" type="presOf" srcId="{014A9A15-69B3-4F51-8B5C-6722DF9BCEA5}" destId="{EEF2817B-C26C-4A6F-8A5C-7EDEAF07A0F2}" srcOrd="0" destOrd="0" presId="urn:microsoft.com/office/officeart/2018/2/layout/IconVerticalSolidList"/>
    <dgm:cxn modelId="{AE7F2573-E1FB-4429-969C-12DBF5AF3BB9}" srcId="{014A9A15-69B3-4F51-8B5C-6722DF9BCEA5}" destId="{22D08580-8C12-4633-BB82-9C90104BAE8D}" srcOrd="0" destOrd="0" parTransId="{E26A3507-B78C-4742-B533-CEF2EAF777A3}" sibTransId="{56237206-B985-438D-8677-0318CA1C53B0}"/>
    <dgm:cxn modelId="{4BA0998E-C9D5-4580-9C23-B42514CF6166}" type="presOf" srcId="{6FF0F5CC-A502-4199-B06C-3A079B5E1EA8}" destId="{036B0CC2-2CDD-4EC6-807D-A6AD9649D9B8}" srcOrd="0" destOrd="0" presId="urn:microsoft.com/office/officeart/2018/2/layout/IconVerticalSolidList"/>
    <dgm:cxn modelId="{C70CEA92-AB22-431F-917F-A2E507E2CA22}" type="presOf" srcId="{72AA4812-945A-46FD-A52C-504BA458D3F9}" destId="{C1708CFD-1305-42B8-88F1-6968DE892595}" srcOrd="0" destOrd="0" presId="urn:microsoft.com/office/officeart/2018/2/layout/IconVerticalSolidList"/>
    <dgm:cxn modelId="{9768E8AD-66DD-4BAF-AC25-E6FCA6CFF39F}" srcId="{014A9A15-69B3-4F51-8B5C-6722DF9BCEA5}" destId="{6B890D05-7F6B-40F4-BADC-5C5BE28B754E}" srcOrd="2" destOrd="0" parTransId="{F718E6D5-033A-428E-9240-8918D6C20F02}" sibTransId="{42EDF1F5-58AC-4A41-9C41-EF4884880F48}"/>
    <dgm:cxn modelId="{11BD54B9-CCF3-480C-B52B-33B19C0A75D6}" type="presOf" srcId="{1514C7C4-5BCC-434D-B0E7-6CEF04AF5FAB}" destId="{88346E02-F101-4322-A2AB-1D510E507FCC}" srcOrd="0" destOrd="0" presId="urn:microsoft.com/office/officeart/2018/2/layout/IconVerticalSolidList"/>
    <dgm:cxn modelId="{D1F324EB-534B-4915-906E-9834DCE5FE10}" srcId="{1514C7C4-5BCC-434D-B0E7-6CEF04AF5FAB}" destId="{6FF0F5CC-A502-4199-B06C-3A079B5E1EA8}" srcOrd="0" destOrd="0" parTransId="{C97D7659-275F-4F64-9794-9BC8F98F5E06}" sibTransId="{F39BAA1A-7369-40FC-819B-6729452A9870}"/>
    <dgm:cxn modelId="{CEFAADF2-399E-4C49-836C-B7F2FB794047}" type="presOf" srcId="{6B890D05-7F6B-40F4-BADC-5C5BE28B754E}" destId="{AE9A5470-9C89-4B14-9C14-AD7D8D3362CE}" srcOrd="0" destOrd="0" presId="urn:microsoft.com/office/officeart/2018/2/layout/IconVerticalSolidList"/>
    <dgm:cxn modelId="{C9FAB3F6-FEC8-4D6B-81A4-E087F92C323F}" srcId="{014A9A15-69B3-4F51-8B5C-6722DF9BCEA5}" destId="{72AA4812-945A-46FD-A52C-504BA458D3F9}" srcOrd="1" destOrd="0" parTransId="{7C991AD7-E487-4FC2-BD9B-C0D6425D8198}" sibTransId="{CB96885D-8460-44FE-B110-7495A163B55C}"/>
    <dgm:cxn modelId="{DC238822-0328-47CA-B995-3D44565BECC9}" type="presParOf" srcId="{EEF2817B-C26C-4A6F-8A5C-7EDEAF07A0F2}" destId="{362FBB98-7770-4A99-816D-B29C3370351C}" srcOrd="0" destOrd="0" presId="urn:microsoft.com/office/officeart/2018/2/layout/IconVerticalSolidList"/>
    <dgm:cxn modelId="{E053FA9D-EE31-4D84-8FEA-67157901C00C}" type="presParOf" srcId="{362FBB98-7770-4A99-816D-B29C3370351C}" destId="{18C0129A-8D03-4607-93BB-F04AE163EC5F}" srcOrd="0" destOrd="0" presId="urn:microsoft.com/office/officeart/2018/2/layout/IconVerticalSolidList"/>
    <dgm:cxn modelId="{C44D49A8-D85C-4F7B-A280-4C091C55A761}" type="presParOf" srcId="{362FBB98-7770-4A99-816D-B29C3370351C}" destId="{0FAC4101-CE64-438F-80D9-30EF52227DB1}" srcOrd="1" destOrd="0" presId="urn:microsoft.com/office/officeart/2018/2/layout/IconVerticalSolidList"/>
    <dgm:cxn modelId="{084A1C43-F346-411F-B067-5BD2645033E0}" type="presParOf" srcId="{362FBB98-7770-4A99-816D-B29C3370351C}" destId="{E9026991-A8E4-4D19-8A65-93C47E787D23}" srcOrd="2" destOrd="0" presId="urn:microsoft.com/office/officeart/2018/2/layout/IconVerticalSolidList"/>
    <dgm:cxn modelId="{07FC53B9-89CB-495B-A2D4-7BB2277F6C3A}" type="presParOf" srcId="{362FBB98-7770-4A99-816D-B29C3370351C}" destId="{B9BB432F-D3E3-4BC9-90BE-BE5B355BC407}" srcOrd="3" destOrd="0" presId="urn:microsoft.com/office/officeart/2018/2/layout/IconVerticalSolidList"/>
    <dgm:cxn modelId="{E1193586-9878-46BD-A03B-248244232718}" type="presParOf" srcId="{EEF2817B-C26C-4A6F-8A5C-7EDEAF07A0F2}" destId="{50D8F3E7-D17B-4F86-8C33-BE361231445D}" srcOrd="1" destOrd="0" presId="urn:microsoft.com/office/officeart/2018/2/layout/IconVerticalSolidList"/>
    <dgm:cxn modelId="{FB44BD63-11A4-4606-8419-664E3F583C2E}" type="presParOf" srcId="{EEF2817B-C26C-4A6F-8A5C-7EDEAF07A0F2}" destId="{BEFF0309-139D-43A3-9693-B8849CD089FE}" srcOrd="2" destOrd="0" presId="urn:microsoft.com/office/officeart/2018/2/layout/IconVerticalSolidList"/>
    <dgm:cxn modelId="{F34F897D-579B-4A07-ADC1-FE7E14294A89}" type="presParOf" srcId="{BEFF0309-139D-43A3-9693-B8849CD089FE}" destId="{D5F2AD63-44FC-423F-B245-AAEDBA443281}" srcOrd="0" destOrd="0" presId="urn:microsoft.com/office/officeart/2018/2/layout/IconVerticalSolidList"/>
    <dgm:cxn modelId="{A2BFD59E-0A1C-4804-B8DF-4BD58D36411C}" type="presParOf" srcId="{BEFF0309-139D-43A3-9693-B8849CD089FE}" destId="{15A2E59B-0033-492E-8233-AC27E6A2BFEE}" srcOrd="1" destOrd="0" presId="urn:microsoft.com/office/officeart/2018/2/layout/IconVerticalSolidList"/>
    <dgm:cxn modelId="{D1BF5F02-5CCA-43E8-82EE-A2BF210155F7}" type="presParOf" srcId="{BEFF0309-139D-43A3-9693-B8849CD089FE}" destId="{F410BDB3-D1D5-4DD5-9F42-0EE1F12B40AF}" srcOrd="2" destOrd="0" presId="urn:microsoft.com/office/officeart/2018/2/layout/IconVerticalSolidList"/>
    <dgm:cxn modelId="{20CC0A9F-BD61-4920-A96B-42FF6F71D376}" type="presParOf" srcId="{BEFF0309-139D-43A3-9693-B8849CD089FE}" destId="{C1708CFD-1305-42B8-88F1-6968DE892595}" srcOrd="3" destOrd="0" presId="urn:microsoft.com/office/officeart/2018/2/layout/IconVerticalSolidList"/>
    <dgm:cxn modelId="{EB785743-84DD-4288-BE25-F732D5D7DCEC}" type="presParOf" srcId="{EEF2817B-C26C-4A6F-8A5C-7EDEAF07A0F2}" destId="{74CA9411-A010-4CA5-A6C8-EEC4AC87268A}" srcOrd="3" destOrd="0" presId="urn:microsoft.com/office/officeart/2018/2/layout/IconVerticalSolidList"/>
    <dgm:cxn modelId="{7F176611-18D8-4BEF-8E70-76A9DE6D3711}" type="presParOf" srcId="{EEF2817B-C26C-4A6F-8A5C-7EDEAF07A0F2}" destId="{9739524B-2F1B-47F3-BF9A-8AE17E64EF32}" srcOrd="4" destOrd="0" presId="urn:microsoft.com/office/officeart/2018/2/layout/IconVerticalSolidList"/>
    <dgm:cxn modelId="{5B3335CA-E5E6-480C-9661-D9F246D49C84}" type="presParOf" srcId="{9739524B-2F1B-47F3-BF9A-8AE17E64EF32}" destId="{53D88E24-BE8B-4B92-A8C2-556161B7B15A}" srcOrd="0" destOrd="0" presId="urn:microsoft.com/office/officeart/2018/2/layout/IconVerticalSolidList"/>
    <dgm:cxn modelId="{E006869B-2E22-4694-9619-14438A70EF57}" type="presParOf" srcId="{9739524B-2F1B-47F3-BF9A-8AE17E64EF32}" destId="{EC10266A-0C1B-443E-A65E-AA78754C8074}" srcOrd="1" destOrd="0" presId="urn:microsoft.com/office/officeart/2018/2/layout/IconVerticalSolidList"/>
    <dgm:cxn modelId="{E72EB7B1-9A87-4133-ABAE-93EE385E142D}" type="presParOf" srcId="{9739524B-2F1B-47F3-BF9A-8AE17E64EF32}" destId="{45E1DB9E-8743-47B7-B1C5-F0C06563A03A}" srcOrd="2" destOrd="0" presId="urn:microsoft.com/office/officeart/2018/2/layout/IconVerticalSolidList"/>
    <dgm:cxn modelId="{A148AEB0-26F9-4827-849F-D51BE46698F1}" type="presParOf" srcId="{9739524B-2F1B-47F3-BF9A-8AE17E64EF32}" destId="{AE9A5470-9C89-4B14-9C14-AD7D8D3362CE}" srcOrd="3" destOrd="0" presId="urn:microsoft.com/office/officeart/2018/2/layout/IconVerticalSolidList"/>
    <dgm:cxn modelId="{D3683C8C-498B-4F57-895D-E78CD519CDC5}" type="presParOf" srcId="{EEF2817B-C26C-4A6F-8A5C-7EDEAF07A0F2}" destId="{007A674F-0B10-4568-827E-A2234BDFBBE7}" srcOrd="5" destOrd="0" presId="urn:microsoft.com/office/officeart/2018/2/layout/IconVerticalSolidList"/>
    <dgm:cxn modelId="{F141D9A1-5C6A-4320-8682-1F8C50D89602}" type="presParOf" srcId="{EEF2817B-C26C-4A6F-8A5C-7EDEAF07A0F2}" destId="{803F49E7-A4B8-4C3E-A63B-E1803DC71010}" srcOrd="6" destOrd="0" presId="urn:microsoft.com/office/officeart/2018/2/layout/IconVerticalSolidList"/>
    <dgm:cxn modelId="{64650BB1-2C24-415C-841D-C059B7A92F14}" type="presParOf" srcId="{803F49E7-A4B8-4C3E-A63B-E1803DC71010}" destId="{A903929B-BC4F-4FE0-B479-53D2086EB905}" srcOrd="0" destOrd="0" presId="urn:microsoft.com/office/officeart/2018/2/layout/IconVerticalSolidList"/>
    <dgm:cxn modelId="{8101D181-E30C-4D27-BA8D-8BD8B26CE059}" type="presParOf" srcId="{803F49E7-A4B8-4C3E-A63B-E1803DC71010}" destId="{816D819F-A489-4D0D-8D46-E80B08E87C52}" srcOrd="1" destOrd="0" presId="urn:microsoft.com/office/officeart/2018/2/layout/IconVerticalSolidList"/>
    <dgm:cxn modelId="{E6842B80-31F7-4E2E-9BB1-92DFC47C1227}" type="presParOf" srcId="{803F49E7-A4B8-4C3E-A63B-E1803DC71010}" destId="{D4DE530C-2CA2-47BE-BE99-A3146EAB1F0E}" srcOrd="2" destOrd="0" presId="urn:microsoft.com/office/officeart/2018/2/layout/IconVerticalSolidList"/>
    <dgm:cxn modelId="{40D99973-47DA-43B9-9EC7-D63667538E62}" type="presParOf" srcId="{803F49E7-A4B8-4C3E-A63B-E1803DC71010}" destId="{88346E02-F101-4322-A2AB-1D510E507FCC}" srcOrd="3" destOrd="0" presId="urn:microsoft.com/office/officeart/2018/2/layout/IconVerticalSolidList"/>
    <dgm:cxn modelId="{0DFB48AE-ADE5-484D-8F78-40CE8FC3848B}" type="presParOf" srcId="{803F49E7-A4B8-4C3E-A63B-E1803DC71010}" destId="{036B0CC2-2CDD-4EC6-807D-A6AD9649D9B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4BDF6F-4807-4634-8BC7-800E63EA70D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0AE0981-AD6F-4AA0-85A2-9832CACD2DD6}">
      <dgm:prSet/>
      <dgm:spPr/>
      <dgm:t>
        <a:bodyPr/>
        <a:lstStyle/>
        <a:p>
          <a:r>
            <a:rPr lang="en-CA" dirty="0">
              <a:latin typeface="Times New Roman" panose="02020603050405020304" pitchFamily="18" charset="0"/>
              <a:cs typeface="Times New Roman" panose="02020603050405020304" pitchFamily="18" charset="0"/>
            </a:rPr>
            <a:t>An audience is a person or a group of people who reads a particular communication or attends a presentation.</a:t>
          </a:r>
          <a:endParaRPr lang="en-US" dirty="0">
            <a:latin typeface="Times New Roman" panose="02020603050405020304" pitchFamily="18" charset="0"/>
            <a:cs typeface="Times New Roman" panose="02020603050405020304" pitchFamily="18" charset="0"/>
          </a:endParaRPr>
        </a:p>
      </dgm:t>
    </dgm:pt>
    <dgm:pt modelId="{1EB5BCB1-D499-47B3-BEA0-40EC72153EA1}" type="parTrans" cxnId="{DEDA259D-233E-437B-BED1-210BF35FFCEE}">
      <dgm:prSet/>
      <dgm:spPr/>
      <dgm:t>
        <a:bodyPr/>
        <a:lstStyle/>
        <a:p>
          <a:endParaRPr lang="en-US"/>
        </a:p>
      </dgm:t>
    </dgm:pt>
    <dgm:pt modelId="{FD9F8812-AA96-41E4-BCEE-D2B398F4061B}" type="sibTrans" cxnId="{DEDA259D-233E-437B-BED1-210BF35FFCEE}">
      <dgm:prSet/>
      <dgm:spPr/>
      <dgm:t>
        <a:bodyPr/>
        <a:lstStyle/>
        <a:p>
          <a:endParaRPr lang="en-US"/>
        </a:p>
      </dgm:t>
    </dgm:pt>
    <dgm:pt modelId="{72BF9631-3D98-4B76-9401-76F0A0546C64}">
      <dgm:prSet/>
      <dgm:spPr/>
      <dgm:t>
        <a:bodyPr/>
        <a:lstStyle/>
        <a:p>
          <a:r>
            <a:rPr lang="en-CA" dirty="0">
              <a:latin typeface="Times New Roman" panose="02020603050405020304" pitchFamily="18" charset="0"/>
              <a:cs typeface="Times New Roman" panose="02020603050405020304" pitchFamily="18" charset="0"/>
            </a:rPr>
            <a:t>Before preparing any communication, determine your audience and decide which communication style to use.</a:t>
          </a:r>
          <a:endParaRPr lang="en-US" dirty="0">
            <a:latin typeface="Times New Roman" panose="02020603050405020304" pitchFamily="18" charset="0"/>
            <a:cs typeface="Times New Roman" panose="02020603050405020304" pitchFamily="18" charset="0"/>
          </a:endParaRPr>
        </a:p>
      </dgm:t>
    </dgm:pt>
    <dgm:pt modelId="{B9286831-2C90-4A7D-A1A5-E87CA627C556}" type="parTrans" cxnId="{0764439B-FCDB-43D4-98E2-95931303C73A}">
      <dgm:prSet/>
      <dgm:spPr/>
      <dgm:t>
        <a:bodyPr/>
        <a:lstStyle/>
        <a:p>
          <a:endParaRPr lang="en-US"/>
        </a:p>
      </dgm:t>
    </dgm:pt>
    <dgm:pt modelId="{F2E85497-AFBB-4298-BCD3-D6AEFA4B06A5}" type="sibTrans" cxnId="{0764439B-FCDB-43D4-98E2-95931303C73A}">
      <dgm:prSet/>
      <dgm:spPr/>
      <dgm:t>
        <a:bodyPr/>
        <a:lstStyle/>
        <a:p>
          <a:endParaRPr lang="en-US"/>
        </a:p>
      </dgm:t>
    </dgm:pt>
    <dgm:pt modelId="{8BE2485A-5E88-A543-A49F-3C1A9A53D77F}" type="pres">
      <dgm:prSet presAssocID="{054BDF6F-4807-4634-8BC7-800E63EA70D2}" presName="hierChild1" presStyleCnt="0">
        <dgm:presLayoutVars>
          <dgm:chPref val="1"/>
          <dgm:dir/>
          <dgm:animOne val="branch"/>
          <dgm:animLvl val="lvl"/>
          <dgm:resizeHandles/>
        </dgm:presLayoutVars>
      </dgm:prSet>
      <dgm:spPr/>
    </dgm:pt>
    <dgm:pt modelId="{025ED977-CF75-964A-ADED-957F7EE2AD0D}" type="pres">
      <dgm:prSet presAssocID="{70AE0981-AD6F-4AA0-85A2-9832CACD2DD6}" presName="hierRoot1" presStyleCnt="0"/>
      <dgm:spPr/>
    </dgm:pt>
    <dgm:pt modelId="{F050B385-EAD1-F441-B711-8F894AF82CEA}" type="pres">
      <dgm:prSet presAssocID="{70AE0981-AD6F-4AA0-85A2-9832CACD2DD6}" presName="composite" presStyleCnt="0"/>
      <dgm:spPr/>
    </dgm:pt>
    <dgm:pt modelId="{E6A65C65-5B3E-3F4F-9975-D46C50D9F6EE}" type="pres">
      <dgm:prSet presAssocID="{70AE0981-AD6F-4AA0-85A2-9832CACD2DD6}" presName="background" presStyleLbl="node0" presStyleIdx="0" presStyleCnt="2"/>
      <dgm:spPr/>
    </dgm:pt>
    <dgm:pt modelId="{50B8EEFB-5D7B-F44C-A732-A063D37F1111}" type="pres">
      <dgm:prSet presAssocID="{70AE0981-AD6F-4AA0-85A2-9832CACD2DD6}" presName="text" presStyleLbl="fgAcc0" presStyleIdx="0" presStyleCnt="2">
        <dgm:presLayoutVars>
          <dgm:chPref val="3"/>
        </dgm:presLayoutVars>
      </dgm:prSet>
      <dgm:spPr/>
    </dgm:pt>
    <dgm:pt modelId="{877E5536-CA4D-0649-8A1E-8A4A214719B1}" type="pres">
      <dgm:prSet presAssocID="{70AE0981-AD6F-4AA0-85A2-9832CACD2DD6}" presName="hierChild2" presStyleCnt="0"/>
      <dgm:spPr/>
    </dgm:pt>
    <dgm:pt modelId="{CE117F20-07D5-A541-A2ED-A2DA503CB92E}" type="pres">
      <dgm:prSet presAssocID="{72BF9631-3D98-4B76-9401-76F0A0546C64}" presName="hierRoot1" presStyleCnt="0"/>
      <dgm:spPr/>
    </dgm:pt>
    <dgm:pt modelId="{84861CEB-3F96-DB4A-8D8A-82B80BA87C98}" type="pres">
      <dgm:prSet presAssocID="{72BF9631-3D98-4B76-9401-76F0A0546C64}" presName="composite" presStyleCnt="0"/>
      <dgm:spPr/>
    </dgm:pt>
    <dgm:pt modelId="{40D11560-276D-1C48-9E5D-D3B61D7CDBD5}" type="pres">
      <dgm:prSet presAssocID="{72BF9631-3D98-4B76-9401-76F0A0546C64}" presName="background" presStyleLbl="node0" presStyleIdx="1" presStyleCnt="2"/>
      <dgm:spPr/>
    </dgm:pt>
    <dgm:pt modelId="{3BED82AC-F4EA-834E-A248-C6190721798D}" type="pres">
      <dgm:prSet presAssocID="{72BF9631-3D98-4B76-9401-76F0A0546C64}" presName="text" presStyleLbl="fgAcc0" presStyleIdx="1" presStyleCnt="2">
        <dgm:presLayoutVars>
          <dgm:chPref val="3"/>
        </dgm:presLayoutVars>
      </dgm:prSet>
      <dgm:spPr/>
    </dgm:pt>
    <dgm:pt modelId="{871E6EFF-2C9D-294A-B5CB-E318BA1C943F}" type="pres">
      <dgm:prSet presAssocID="{72BF9631-3D98-4B76-9401-76F0A0546C64}" presName="hierChild2" presStyleCnt="0"/>
      <dgm:spPr/>
    </dgm:pt>
  </dgm:ptLst>
  <dgm:cxnLst>
    <dgm:cxn modelId="{D5409563-3541-F24B-99FD-D910E405A1A3}" type="presOf" srcId="{054BDF6F-4807-4634-8BC7-800E63EA70D2}" destId="{8BE2485A-5E88-A543-A49F-3C1A9A53D77F}" srcOrd="0" destOrd="0" presId="urn:microsoft.com/office/officeart/2005/8/layout/hierarchy1"/>
    <dgm:cxn modelId="{0764439B-FCDB-43D4-98E2-95931303C73A}" srcId="{054BDF6F-4807-4634-8BC7-800E63EA70D2}" destId="{72BF9631-3D98-4B76-9401-76F0A0546C64}" srcOrd="1" destOrd="0" parTransId="{B9286831-2C90-4A7D-A1A5-E87CA627C556}" sibTransId="{F2E85497-AFBB-4298-BCD3-D6AEFA4B06A5}"/>
    <dgm:cxn modelId="{DEDA259D-233E-437B-BED1-210BF35FFCEE}" srcId="{054BDF6F-4807-4634-8BC7-800E63EA70D2}" destId="{70AE0981-AD6F-4AA0-85A2-9832CACD2DD6}" srcOrd="0" destOrd="0" parTransId="{1EB5BCB1-D499-47B3-BEA0-40EC72153EA1}" sibTransId="{FD9F8812-AA96-41E4-BCEE-D2B398F4061B}"/>
    <dgm:cxn modelId="{EE8D36B8-F837-6546-AC50-BED1F8DDC18B}" type="presOf" srcId="{72BF9631-3D98-4B76-9401-76F0A0546C64}" destId="{3BED82AC-F4EA-834E-A248-C6190721798D}" srcOrd="0" destOrd="0" presId="urn:microsoft.com/office/officeart/2005/8/layout/hierarchy1"/>
    <dgm:cxn modelId="{815CD3CD-0437-7D49-AD47-2577046897A2}" type="presOf" srcId="{70AE0981-AD6F-4AA0-85A2-9832CACD2DD6}" destId="{50B8EEFB-5D7B-F44C-A732-A063D37F1111}" srcOrd="0" destOrd="0" presId="urn:microsoft.com/office/officeart/2005/8/layout/hierarchy1"/>
    <dgm:cxn modelId="{E0E268E5-40FE-154C-AF2A-E30B9C095DC5}" type="presParOf" srcId="{8BE2485A-5E88-A543-A49F-3C1A9A53D77F}" destId="{025ED977-CF75-964A-ADED-957F7EE2AD0D}" srcOrd="0" destOrd="0" presId="urn:microsoft.com/office/officeart/2005/8/layout/hierarchy1"/>
    <dgm:cxn modelId="{D97F46E1-06D4-0D48-A31B-E2C101B626D2}" type="presParOf" srcId="{025ED977-CF75-964A-ADED-957F7EE2AD0D}" destId="{F050B385-EAD1-F441-B711-8F894AF82CEA}" srcOrd="0" destOrd="0" presId="urn:microsoft.com/office/officeart/2005/8/layout/hierarchy1"/>
    <dgm:cxn modelId="{742C1427-CFD2-6643-98A0-568E2E4E5B76}" type="presParOf" srcId="{F050B385-EAD1-F441-B711-8F894AF82CEA}" destId="{E6A65C65-5B3E-3F4F-9975-D46C50D9F6EE}" srcOrd="0" destOrd="0" presId="urn:microsoft.com/office/officeart/2005/8/layout/hierarchy1"/>
    <dgm:cxn modelId="{DBDE6FD6-2979-D248-B747-075AA3D679FF}" type="presParOf" srcId="{F050B385-EAD1-F441-B711-8F894AF82CEA}" destId="{50B8EEFB-5D7B-F44C-A732-A063D37F1111}" srcOrd="1" destOrd="0" presId="urn:microsoft.com/office/officeart/2005/8/layout/hierarchy1"/>
    <dgm:cxn modelId="{5EB4631E-A8FF-F94E-8B77-AD96F9DF1074}" type="presParOf" srcId="{025ED977-CF75-964A-ADED-957F7EE2AD0D}" destId="{877E5536-CA4D-0649-8A1E-8A4A214719B1}" srcOrd="1" destOrd="0" presId="urn:microsoft.com/office/officeart/2005/8/layout/hierarchy1"/>
    <dgm:cxn modelId="{C92EC145-06FE-F140-8F39-06E1A0A1B4EF}" type="presParOf" srcId="{8BE2485A-5E88-A543-A49F-3C1A9A53D77F}" destId="{CE117F20-07D5-A541-A2ED-A2DA503CB92E}" srcOrd="1" destOrd="0" presId="urn:microsoft.com/office/officeart/2005/8/layout/hierarchy1"/>
    <dgm:cxn modelId="{959AB3A6-575D-BB4B-9EE4-E05AE5CC7336}" type="presParOf" srcId="{CE117F20-07D5-A541-A2ED-A2DA503CB92E}" destId="{84861CEB-3F96-DB4A-8D8A-82B80BA87C98}" srcOrd="0" destOrd="0" presId="urn:microsoft.com/office/officeart/2005/8/layout/hierarchy1"/>
    <dgm:cxn modelId="{ED829E0E-6669-CD4F-B9B9-A82586E5A1FC}" type="presParOf" srcId="{84861CEB-3F96-DB4A-8D8A-82B80BA87C98}" destId="{40D11560-276D-1C48-9E5D-D3B61D7CDBD5}" srcOrd="0" destOrd="0" presId="urn:microsoft.com/office/officeart/2005/8/layout/hierarchy1"/>
    <dgm:cxn modelId="{EE2A0580-D375-DA43-B3C6-353E605F5D7E}" type="presParOf" srcId="{84861CEB-3F96-DB4A-8D8A-82B80BA87C98}" destId="{3BED82AC-F4EA-834E-A248-C6190721798D}" srcOrd="1" destOrd="0" presId="urn:microsoft.com/office/officeart/2005/8/layout/hierarchy1"/>
    <dgm:cxn modelId="{DB9BB01A-BE45-3649-A292-B1354DA51439}" type="presParOf" srcId="{CE117F20-07D5-A541-A2ED-A2DA503CB92E}" destId="{871E6EFF-2C9D-294A-B5CB-E318BA1C943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C9C9-49B1-6744-BA67-5AC2FC8040A7}">
      <dsp:nvSpPr>
        <dsp:cNvPr id="0" name=""/>
        <dsp:cNvSpPr/>
      </dsp:nvSpPr>
      <dsp:spPr>
        <a:xfrm>
          <a:off x="97043" y="2718"/>
          <a:ext cx="2716187" cy="16297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What is the purpose of the content you are creating? </a:t>
          </a:r>
          <a:endParaRPr lang="en-US" sz="2800" kern="1200" dirty="0">
            <a:latin typeface="Times New Roman" panose="02020603050405020304" pitchFamily="18" charset="0"/>
            <a:cs typeface="Times New Roman" panose="02020603050405020304" pitchFamily="18" charset="0"/>
          </a:endParaRPr>
        </a:p>
      </dsp:txBody>
      <dsp:txXfrm>
        <a:off x="144776" y="50451"/>
        <a:ext cx="2620721" cy="1534246"/>
      </dsp:txXfrm>
    </dsp:sp>
    <dsp:sp modelId="{8DC923CD-7198-CF4F-AB2E-FDC6A31C3744}">
      <dsp:nvSpPr>
        <dsp:cNvPr id="0" name=""/>
        <dsp:cNvSpPr/>
      </dsp:nvSpPr>
      <dsp:spPr>
        <a:xfrm>
          <a:off x="3052255" y="480767"/>
          <a:ext cx="575831" cy="67361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52255" y="615490"/>
        <a:ext cx="403082" cy="404168"/>
      </dsp:txXfrm>
    </dsp:sp>
    <dsp:sp modelId="{7715E2EC-D527-2944-8FD9-10B37624519F}">
      <dsp:nvSpPr>
        <dsp:cNvPr id="0" name=""/>
        <dsp:cNvSpPr/>
      </dsp:nvSpPr>
      <dsp:spPr>
        <a:xfrm>
          <a:off x="3899706" y="2718"/>
          <a:ext cx="2716187" cy="1629712"/>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Information, i.e., a report on an event that took place. </a:t>
          </a:r>
          <a:endParaRPr lang="en-US" sz="2800" kern="1200" dirty="0">
            <a:latin typeface="Times New Roman" panose="02020603050405020304" pitchFamily="18" charset="0"/>
            <a:cs typeface="Times New Roman" panose="02020603050405020304" pitchFamily="18" charset="0"/>
          </a:endParaRPr>
        </a:p>
      </dsp:txBody>
      <dsp:txXfrm>
        <a:off x="3947439" y="50451"/>
        <a:ext cx="2620721" cy="1534246"/>
      </dsp:txXfrm>
    </dsp:sp>
    <dsp:sp modelId="{21EBB771-63FE-EA41-A6E0-E1102B616B58}">
      <dsp:nvSpPr>
        <dsp:cNvPr id="0" name=""/>
        <dsp:cNvSpPr/>
      </dsp:nvSpPr>
      <dsp:spPr>
        <a:xfrm>
          <a:off x="6854918" y="480767"/>
          <a:ext cx="575831" cy="673614"/>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854918" y="615490"/>
        <a:ext cx="403082" cy="404168"/>
      </dsp:txXfrm>
    </dsp:sp>
    <dsp:sp modelId="{BDC398B8-7355-FC42-BC13-C311576BCF69}">
      <dsp:nvSpPr>
        <dsp:cNvPr id="0" name=""/>
        <dsp:cNvSpPr/>
      </dsp:nvSpPr>
      <dsp:spPr>
        <a:xfrm>
          <a:off x="7702368" y="2718"/>
          <a:ext cx="2716187" cy="162971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Background for a decision that will need to be made?</a:t>
          </a:r>
          <a:endParaRPr lang="en-US" sz="2800" kern="1200" dirty="0">
            <a:latin typeface="Times New Roman" panose="02020603050405020304" pitchFamily="18" charset="0"/>
            <a:cs typeface="Times New Roman" panose="02020603050405020304" pitchFamily="18" charset="0"/>
          </a:endParaRPr>
        </a:p>
      </dsp:txBody>
      <dsp:txXfrm>
        <a:off x="7750101" y="50451"/>
        <a:ext cx="2620721" cy="1534246"/>
      </dsp:txXfrm>
    </dsp:sp>
    <dsp:sp modelId="{E1B7D489-957A-6645-9C06-FB4AE87E288B}">
      <dsp:nvSpPr>
        <dsp:cNvPr id="0" name=""/>
        <dsp:cNvSpPr/>
      </dsp:nvSpPr>
      <dsp:spPr>
        <a:xfrm rot="5400000">
          <a:off x="8772546" y="1822564"/>
          <a:ext cx="575831" cy="673614"/>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8858378" y="1871456"/>
        <a:ext cx="404168" cy="403082"/>
      </dsp:txXfrm>
    </dsp:sp>
    <dsp:sp modelId="{A81A9632-34C6-2E42-888D-25FFBB132367}">
      <dsp:nvSpPr>
        <dsp:cNvPr id="0" name=""/>
        <dsp:cNvSpPr/>
      </dsp:nvSpPr>
      <dsp:spPr>
        <a:xfrm>
          <a:off x="7702368" y="2718906"/>
          <a:ext cx="2716187" cy="1629712"/>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Is it a call to action?</a:t>
          </a:r>
          <a:endParaRPr lang="en-US" sz="2800" kern="1200" dirty="0">
            <a:latin typeface="Times New Roman" panose="02020603050405020304" pitchFamily="18" charset="0"/>
            <a:cs typeface="Times New Roman" panose="02020603050405020304" pitchFamily="18" charset="0"/>
          </a:endParaRPr>
        </a:p>
      </dsp:txBody>
      <dsp:txXfrm>
        <a:off x="7750101" y="2766639"/>
        <a:ext cx="2620721" cy="1534246"/>
      </dsp:txXfrm>
    </dsp:sp>
    <dsp:sp modelId="{9D56922C-37FB-8F48-A26D-2AF7B5CB01EB}">
      <dsp:nvSpPr>
        <dsp:cNvPr id="0" name=""/>
        <dsp:cNvSpPr/>
      </dsp:nvSpPr>
      <dsp:spPr>
        <a:xfrm rot="10800000">
          <a:off x="6887512" y="3196955"/>
          <a:ext cx="575831" cy="67361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7060261" y="3331678"/>
        <a:ext cx="403082" cy="404168"/>
      </dsp:txXfrm>
    </dsp:sp>
    <dsp:sp modelId="{8AB3BEBB-B7DA-E345-B218-DB8D9DB0D2EB}">
      <dsp:nvSpPr>
        <dsp:cNvPr id="0" name=""/>
        <dsp:cNvSpPr/>
      </dsp:nvSpPr>
      <dsp:spPr>
        <a:xfrm>
          <a:off x="3899706" y="2718906"/>
          <a:ext cx="2716187" cy="162971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Anticipate and answer common questions on the content</a:t>
          </a:r>
          <a:r>
            <a:rPr lang="en-CA" sz="2800" kern="1200" dirty="0"/>
            <a:t>.</a:t>
          </a:r>
          <a:endParaRPr lang="en-US" sz="2800" kern="1200" dirty="0"/>
        </a:p>
      </dsp:txBody>
      <dsp:txXfrm>
        <a:off x="3947439" y="2766639"/>
        <a:ext cx="2620721" cy="1534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0129A-8D03-4607-93BB-F04AE163EC5F}">
      <dsp:nvSpPr>
        <dsp:cNvPr id="0" name=""/>
        <dsp:cNvSpPr/>
      </dsp:nvSpPr>
      <dsp:spPr>
        <a:xfrm>
          <a:off x="0" y="0"/>
          <a:ext cx="10515600" cy="85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C4101-CE64-438F-80D9-30EF52227DB1}">
      <dsp:nvSpPr>
        <dsp:cNvPr id="0" name=""/>
        <dsp:cNvSpPr/>
      </dsp:nvSpPr>
      <dsp:spPr>
        <a:xfrm>
          <a:off x="260100" y="197392"/>
          <a:ext cx="473372" cy="4729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B432F-D3E3-4BC9-90BE-BE5B355BC407}">
      <dsp:nvSpPr>
        <dsp:cNvPr id="0" name=""/>
        <dsp:cNvSpPr/>
      </dsp:nvSpPr>
      <dsp:spPr>
        <a:xfrm>
          <a:off x="993574" y="3928"/>
          <a:ext cx="9491468"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244600">
            <a:lnSpc>
              <a:spcPct val="10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How are you going to communicate this information?</a:t>
          </a:r>
          <a:endParaRPr lang="en-US" sz="2800" kern="1200" dirty="0">
            <a:latin typeface="Times New Roman" panose="02020603050405020304" pitchFamily="18" charset="0"/>
            <a:cs typeface="Times New Roman" panose="02020603050405020304" pitchFamily="18" charset="0"/>
          </a:endParaRPr>
        </a:p>
      </dsp:txBody>
      <dsp:txXfrm>
        <a:off x="993574" y="3928"/>
        <a:ext cx="9491468" cy="914416"/>
      </dsp:txXfrm>
    </dsp:sp>
    <dsp:sp modelId="{D5F2AD63-44FC-423F-B245-AAEDBA443281}">
      <dsp:nvSpPr>
        <dsp:cNvPr id="0" name=""/>
        <dsp:cNvSpPr/>
      </dsp:nvSpPr>
      <dsp:spPr>
        <a:xfrm>
          <a:off x="0" y="1146949"/>
          <a:ext cx="10515600" cy="85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2E59B-0033-492E-8233-AC27E6A2BFEE}">
      <dsp:nvSpPr>
        <dsp:cNvPr id="0" name=""/>
        <dsp:cNvSpPr/>
      </dsp:nvSpPr>
      <dsp:spPr>
        <a:xfrm>
          <a:off x="260100" y="1340413"/>
          <a:ext cx="473372" cy="4729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08CFD-1305-42B8-88F1-6968DE892595}">
      <dsp:nvSpPr>
        <dsp:cNvPr id="0" name=""/>
        <dsp:cNvSpPr/>
      </dsp:nvSpPr>
      <dsp:spPr>
        <a:xfrm>
          <a:off x="993574" y="1146949"/>
          <a:ext cx="9491468"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244600">
            <a:lnSpc>
              <a:spcPct val="10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When are emails sent, and who is included? </a:t>
          </a:r>
          <a:endParaRPr lang="en-US" sz="2800" kern="1200" dirty="0">
            <a:latin typeface="Times New Roman" panose="02020603050405020304" pitchFamily="18" charset="0"/>
            <a:cs typeface="Times New Roman" panose="02020603050405020304" pitchFamily="18" charset="0"/>
          </a:endParaRPr>
        </a:p>
      </dsp:txBody>
      <dsp:txXfrm>
        <a:off x="993574" y="1146949"/>
        <a:ext cx="9491468" cy="914416"/>
      </dsp:txXfrm>
    </dsp:sp>
    <dsp:sp modelId="{53D88E24-BE8B-4B92-A8C2-556161B7B15A}">
      <dsp:nvSpPr>
        <dsp:cNvPr id="0" name=""/>
        <dsp:cNvSpPr/>
      </dsp:nvSpPr>
      <dsp:spPr>
        <a:xfrm>
          <a:off x="0" y="2289971"/>
          <a:ext cx="10515600" cy="85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0266A-0C1B-443E-A65E-AA78754C8074}">
      <dsp:nvSpPr>
        <dsp:cNvPr id="0" name=""/>
        <dsp:cNvSpPr/>
      </dsp:nvSpPr>
      <dsp:spPr>
        <a:xfrm>
          <a:off x="260100" y="2483434"/>
          <a:ext cx="473372" cy="4729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A5470-9C89-4B14-9C14-AD7D8D3362CE}">
      <dsp:nvSpPr>
        <dsp:cNvPr id="0" name=""/>
        <dsp:cNvSpPr/>
      </dsp:nvSpPr>
      <dsp:spPr>
        <a:xfrm>
          <a:off x="993574" y="2289971"/>
          <a:ext cx="9491468"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244600">
            <a:lnSpc>
              <a:spcPct val="10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When an email is received, is an acknowledgement returned?</a:t>
          </a:r>
          <a:endParaRPr lang="en-US" sz="2800" kern="1200" dirty="0">
            <a:latin typeface="Times New Roman" panose="02020603050405020304" pitchFamily="18" charset="0"/>
            <a:cs typeface="Times New Roman" panose="02020603050405020304" pitchFamily="18" charset="0"/>
          </a:endParaRPr>
        </a:p>
      </dsp:txBody>
      <dsp:txXfrm>
        <a:off x="993574" y="2289971"/>
        <a:ext cx="9491468" cy="914416"/>
      </dsp:txXfrm>
    </dsp:sp>
    <dsp:sp modelId="{A903929B-BC4F-4FE0-B479-53D2086EB905}">
      <dsp:nvSpPr>
        <dsp:cNvPr id="0" name=""/>
        <dsp:cNvSpPr/>
      </dsp:nvSpPr>
      <dsp:spPr>
        <a:xfrm>
          <a:off x="0" y="3480575"/>
          <a:ext cx="10515600" cy="85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D819F-A489-4D0D-8D46-E80B08E87C52}">
      <dsp:nvSpPr>
        <dsp:cNvPr id="0" name=""/>
        <dsp:cNvSpPr/>
      </dsp:nvSpPr>
      <dsp:spPr>
        <a:xfrm>
          <a:off x="260355" y="3626455"/>
          <a:ext cx="473372" cy="4729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46E02-F101-4322-A2AB-1D510E507FCC}">
      <dsp:nvSpPr>
        <dsp:cNvPr id="0" name=""/>
        <dsp:cNvSpPr/>
      </dsp:nvSpPr>
      <dsp:spPr>
        <a:xfrm>
          <a:off x="1049116" y="3418004"/>
          <a:ext cx="5759341"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244600">
            <a:lnSpc>
              <a:spcPct val="100000"/>
            </a:lnSpc>
            <a:spcBef>
              <a:spcPct val="0"/>
            </a:spcBef>
            <a:spcAft>
              <a:spcPct val="35000"/>
            </a:spcAft>
            <a:buNone/>
          </a:pPr>
          <a:r>
            <a:rPr lang="en-CA" sz="2800" kern="1200" dirty="0">
              <a:latin typeface="Times New Roman" panose="02020603050405020304" pitchFamily="18" charset="0"/>
              <a:cs typeface="Times New Roman" panose="02020603050405020304" pitchFamily="18" charset="0"/>
            </a:rPr>
            <a:t>Who will reply to common questions?</a:t>
          </a:r>
          <a:endParaRPr lang="en-US" sz="2800" kern="1200" dirty="0">
            <a:latin typeface="Times New Roman" panose="02020603050405020304" pitchFamily="18" charset="0"/>
            <a:cs typeface="Times New Roman" panose="02020603050405020304" pitchFamily="18" charset="0"/>
          </a:endParaRPr>
        </a:p>
      </dsp:txBody>
      <dsp:txXfrm>
        <a:off x="1049116" y="3418004"/>
        <a:ext cx="5759341" cy="914416"/>
      </dsp:txXfrm>
    </dsp:sp>
    <dsp:sp modelId="{036B0CC2-2CDD-4EC6-807D-A6AD9649D9B8}">
      <dsp:nvSpPr>
        <dsp:cNvPr id="0" name=""/>
        <dsp:cNvSpPr/>
      </dsp:nvSpPr>
      <dsp:spPr>
        <a:xfrm>
          <a:off x="5789203" y="3432992"/>
          <a:ext cx="4726396" cy="859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99" tIns="90999" rIns="90999" bIns="90999"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5789203" y="3432992"/>
        <a:ext cx="4726396" cy="859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65C65-5B3E-3F4F-9975-D46C50D9F6EE}">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8EEFB-5D7B-F44C-A732-A063D37F111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latin typeface="Times New Roman" panose="02020603050405020304" pitchFamily="18" charset="0"/>
              <a:cs typeface="Times New Roman" panose="02020603050405020304" pitchFamily="18" charset="0"/>
            </a:rPr>
            <a:t>An audience is a person or a group of people who reads a particular communication or attends a presentation.</a:t>
          </a:r>
          <a:endParaRPr lang="en-US" sz="2900" kern="1200" dirty="0">
            <a:latin typeface="Times New Roman" panose="02020603050405020304" pitchFamily="18" charset="0"/>
            <a:cs typeface="Times New Roman" panose="02020603050405020304" pitchFamily="18" charset="0"/>
          </a:endParaRPr>
        </a:p>
      </dsp:txBody>
      <dsp:txXfrm>
        <a:off x="696297" y="538547"/>
        <a:ext cx="4171627" cy="2590157"/>
      </dsp:txXfrm>
    </dsp:sp>
    <dsp:sp modelId="{40D11560-276D-1C48-9E5D-D3B61D7CDBD5}">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D82AC-F4EA-834E-A248-C6190721798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latin typeface="Times New Roman" panose="02020603050405020304" pitchFamily="18" charset="0"/>
              <a:cs typeface="Times New Roman" panose="02020603050405020304" pitchFamily="18" charset="0"/>
            </a:rPr>
            <a:t>Before preparing any communication, determine your audience and decide which communication style to use.</a:t>
          </a:r>
          <a:endParaRPr lang="en-US" sz="2900" kern="1200" dirty="0">
            <a:latin typeface="Times New Roman" panose="02020603050405020304" pitchFamily="18" charset="0"/>
            <a:cs typeface="Times New Roman" panose="02020603050405020304" pitchFamily="18" charset="0"/>
          </a:endParaRP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C65A8-628E-4F10-A7A7-CDC50DDD3FAB}" type="datetimeFigureOut">
              <a:rPr lang="en-CA" smtClean="0"/>
              <a:t>2024-01-15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2C6A4-361D-47CF-B432-078CFACD7082}" type="slidenum">
              <a:rPr lang="en-CA" smtClean="0"/>
              <a:t>‹#›</a:t>
            </a:fld>
            <a:endParaRPr lang="en-CA"/>
          </a:p>
        </p:txBody>
      </p:sp>
    </p:spTree>
    <p:extLst>
      <p:ext uri="{BB962C8B-B14F-4D97-AF65-F5344CB8AC3E}">
        <p14:creationId xmlns:p14="http://schemas.microsoft.com/office/powerpoint/2010/main" val="302752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wl.excelsior.edu/writing-process/prewriting-strategies/prewriting-strategies-asking-defining-ques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vatican.va/content/francesco/en/messages/communications/documents/20230124-messaggio-comunicazioni-sociali.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000" i="1" kern="1200" dirty="0">
                <a:effectLst/>
                <a:latin typeface="Times New Roman" panose="02020603050405020304" pitchFamily="18" charset="0"/>
                <a:ea typeface="Calibri" panose="020F0502020204030204" pitchFamily="34" charset="0"/>
                <a:cs typeface="Times New Roman" panose="02020603050405020304" pitchFamily="18" charset="0"/>
              </a:rPr>
              <a:t>Members’ Communication Guide: A Familiarization Workshop</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00" i="1" kern="1200" dirty="0">
                <a:effectLst/>
                <a:latin typeface="Times New Roman" panose="02020603050405020304" pitchFamily="18" charset="0"/>
                <a:ea typeface="Calibri" panose="020F0502020204030204" pitchFamily="34" charset="0"/>
                <a:cs typeface="Times New Roman" panose="02020603050405020304" pitchFamily="18" charset="0"/>
              </a:rPr>
              <a:t>Approximate time for all modules: 50 minutes</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0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000" i="1" kern="1200" dirty="0">
                <a:effectLst/>
                <a:latin typeface="Times New Roman" panose="02020603050405020304" pitchFamily="18" charset="0"/>
                <a:ea typeface="Calibri" panose="020F0502020204030204" pitchFamily="34" charset="0"/>
                <a:cs typeface="Times New Roman" panose="02020603050405020304" pitchFamily="18" charset="0"/>
              </a:rPr>
              <a:t>Based on the information in the Members’ Communication Guide, this workshop will review the basics of communication and help you to share them with your members.</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0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0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CA" sz="10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97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CA" sz="1200" b="1" i="1" kern="1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Process: What process will you be using? </a:t>
            </a: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Ask for feedback from the audience.</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Some possible points for discussion include: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How are you going to communicate this information?</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When are emails sent, and who is included? </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When an email is received, is an acknowledgement returned?</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Who will reply to common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03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An audience is a person or group who reads a particular communication or attends a presentation. Before preparing any communication, determine your audience and decide which communication style to use</a:t>
            </a:r>
            <a:r>
              <a:rPr lang="en-CA" sz="1200" kern="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37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Before preparing any communication, you must determine who your audience is. This will determine your communication style. Some questions you might ask are: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Who are they?</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How much do they know about the subject?</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How will it benefit them?</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What format would they prefer?</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1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Know the audience. What possible questions could be asked?</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Who are they?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To what demographics do they belong?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What level of information do they have about the subject?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What is the context of the information?</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What is the benefit for the audience?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What format do they prefer to receive information in? (I.e., memo, email, text, magazine, formal presentation.)</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Ask participants for other suggestions of questions that could be asked.</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80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0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0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00" kern="1200" dirty="0">
                <a:effectLst/>
                <a:latin typeface="Times New Roman" panose="02020603050405020304" pitchFamily="18" charset="0"/>
                <a:ea typeface="Calibri" panose="020F0502020204030204" pitchFamily="34" charset="0"/>
                <a:cs typeface="Times New Roman" panose="02020603050405020304" pitchFamily="18" charset="0"/>
              </a:rPr>
              <a:t>Knowing the audience will help you to tailor your communication. Those with no special or expert knowledge may need more background information and will expect more definitions, examples or visuals. For those with specific or expert knowledge, the style and content may be specialized or technical, and jargon may be appropriate.</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0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33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Additional Considerations: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Be aware of the customs, arts, social institutions and achievements of the different cultural groups that belong to the community.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Ask members for their preferred communication methods and balance that with the available time, skills and energy.</a:t>
            </a:r>
          </a:p>
          <a:p>
            <a:pPr algn="just">
              <a:lnSpc>
                <a:spcPct val="107000"/>
              </a:lnSpc>
              <a:spcAft>
                <a:spcPts val="800"/>
              </a:spcAft>
            </a:pPr>
            <a:r>
              <a:rPr lang="en-CA"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Let’s break into small groups of no more than four to discuss either of these points. </a:t>
            </a:r>
            <a:r>
              <a:rPr lang="en-US" sz="1200" i="1" kern="100" dirty="0">
                <a:effectLst/>
                <a:latin typeface="Times New Roman" panose="02020603050405020304" pitchFamily="18" charset="0"/>
                <a:ea typeface="Times New Roman" panose="02020603050405020304" pitchFamily="18" charset="0"/>
                <a:cs typeface="Times New Roman" panose="02020603050405020304" pitchFamily="18" charset="0"/>
              </a:rPr>
              <a:t>After five minutes, share as a large group</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23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The next modules will clarify some of the topics; however, do you have any questions now that we can address?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FFFFFF"/>
              </a:solidFill>
              <a:latin typeface="Times New Roman" panose="02020603050405020304" pitchFamily="18" charset="0"/>
              <a:cs typeface="Times New Roman" panose="02020603050405020304" pitchFamily="18" charset="0"/>
              <a:hlinkClick r:id="rId3" tooltip="http://owl.excelsior.edu/writing-process/prewriting-strategies/prewriting-strategies-asking-defining-questions/">
                <a:extLst>
                  <a:ext uri="{A12FA001-AC4F-418D-AE19-62706E023703}">
                    <ahyp:hlinkClr xmlns:ahyp="http://schemas.microsoft.com/office/drawing/2018/hyperlinkcolor" val="tx"/>
                  </a:ext>
                </a:extLst>
              </a:hlinkClick>
            </a:endParaRPr>
          </a:p>
          <a:p>
            <a:endParaRPr lang="en-US" sz="1200" u="sng" dirty="0">
              <a:solidFill>
                <a:srgbClr val="FFFFFF"/>
              </a:solidFill>
              <a:latin typeface="Times New Roman" panose="02020603050405020304" pitchFamily="18" charset="0"/>
              <a:cs typeface="Times New Roman" panose="02020603050405020304" pitchFamily="18" charset="0"/>
              <a:hlinkClick r:id="rId3" tooltip="http://owl.excelsior.edu/writing-process/prewriting-strategies/prewriting-strategies-asking-defining-questions/">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5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Closing Prayer: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the Lord Jesus, the pure Word poured out from the heart of the Father, help us to make our communication clear, open and heartfelt.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the Lord Jesus, the Word made flesh, help us listen to the beating of hearts, to rediscover ourselves as brothers and sisters, and to disarm the hostility that divides.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the Lord Jesus, the Word of truth and love, help us speak the truth in charity, so that we may feel like protectors of one another” (Pope Francis).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Prayer source: “Message of His Holiness Pope Francis for the 57</a:t>
            </a:r>
            <a:r>
              <a:rPr lang="en-CA" sz="1200" i="1"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 World Day of Social Communications.” </a:t>
            </a:r>
            <a:r>
              <a:rPr lang="fr-CA" sz="1200" i="1" u="none" strike="noStrike" kern="100" dirty="0">
                <a:effectLst/>
                <a:latin typeface="Calibri" panose="020F0502020204030204" pitchFamily="34" charset="0"/>
                <a:ea typeface="Calibri" panose="020F0502020204030204" pitchFamily="34" charset="0"/>
                <a:cs typeface="Times New Roman" panose="02020603050405020304" pitchFamily="18" charset="0"/>
                <a:hlinkClick r:id="rId3"/>
              </a:rPr>
              <a:t>vatican.va/content/</a:t>
            </a:r>
            <a:r>
              <a:rPr lang="fr-CA" sz="1200" i="1" u="none" strike="noStrike" kern="100" dirty="0" err="1">
                <a:effectLst/>
                <a:latin typeface="Calibri" panose="020F0502020204030204" pitchFamily="34" charset="0"/>
                <a:ea typeface="Calibri" panose="020F0502020204030204" pitchFamily="34" charset="0"/>
                <a:cs typeface="Times New Roman" panose="02020603050405020304" pitchFamily="18" charset="0"/>
                <a:hlinkClick r:id="rId3"/>
              </a:rPr>
              <a:t>francesco</a:t>
            </a:r>
            <a:r>
              <a:rPr lang="fr-CA" sz="1200" i="1" u="none" strike="noStrike" kern="100" dirty="0">
                <a:effectLst/>
                <a:latin typeface="Calibri" panose="020F0502020204030204" pitchFamily="34" charset="0"/>
                <a:ea typeface="Calibri" panose="020F0502020204030204" pitchFamily="34" charset="0"/>
                <a:cs typeface="Times New Roman" panose="02020603050405020304" pitchFamily="18" charset="0"/>
                <a:hlinkClick r:id="rId3"/>
              </a:rPr>
              <a:t>/en/messages/communications/documents/20230124-messaggio-comunicazioni-sociali.html</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CA" sz="12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9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Module 1: Introduction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Approximate time: Eight minutes (without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7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811208"/>
          </a:xfrm>
        </p:spPr>
        <p:txBody>
          <a:bodyPr/>
          <a:lstStyle/>
          <a:p>
            <a:pPr algn="just">
              <a:lnSpc>
                <a:spcPct val="107000"/>
              </a:lnSpc>
              <a:spcAft>
                <a:spcPts val="800"/>
              </a:spcAft>
            </a:pPr>
            <a:r>
              <a:rPr lang="en-CA" sz="1200" b="1" i="1" kern="1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Opening Prayer: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Let us pray,</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(Pause)... Let us be still and recognize the presence of God with us and in us.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In the name of the Father, and of the Son, and of the Holy Spirit,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Good and loving God, our source of love and light,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Thank You for bringing us together today in a spirit of generosity.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We offer You this prayer in gratitude.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May we </a:t>
            </a:r>
            <a:r>
              <a:rPr lang="en-US" sz="1200" kern="1200" dirty="0" err="1">
                <a:effectLst/>
                <a:latin typeface="Times New Roman" panose="02020603050405020304" pitchFamily="18" charset="0"/>
                <a:ea typeface="Calibri" panose="020F0502020204030204" pitchFamily="34" charset="0"/>
                <a:cs typeface="Times New Roman" panose="02020603050405020304" pitchFamily="18" charset="0"/>
              </a:rPr>
              <a:t>honour</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one another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By keeping an open mind.</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May we voice our truth</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And listen with an open heart.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May we discern Your will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To unite us in a fruitful outcome.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We ask for Your wisdom and grace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To use our talents for the betterment of others.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With the guidance of the Holy Spirit,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And the loving intercession of Our Lady of Good Counsel,</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Through Christ our Lord,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In the name of the Father, and the Son and the Holy Spirit,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Amen.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Prayer source: “Opening Prayer for a Meeting,” Prayers and Spiritual Programs, The Catholic Women’s League of Canada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02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Background to Developing the Guide and Workshop:</a:t>
            </a: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As part of the five-year strategic plan, the effective communication working group was assigned strategy G1.F1 Improve, streamline, and expedite internal and external communications.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6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The working group started in September 2021. The group:</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collated and analyzed internal and external communication methods currently used by members.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reviewed governing regulations regarding communication.</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created a set of questions that were included in the annual reports to evaluate the status of communication within the League.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created a general survey that resulted in more than 1,300 responses.</a:t>
            </a: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The final version was then further reviewed in a set of focus groups consisting of general members.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0" dirty="0">
                <a:effectLst/>
                <a:latin typeface="Times New Roman" panose="02020603050405020304" pitchFamily="18"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0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8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8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The purpose and scope of the guide are to:</a:t>
            </a:r>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800" kern="1200" dirty="0">
                <a:solidFill>
                  <a:srgbClr val="00000A"/>
                </a:solidFill>
                <a:effectLst/>
                <a:latin typeface="Times New Roman" panose="02020603050405020304" pitchFamily="18" charset="0"/>
                <a:ea typeface="Times New Roman" panose="02020603050405020304" pitchFamily="18" charset="0"/>
              </a:rPr>
              <a:t>increase the effectiveness of communication within and from the League.</a:t>
            </a:r>
          </a:p>
          <a:p>
            <a:pPr marL="342900" lvl="0" indent="-342900" algn="just">
              <a:buFont typeface="Symbol" panose="05050102010706020507" pitchFamily="18" charset="2"/>
              <a:buChar char=""/>
            </a:pPr>
            <a:r>
              <a:rPr lang="en-CA" sz="1800" kern="1200" dirty="0">
                <a:solidFill>
                  <a:srgbClr val="00000A"/>
                </a:solidFill>
                <a:effectLst/>
                <a:latin typeface="Times New Roman" panose="02020603050405020304" pitchFamily="18" charset="0"/>
                <a:ea typeface="Times New Roman" panose="02020603050405020304" pitchFamily="18" charset="0"/>
              </a:rPr>
              <a:t>help improve, streamline and expedite internal and external communications.</a:t>
            </a:r>
          </a:p>
          <a:p>
            <a:pPr algn="just">
              <a:lnSpc>
                <a:spcPct val="107000"/>
              </a:lnSpc>
              <a:spcAft>
                <a:spcPts val="800"/>
              </a:spcAft>
            </a:pPr>
            <a:r>
              <a:rPr lang="en-CA" sz="18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8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i="1" kern="1200" dirty="0">
                <a:effectLst/>
                <a:latin typeface="Times New Roman" panose="02020603050405020304" pitchFamily="18" charset="0"/>
                <a:ea typeface="Calibri" panose="020F0502020204030204" pitchFamily="34" charset="0"/>
                <a:cs typeface="Times New Roman" panose="02020603050405020304" pitchFamily="18" charset="0"/>
              </a:rPr>
              <a:t>Image source: PowerPoint Designer</a:t>
            </a:r>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US" sz="18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69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The goals of communication are to:</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create a relationship and emotional engagement with an audience</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convey information and instructions in a clear, concise and timely manner</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assign and distribute tasks</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kern="1200" dirty="0">
                <a:solidFill>
                  <a:srgbClr val="00000A"/>
                </a:solidFill>
                <a:effectLst/>
                <a:latin typeface="Times New Roman" panose="02020603050405020304" pitchFamily="18" charset="0"/>
                <a:ea typeface="Times New Roman" panose="02020603050405020304" pitchFamily="18" charset="0"/>
              </a:rPr>
              <a:t>establish a way to receive feedback</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97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i="1"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The three major facets of communication are: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content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process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audience</a:t>
            </a: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40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Content: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What is the purpose of the content you are creating?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Is it for information only? For example, a report on an event that took place. </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Is it background for a decision that will need to be made?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Is it a call to action?</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Try to anticipate and answer common questions on the content.</a:t>
            </a: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Optional Discussion: What questions do you need to ask yourself about the content before creating it?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57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3F20-CA9E-216D-B194-6EB853A46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60A98E-2860-EF60-C791-A653599FF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F1D68E-63C6-BA72-EF2F-6C8A6508ACB0}"/>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5" name="Footer Placeholder 4">
            <a:extLst>
              <a:ext uri="{FF2B5EF4-FFF2-40B4-BE49-F238E27FC236}">
                <a16:creationId xmlns:a16="http://schemas.microsoft.com/office/drawing/2014/main" id="{F3578998-F7F0-F132-14C0-995AFA2B5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58A23-03D2-01F7-CD17-BB732B5A9EF8}"/>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54469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DA63-0167-4D8F-6EE2-84B6C89D4A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5AD0B-465F-23E4-0020-17A06189F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17FE1-3FCA-41FB-16A8-B780DC5B5BBE}"/>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5" name="Footer Placeholder 4">
            <a:extLst>
              <a:ext uri="{FF2B5EF4-FFF2-40B4-BE49-F238E27FC236}">
                <a16:creationId xmlns:a16="http://schemas.microsoft.com/office/drawing/2014/main" id="{9C73FB72-6AB9-87AB-37AF-C6822185F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A3030-B315-39B5-F6CA-FF09C1DC39AE}"/>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81180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3AFF7-2703-5D34-13CE-CBDE0CF023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A6157-2114-B80F-1797-D68998BE7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3323C-AC15-53D4-4FB4-06585804F39F}"/>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5" name="Footer Placeholder 4">
            <a:extLst>
              <a:ext uri="{FF2B5EF4-FFF2-40B4-BE49-F238E27FC236}">
                <a16:creationId xmlns:a16="http://schemas.microsoft.com/office/drawing/2014/main" id="{87760185-3840-04E2-10FE-934414FE2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198E6-70AB-B6D5-931E-7A7316889209}"/>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116092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C51B-BAC8-D117-0389-FF1F65237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C477B-78D7-A975-8E01-5CEBFDC55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F1D83-72EA-4D6F-6FCA-31206DF7D19A}"/>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5" name="Footer Placeholder 4">
            <a:extLst>
              <a:ext uri="{FF2B5EF4-FFF2-40B4-BE49-F238E27FC236}">
                <a16:creationId xmlns:a16="http://schemas.microsoft.com/office/drawing/2014/main" id="{311C715C-661F-4B13-D054-C7A78C359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24FF9-9508-9786-0C98-64FA962BD7B2}"/>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73227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0129-B79C-E274-8441-9DF34CF31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40E6D-06A6-7963-2F27-BF1CFF853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3860C4-C54F-6A0E-9720-029D4DB2A303}"/>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5" name="Footer Placeholder 4">
            <a:extLst>
              <a:ext uri="{FF2B5EF4-FFF2-40B4-BE49-F238E27FC236}">
                <a16:creationId xmlns:a16="http://schemas.microsoft.com/office/drawing/2014/main" id="{695458A9-1E1D-53B3-4D0D-C8B2668B8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11937-88F4-2402-BD0A-4FCB9FB46C60}"/>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19265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505D-0568-65D6-0106-681057C2E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01519-00B7-1426-6C7F-19946E157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2DF65-E879-A3AC-5BF9-8DA061D9C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CE80E5-7F68-5EE9-5DC7-546BE7F84F81}"/>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6" name="Footer Placeholder 5">
            <a:extLst>
              <a:ext uri="{FF2B5EF4-FFF2-40B4-BE49-F238E27FC236}">
                <a16:creationId xmlns:a16="http://schemas.microsoft.com/office/drawing/2014/main" id="{0715E021-A58D-E4FC-0381-88DF8B29C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8F460-47B2-7D2D-1320-FE7899ADBE7E}"/>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65078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1B69-2B0D-4897-18B9-C63502D8A3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77969-3281-F264-C4D5-06B64030E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216F5-BB78-18ED-29C0-667E8CFC0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DA18A-AD1E-C3C7-7BD3-1EA465444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9B2F3D-C566-0A2C-D362-1AF73939B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A165E5-37E5-6091-80DB-0F0890512D4F}"/>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8" name="Footer Placeholder 7">
            <a:extLst>
              <a:ext uri="{FF2B5EF4-FFF2-40B4-BE49-F238E27FC236}">
                <a16:creationId xmlns:a16="http://schemas.microsoft.com/office/drawing/2014/main" id="{39D1AF2D-535B-160D-0659-4D8E99AD4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43D31-22C7-2179-F378-7F96C82BDBEF}"/>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93715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252A-FF27-D60C-8EFE-A272465C81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682A51-F7E1-2700-870D-AAE37C7F68F9}"/>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4" name="Footer Placeholder 3">
            <a:extLst>
              <a:ext uri="{FF2B5EF4-FFF2-40B4-BE49-F238E27FC236}">
                <a16:creationId xmlns:a16="http://schemas.microsoft.com/office/drawing/2014/main" id="{E7C53062-C809-6563-B59B-588026303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F051-DA99-85A0-C7A8-FABB030D03AC}"/>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124277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FAC00-6CB5-0136-E145-C74B0D5DFFEF}"/>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3" name="Footer Placeholder 2">
            <a:extLst>
              <a:ext uri="{FF2B5EF4-FFF2-40B4-BE49-F238E27FC236}">
                <a16:creationId xmlns:a16="http://schemas.microsoft.com/office/drawing/2014/main" id="{35169CA9-90B9-E9BE-E5D1-2AC51EC2B5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04BCB-AB31-560E-B76D-964C3A10D370}"/>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7840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B1CA-85A0-E50C-0A8F-9226711C6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FACCF-6398-EE81-F745-458D4115C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44A31-10A4-FE77-1B01-C9A559665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6E39D-78D6-1F0F-0855-BA0FC2A38DD5}"/>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6" name="Footer Placeholder 5">
            <a:extLst>
              <a:ext uri="{FF2B5EF4-FFF2-40B4-BE49-F238E27FC236}">
                <a16:creationId xmlns:a16="http://schemas.microsoft.com/office/drawing/2014/main" id="{74EA8777-180F-DF00-25DA-8A55FDFD0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F2082-6FD4-FD68-E5B3-29A4E0BB5B04}"/>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85362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6DCF-2CA0-2D57-DF64-4040E0E38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B0489-B5B0-0E44-BE33-1A69FEB7F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27823-204F-9AFE-4C0E-26DD8FF08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28550-090D-4B05-7B4D-01C4868555C5}"/>
              </a:ext>
            </a:extLst>
          </p:cNvPr>
          <p:cNvSpPr>
            <a:spLocks noGrp="1"/>
          </p:cNvSpPr>
          <p:nvPr>
            <p:ph type="dt" sz="half" idx="10"/>
          </p:nvPr>
        </p:nvSpPr>
        <p:spPr/>
        <p:txBody>
          <a:bodyPr/>
          <a:lstStyle/>
          <a:p>
            <a:fld id="{18759777-2E38-7A4D-BE65-F3E25CB94927}" type="datetimeFigureOut">
              <a:rPr lang="en-US" smtClean="0"/>
              <a:t>1/15/2024</a:t>
            </a:fld>
            <a:endParaRPr lang="en-US"/>
          </a:p>
        </p:txBody>
      </p:sp>
      <p:sp>
        <p:nvSpPr>
          <p:cNvPr id="6" name="Footer Placeholder 5">
            <a:extLst>
              <a:ext uri="{FF2B5EF4-FFF2-40B4-BE49-F238E27FC236}">
                <a16:creationId xmlns:a16="http://schemas.microsoft.com/office/drawing/2014/main" id="{C68B7DAB-F61D-0503-EB9E-20E09EAE9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6A125-5BB5-A50D-21D6-883952E5BD94}"/>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159155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3D791-4C8A-F2C8-DC28-92F8E4471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A80AA-4D62-3DD9-3AF0-9ACBF47D1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FCFF2-1848-0F78-1102-9859D3112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59777-2E38-7A4D-BE65-F3E25CB94927}" type="datetimeFigureOut">
              <a:rPr lang="en-US" smtClean="0"/>
              <a:t>1/15/2024</a:t>
            </a:fld>
            <a:endParaRPr lang="en-US"/>
          </a:p>
        </p:txBody>
      </p:sp>
      <p:sp>
        <p:nvSpPr>
          <p:cNvPr id="5" name="Footer Placeholder 4">
            <a:extLst>
              <a:ext uri="{FF2B5EF4-FFF2-40B4-BE49-F238E27FC236}">
                <a16:creationId xmlns:a16="http://schemas.microsoft.com/office/drawing/2014/main" id="{03C30FDF-CAC5-0B7A-31E6-D95BF7028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63593C-4308-9950-B70F-323C2E566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55CA-8219-9249-BD09-16935AAB7099}" type="slidenum">
              <a:rPr lang="en-US" smtClean="0"/>
              <a:t>‹#›</a:t>
            </a:fld>
            <a:endParaRPr lang="en-US"/>
          </a:p>
        </p:txBody>
      </p:sp>
    </p:spTree>
    <p:extLst>
      <p:ext uri="{BB962C8B-B14F-4D97-AF65-F5344CB8AC3E}">
        <p14:creationId xmlns:p14="http://schemas.microsoft.com/office/powerpoint/2010/main" val="2809946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ressbooks.nscc.ca/nscccommtrades/chapter/2-2-analyzing-your-audience-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owl.excelsior.edu/writing-process/prewriting-strategies/prewriting-strategies-asking-defining-ques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acerdotus.com/2017/12/pope-francis-wants-to-change-our-father.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researchleap.com/analysis-b-2-c-social-media-communication-german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typewriter/m/market-research.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blog.gvsig.org/2015/11/06/11gvsig-code-sprint-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5297762" y="640080"/>
            <a:ext cx="6251110" cy="3566160"/>
          </a:xfrm>
        </p:spPr>
        <p:txBody>
          <a:bodyPr anchor="b">
            <a:normAutofit/>
          </a:bodyPr>
          <a:lstStyle/>
          <a:p>
            <a:pPr algn="l"/>
            <a:r>
              <a:rPr lang="en-US" sz="5400" b="1" dirty="0">
                <a:latin typeface="Times New Roman" panose="02020603050405020304" pitchFamily="18" charset="0"/>
                <a:cs typeface="Times New Roman" panose="02020603050405020304" pitchFamily="18" charset="0"/>
              </a:rPr>
              <a:t>Members’ Communication Guide</a:t>
            </a:r>
          </a:p>
        </p:txBody>
      </p:sp>
      <p:sp>
        <p:nvSpPr>
          <p:cNvPr id="3" name="Subtitle 2">
            <a:extLst>
              <a:ext uri="{FF2B5EF4-FFF2-40B4-BE49-F238E27FC236}">
                <a16:creationId xmlns:a16="http://schemas.microsoft.com/office/drawing/2014/main" id="{D988379A-9DF4-658C-AECD-7AE29574719C}"/>
              </a:ext>
            </a:extLst>
          </p:cNvPr>
          <p:cNvSpPr>
            <a:spLocks noGrp="1"/>
          </p:cNvSpPr>
          <p:nvPr>
            <p:ph type="subTitle" idx="1"/>
          </p:nvPr>
        </p:nvSpPr>
        <p:spPr>
          <a:xfrm>
            <a:off x="5297762" y="4645152"/>
            <a:ext cx="6692058" cy="1572768"/>
          </a:xfrm>
        </p:spPr>
        <p:txBody>
          <a:bodyPr>
            <a:normAutofit/>
          </a:bodyPr>
          <a:lstStyle/>
          <a:p>
            <a:pPr algn="l"/>
            <a:r>
              <a:rPr lang="en-US" sz="3600" dirty="0">
                <a:latin typeface="Times New Roman" panose="02020603050405020304" pitchFamily="18" charset="0"/>
                <a:cs typeface="Times New Roman" panose="02020603050405020304" pitchFamily="18" charset="0"/>
              </a:rPr>
              <a:t>A Familiarization Workshop</a:t>
            </a:r>
          </a:p>
          <a:p>
            <a:pPr algn="l"/>
            <a:endParaRPr lang="en-US" dirty="0"/>
          </a:p>
        </p:txBody>
      </p:sp>
      <p:pic>
        <p:nvPicPr>
          <p:cNvPr id="5" name="Picture 4">
            <a:extLst>
              <a:ext uri="{FF2B5EF4-FFF2-40B4-BE49-F238E27FC236}">
                <a16:creationId xmlns:a16="http://schemas.microsoft.com/office/drawing/2014/main" id="{1EC99D29-7735-78C0-BC96-50BE2F905E1C}"/>
              </a:ext>
            </a:extLst>
          </p:cNvPr>
          <p:cNvPicPr>
            <a:picLocks noChangeAspect="1"/>
          </p:cNvPicPr>
          <p:nvPr/>
        </p:nvPicPr>
        <p:blipFill rotWithShape="1">
          <a:blip r:embed="rId3"/>
          <a:srcRect l="34241" r="1143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993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8B37-B27A-8971-3F25-BFD02DDE8A24}"/>
              </a:ext>
            </a:extLst>
          </p:cNvPr>
          <p:cNvSpPr>
            <a:spLocks noGrp="1"/>
          </p:cNvSpPr>
          <p:nvPr>
            <p:ph type="title"/>
          </p:nvPr>
        </p:nvSpPr>
        <p:spPr>
          <a:xfrm>
            <a:off x="838200" y="325368"/>
            <a:ext cx="10515600" cy="1325563"/>
          </a:xfrm>
        </p:spPr>
        <p:txBody>
          <a:bodyPr>
            <a:noAutofit/>
          </a:bodyPr>
          <a:lstStyle/>
          <a:p>
            <a:r>
              <a:rPr lang="en-US" sz="5200" b="1" dirty="0">
                <a:latin typeface="Times New Roman" panose="02020603050405020304" pitchFamily="18" charset="0"/>
                <a:cs typeface="Times New Roman" panose="02020603050405020304" pitchFamily="18" charset="0"/>
              </a:rPr>
              <a:t>Process</a:t>
            </a:r>
            <a:br>
              <a:rPr lang="en-US" sz="5200" dirty="0">
                <a:latin typeface="Times New Roman" panose="02020603050405020304" pitchFamily="18" charset="0"/>
                <a:cs typeface="Times New Roman" panose="02020603050405020304" pitchFamily="18" charset="0"/>
              </a:rPr>
            </a:br>
            <a:endParaRPr lang="en-US" sz="5200"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E3D348A5-F410-8E4D-8D2C-4D9464B703EA}"/>
              </a:ext>
            </a:extLst>
          </p:cNvPr>
          <p:cNvGraphicFramePr>
            <a:graphicFrameLocks noGrp="1"/>
          </p:cNvGraphicFramePr>
          <p:nvPr>
            <p:ph idx="1"/>
            <p:extLst>
              <p:ext uri="{D42A27DB-BD31-4B8C-83A1-F6EECF244321}">
                <p14:modId xmlns:p14="http://schemas.microsoft.com/office/powerpoint/2010/main" val="9773293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953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4F932B-AC29-A007-6000-E00A37297B68}"/>
              </a:ext>
            </a:extLst>
          </p:cNvPr>
          <p:cNvSpPr>
            <a:spLocks noGrp="1"/>
          </p:cNvSpPr>
          <p:nvPr>
            <p:ph type="title"/>
          </p:nvPr>
        </p:nvSpPr>
        <p:spPr>
          <a:xfrm>
            <a:off x="1043631" y="809898"/>
            <a:ext cx="10173010" cy="1554480"/>
          </a:xfrm>
        </p:spPr>
        <p:txBody>
          <a:bodyPr anchor="ctr">
            <a:normAutofit/>
          </a:bodyPr>
          <a:lstStyle/>
          <a:p>
            <a:r>
              <a:rPr lang="en-US" sz="5200" b="1" dirty="0">
                <a:latin typeface="Times New Roman" panose="02020603050405020304" pitchFamily="18" charset="0"/>
                <a:cs typeface="Times New Roman" panose="02020603050405020304" pitchFamily="18" charset="0"/>
              </a:rPr>
              <a:t>Audience</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08990C4-CB8A-10CF-A1F1-AE50F7A07138}"/>
              </a:ext>
            </a:extLst>
          </p:cNvPr>
          <p:cNvGraphicFramePr>
            <a:graphicFrameLocks noGrp="1"/>
          </p:cNvGraphicFramePr>
          <p:nvPr>
            <p:ph idx="1"/>
            <p:extLst>
              <p:ext uri="{D42A27DB-BD31-4B8C-83A1-F6EECF244321}">
                <p14:modId xmlns:p14="http://schemas.microsoft.com/office/powerpoint/2010/main" val="157305842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8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C69B-9ADA-235D-0C1F-B35616230385}"/>
              </a:ext>
            </a:extLst>
          </p:cNvPr>
          <p:cNvSpPr>
            <a:spLocks noGrp="1"/>
          </p:cNvSpPr>
          <p:nvPr>
            <p:ph type="title"/>
          </p:nvPr>
        </p:nvSpPr>
        <p:spPr>
          <a:xfrm>
            <a:off x="630936" y="639520"/>
            <a:ext cx="3429000" cy="1084349"/>
          </a:xfrm>
        </p:spPr>
        <p:txBody>
          <a:bodyPr vert="horz" lIns="91440" tIns="45720" rIns="91440" bIns="45720" rtlCol="0" anchor="b">
            <a:normAutofit/>
          </a:bodyPr>
          <a:lstStyle/>
          <a:p>
            <a:r>
              <a:rPr lang="en-US" sz="5200" b="1" kern="1200" dirty="0">
                <a:solidFill>
                  <a:schemeClr val="tx1"/>
                </a:solidFill>
                <a:latin typeface="Times New Roman" panose="02020603050405020304" pitchFamily="18" charset="0"/>
                <a:cs typeface="Times New Roman" panose="02020603050405020304" pitchFamily="18" charset="0"/>
              </a:rPr>
              <a:t>Audience</a:t>
            </a:r>
          </a:p>
        </p:txBody>
      </p:sp>
      <p:sp>
        <p:nvSpPr>
          <p:cNvPr id="3" name="TextBox 2">
            <a:extLst>
              <a:ext uri="{FF2B5EF4-FFF2-40B4-BE49-F238E27FC236}">
                <a16:creationId xmlns:a16="http://schemas.microsoft.com/office/drawing/2014/main" id="{BBEC7678-34CB-B7F7-8AAD-5B8A4C4A3566}"/>
              </a:ext>
            </a:extLst>
          </p:cNvPr>
          <p:cNvSpPr txBox="1"/>
          <p:nvPr/>
        </p:nvSpPr>
        <p:spPr>
          <a:xfrm>
            <a:off x="630935" y="1858780"/>
            <a:ext cx="4255857" cy="4359140"/>
          </a:xfrm>
          <a:prstGeom prst="rect">
            <a:avLst/>
          </a:prstGeom>
        </p:spPr>
        <p:txBody>
          <a:bodyPr vert="horz" lIns="91440" tIns="45720" rIns="91440" bIns="45720" rtlCol="0" anchor="t">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Who are they?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much do they know about the subject?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will it benefit them?</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format would they prefer?</a:t>
            </a:r>
          </a:p>
        </p:txBody>
      </p:sp>
      <p:pic>
        <p:nvPicPr>
          <p:cNvPr id="5" name="Picture 4" descr="A diagram of a group of people&#10;&#10;Description automatically generated">
            <a:extLst>
              <a:ext uri="{FF2B5EF4-FFF2-40B4-BE49-F238E27FC236}">
                <a16:creationId xmlns:a16="http://schemas.microsoft.com/office/drawing/2014/main" id="{28C20489-D98B-5173-9C41-2CA2369794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54296" y="1193921"/>
            <a:ext cx="6903720" cy="4772164"/>
          </a:xfrm>
          <a:prstGeom prst="rect">
            <a:avLst/>
          </a:prstGeom>
        </p:spPr>
      </p:pic>
    </p:spTree>
    <p:extLst>
      <p:ext uri="{BB962C8B-B14F-4D97-AF65-F5344CB8AC3E}">
        <p14:creationId xmlns:p14="http://schemas.microsoft.com/office/powerpoint/2010/main" val="339469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7470-68E8-7197-8CC5-E787851AAC6C}"/>
              </a:ext>
            </a:extLst>
          </p:cNvPr>
          <p:cNvSpPr>
            <a:spLocks noGrp="1"/>
          </p:cNvSpPr>
          <p:nvPr>
            <p:ph type="title"/>
          </p:nvPr>
        </p:nvSpPr>
        <p:spPr>
          <a:xfrm>
            <a:off x="5297762" y="329184"/>
            <a:ext cx="6559458" cy="1004941"/>
          </a:xfrm>
        </p:spPr>
        <p:txBody>
          <a:bodyPr anchor="b">
            <a:normAutofit/>
          </a:bodyPr>
          <a:lstStyle/>
          <a:p>
            <a:r>
              <a:rPr lang="en-US" sz="5200" b="1" dirty="0">
                <a:latin typeface="Times New Roman" panose="02020603050405020304" pitchFamily="18" charset="0"/>
                <a:cs typeface="Times New Roman" panose="02020603050405020304" pitchFamily="18" charset="0"/>
              </a:rPr>
              <a:t>Know the Audience</a:t>
            </a:r>
          </a:p>
        </p:txBody>
      </p:sp>
      <p:pic>
        <p:nvPicPr>
          <p:cNvPr id="5" name="Picture 4" descr="Stack of magazines on table">
            <a:extLst>
              <a:ext uri="{FF2B5EF4-FFF2-40B4-BE49-F238E27FC236}">
                <a16:creationId xmlns:a16="http://schemas.microsoft.com/office/drawing/2014/main" id="{048C1B25-3CB8-7F52-9CDD-36ABD2255414}"/>
              </a:ext>
            </a:extLst>
          </p:cNvPr>
          <p:cNvPicPr>
            <a:picLocks noChangeAspect="1"/>
          </p:cNvPicPr>
          <p:nvPr/>
        </p:nvPicPr>
        <p:blipFill rotWithShape="1">
          <a:blip r:embed="rId3"/>
          <a:srcRect l="43670" r="1099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9EB2F8EC-109E-B3FC-B9E1-01BD0339B297}"/>
              </a:ext>
            </a:extLst>
          </p:cNvPr>
          <p:cNvSpPr>
            <a:spLocks noGrp="1"/>
          </p:cNvSpPr>
          <p:nvPr>
            <p:ph idx="1"/>
          </p:nvPr>
        </p:nvSpPr>
        <p:spPr>
          <a:xfrm>
            <a:off x="5297762" y="1484027"/>
            <a:ext cx="6251110" cy="5044790"/>
          </a:xfrm>
        </p:spPr>
        <p:txBody>
          <a:bodyPr>
            <a:normAutofit fontScale="92500"/>
          </a:bodyPr>
          <a:lstStyle/>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Who are they?</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To what demographics do they belong?</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What level of information do they have about the subject?</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What is the context of the information?</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What is the benefit for the audience?</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What format do they prefer to receive information in? (I.e., memo, email, text, magazine, formal presentation.)</a:t>
            </a:r>
          </a:p>
          <a:p>
            <a:endParaRPr lang="en-US" sz="2000" dirty="0"/>
          </a:p>
        </p:txBody>
      </p:sp>
    </p:spTree>
    <p:extLst>
      <p:ext uri="{BB962C8B-B14F-4D97-AF65-F5344CB8AC3E}">
        <p14:creationId xmlns:p14="http://schemas.microsoft.com/office/powerpoint/2010/main" val="65009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596520-7DD3-4270-FC10-B5EEC9347F7D}"/>
              </a:ext>
            </a:extLst>
          </p:cNvPr>
          <p:cNvSpPr>
            <a:spLocks noGrp="1"/>
          </p:cNvSpPr>
          <p:nvPr>
            <p:ph type="title"/>
          </p:nvPr>
        </p:nvSpPr>
        <p:spPr>
          <a:xfrm>
            <a:off x="761800" y="374755"/>
            <a:ext cx="5996809" cy="1056805"/>
          </a:xfrm>
        </p:spPr>
        <p:txBody>
          <a:bodyPr vert="horz" lIns="91440" tIns="45720" rIns="91440" bIns="45720" rtlCol="0" anchor="ctr">
            <a:noAutofit/>
          </a:bodyPr>
          <a:lstStyle/>
          <a:p>
            <a:r>
              <a:rPr lang="en-US" sz="5200" b="1" dirty="0">
                <a:latin typeface="Times New Roman" panose="02020603050405020304" pitchFamily="18" charset="0"/>
                <a:cs typeface="Times New Roman" panose="02020603050405020304" pitchFamily="18" charset="0"/>
              </a:rPr>
              <a:t>Types of Audiences</a:t>
            </a:r>
          </a:p>
        </p:txBody>
      </p:sp>
      <p:sp>
        <p:nvSpPr>
          <p:cNvPr id="3" name="Content Placeholder 2">
            <a:extLst>
              <a:ext uri="{FF2B5EF4-FFF2-40B4-BE49-F238E27FC236}">
                <a16:creationId xmlns:a16="http://schemas.microsoft.com/office/drawing/2014/main" id="{9194B0A8-EFED-4EBC-DBFE-382D40C0873C}"/>
              </a:ext>
            </a:extLst>
          </p:cNvPr>
          <p:cNvSpPr>
            <a:spLocks noGrp="1"/>
          </p:cNvSpPr>
          <p:nvPr>
            <p:ph idx="1"/>
          </p:nvPr>
        </p:nvSpPr>
        <p:spPr>
          <a:xfrm>
            <a:off x="761800" y="1663908"/>
            <a:ext cx="5334197" cy="4961744"/>
          </a:xfrm>
        </p:spPr>
        <p:txBody>
          <a:bodyPr vert="horz" lIns="91440" tIns="45720" rIns="91440" bIns="45720" rtlCol="0" anchor="ctr">
            <a:normAutofit fontScale="92500" lnSpcReduction="10000"/>
          </a:bodyPr>
          <a:lstStyle/>
          <a:p>
            <a:pPr marL="0" lvl="0" indent="0">
              <a:buNone/>
            </a:pPr>
            <a:r>
              <a:rPr lang="en-US" dirty="0">
                <a:latin typeface="Times New Roman" panose="02020603050405020304" pitchFamily="18" charset="0"/>
                <a:cs typeface="Times New Roman" panose="02020603050405020304" pitchFamily="18" charset="0"/>
              </a:rPr>
              <a:t>Those with no special or expert knowledge. </a:t>
            </a:r>
          </a:p>
          <a:p>
            <a:pPr lvl="0"/>
            <a:r>
              <a:rPr lang="en-US" dirty="0">
                <a:latin typeface="Times New Roman" panose="02020603050405020304" pitchFamily="18" charset="0"/>
                <a:cs typeface="Times New Roman" panose="02020603050405020304" pitchFamily="18" charset="0"/>
              </a:rPr>
              <a:t>May need more background.</a:t>
            </a:r>
          </a:p>
          <a:p>
            <a:pPr lvl="0"/>
            <a:r>
              <a:rPr lang="en-US" dirty="0">
                <a:latin typeface="Times New Roman" panose="02020603050405020304" pitchFamily="18" charset="0"/>
                <a:cs typeface="Times New Roman" panose="02020603050405020304" pitchFamily="18" charset="0"/>
              </a:rPr>
              <a:t>Will expect more definitions, examples or visuals.</a:t>
            </a:r>
          </a:p>
          <a:p>
            <a:pPr marL="0" indent="0">
              <a:buNone/>
            </a:pPr>
            <a:r>
              <a:rPr lang="en-US" dirty="0">
                <a:latin typeface="Times New Roman" panose="02020603050405020304" pitchFamily="18" charset="0"/>
                <a:cs typeface="Times New Roman" panose="02020603050405020304" pitchFamily="18" charset="0"/>
              </a:rPr>
              <a:t>Those with specific or expert knowledge. </a:t>
            </a:r>
          </a:p>
          <a:p>
            <a:r>
              <a:rPr lang="en-US" dirty="0">
                <a:latin typeface="Times New Roman" panose="02020603050405020304" pitchFamily="18" charset="0"/>
                <a:cs typeface="Times New Roman" panose="02020603050405020304" pitchFamily="18" charset="0"/>
              </a:rPr>
              <a:t>Style and content may be specialized or technical.</a:t>
            </a:r>
          </a:p>
          <a:p>
            <a:r>
              <a:rPr lang="en-US" dirty="0">
                <a:latin typeface="Times New Roman" panose="02020603050405020304" pitchFamily="18" charset="0"/>
                <a:cs typeface="Times New Roman" panose="02020603050405020304" pitchFamily="18" charset="0"/>
              </a:rPr>
              <a:t>Jargon may be appropriate only with experts.</a:t>
            </a:r>
          </a:p>
          <a:p>
            <a:pPr marL="0" lvl="0"/>
            <a:endParaRPr lang="en-US" sz="2000" dirty="0"/>
          </a:p>
          <a:p>
            <a:endParaRPr lang="en-US" sz="2000" dirty="0"/>
          </a:p>
        </p:txBody>
      </p:sp>
      <p:pic>
        <p:nvPicPr>
          <p:cNvPr id="5" name="Picture 4" descr="Illustration of people on a blockchain">
            <a:extLst>
              <a:ext uri="{FF2B5EF4-FFF2-40B4-BE49-F238E27FC236}">
                <a16:creationId xmlns:a16="http://schemas.microsoft.com/office/drawing/2014/main" id="{8B8CD7BD-FA5B-9B31-0CF7-A68D0636364E}"/>
              </a:ext>
            </a:extLst>
          </p:cNvPr>
          <p:cNvPicPr>
            <a:picLocks noChangeAspect="1"/>
          </p:cNvPicPr>
          <p:nvPr/>
        </p:nvPicPr>
        <p:blipFill rotWithShape="1">
          <a:blip r:embed="rId3"/>
          <a:srcRect l="23388" r="27300"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953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AD90-1418-A631-9004-42FF443C98A0}"/>
              </a:ext>
            </a:extLst>
          </p:cNvPr>
          <p:cNvSpPr>
            <a:spLocks noGrp="1"/>
          </p:cNvSpPr>
          <p:nvPr>
            <p:ph type="title"/>
          </p:nvPr>
        </p:nvSpPr>
        <p:spPr>
          <a:xfrm>
            <a:off x="4200939" y="601744"/>
            <a:ext cx="7620000" cy="1338696"/>
          </a:xfrm>
        </p:spPr>
        <p:txBody>
          <a:bodyPr>
            <a:noAutofit/>
          </a:bodyPr>
          <a:lstStyle/>
          <a:p>
            <a:r>
              <a:rPr lang="en-US" sz="5200" b="1" dirty="0">
                <a:latin typeface="Times New Roman" panose="02020603050405020304" pitchFamily="18" charset="0"/>
                <a:cs typeface="Times New Roman" panose="02020603050405020304" pitchFamily="18" charset="0"/>
              </a:rPr>
              <a:t>Additional Considerations</a:t>
            </a:r>
          </a:p>
        </p:txBody>
      </p:sp>
      <p:pic>
        <p:nvPicPr>
          <p:cNvPr id="5" name="Picture 4" descr="Colourful carved figures of humans">
            <a:extLst>
              <a:ext uri="{FF2B5EF4-FFF2-40B4-BE49-F238E27FC236}">
                <a16:creationId xmlns:a16="http://schemas.microsoft.com/office/drawing/2014/main" id="{B11BBF2E-B2CC-BACA-1263-3EEC4C3DFD96}"/>
              </a:ext>
            </a:extLst>
          </p:cNvPr>
          <p:cNvPicPr>
            <a:picLocks noChangeAspect="1"/>
          </p:cNvPicPr>
          <p:nvPr/>
        </p:nvPicPr>
        <p:blipFill rotWithShape="1">
          <a:blip r:embed="rId3"/>
          <a:srcRect l="30612" r="3037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E8BFBCD5-9854-CEDE-AA5A-2EC14E4D7A94}"/>
              </a:ext>
            </a:extLst>
          </p:cNvPr>
          <p:cNvSpPr>
            <a:spLocks noGrp="1"/>
          </p:cNvSpPr>
          <p:nvPr>
            <p:ph idx="1"/>
          </p:nvPr>
        </p:nvSpPr>
        <p:spPr>
          <a:xfrm>
            <a:off x="4572001" y="2201958"/>
            <a:ext cx="6781800" cy="3900730"/>
          </a:xfrm>
        </p:spPr>
        <p:txBody>
          <a:bodyPr anchor="t">
            <a:normAutofit/>
          </a:bodyPr>
          <a:lstStyle/>
          <a:p>
            <a:pPr marL="342900" lvl="0" indent="-342900">
              <a:spcAft>
                <a:spcPts val="600"/>
              </a:spcAft>
              <a:buFont typeface="Symbol" pitchFamily="2" charset="2"/>
              <a:buChar char=""/>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Be aware of the customs, arts, social institutions and achievements of the different cultural groups that belong to the community.</a:t>
            </a:r>
          </a:p>
          <a:p>
            <a:pPr marL="342900" lvl="0" indent="-342900">
              <a:spcAft>
                <a:spcPts val="600"/>
              </a:spcAft>
              <a:buFont typeface="Symbol" pitchFamily="2" charset="2"/>
              <a:buChar char=""/>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Ask members for their preferred communication methods and balance that with the available time, skills and energy.</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2000" dirty="0"/>
          </a:p>
        </p:txBody>
      </p:sp>
    </p:spTree>
    <p:extLst>
      <p:ext uri="{BB962C8B-B14F-4D97-AF65-F5344CB8AC3E}">
        <p14:creationId xmlns:p14="http://schemas.microsoft.com/office/powerpoint/2010/main" val="379796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9208-4DF3-462E-6E41-D36359FD0EB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200" b="1" kern="1200" dirty="0">
                <a:solidFill>
                  <a:schemeClr val="tx1"/>
                </a:solidFill>
                <a:latin typeface="Times New Roman" panose="02020603050405020304" pitchFamily="18" charset="0"/>
                <a:cs typeface="Times New Roman" panose="02020603050405020304" pitchFamily="18" charset="0"/>
              </a:rPr>
              <a:t>Questions</a:t>
            </a:r>
            <a:r>
              <a:rPr lang="en-US" sz="5600" b="1" kern="1200" dirty="0">
                <a:solidFill>
                  <a:schemeClr val="tx1"/>
                </a:solidFill>
                <a:latin typeface="Times New Roman" panose="02020603050405020304" pitchFamily="18" charset="0"/>
                <a:cs typeface="Times New Roman" panose="02020603050405020304" pitchFamily="18" charset="0"/>
              </a:rPr>
              <a:t>?</a:t>
            </a:r>
          </a:p>
        </p:txBody>
      </p:sp>
      <p:pic>
        <p:nvPicPr>
          <p:cNvPr id="9" name="Content Placeholder 8" descr="Many colorful circles with question marks&#10;&#10;Description automatically generated">
            <a:extLst>
              <a:ext uri="{FF2B5EF4-FFF2-40B4-BE49-F238E27FC236}">
                <a16:creationId xmlns:a16="http://schemas.microsoft.com/office/drawing/2014/main" id="{A424D04F-A767-954E-062C-1B50E15C337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654296" y="1007406"/>
            <a:ext cx="7214616" cy="4815756"/>
          </a:xfrm>
          <a:prstGeom prst="rect">
            <a:avLst/>
          </a:prstGeom>
        </p:spPr>
      </p:pic>
    </p:spTree>
    <p:extLst>
      <p:ext uri="{BB962C8B-B14F-4D97-AF65-F5344CB8AC3E}">
        <p14:creationId xmlns:p14="http://schemas.microsoft.com/office/powerpoint/2010/main" val="53423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1B27-850C-3AF9-C9A7-CF099F6BCAA9}"/>
              </a:ext>
            </a:extLst>
          </p:cNvPr>
          <p:cNvSpPr>
            <a:spLocks noGrp="1"/>
          </p:cNvSpPr>
          <p:nvPr>
            <p:ph type="title"/>
          </p:nvPr>
        </p:nvSpPr>
        <p:spPr>
          <a:xfrm>
            <a:off x="838200" y="365125"/>
            <a:ext cx="4687957" cy="1325563"/>
          </a:xfrm>
        </p:spPr>
        <p:txBody>
          <a:bodyPr>
            <a:normAutofit/>
          </a:bodyPr>
          <a:lstStyle/>
          <a:p>
            <a:r>
              <a:rPr lang="en-US" sz="5200" b="1" dirty="0">
                <a:latin typeface="Times New Roman" panose="02020603050405020304" pitchFamily="18" charset="0"/>
                <a:cs typeface="Times New Roman" panose="02020603050405020304" pitchFamily="18" charset="0"/>
              </a:rPr>
              <a:t>Closing Prayer</a:t>
            </a:r>
          </a:p>
        </p:txBody>
      </p:sp>
      <p:sp>
        <p:nvSpPr>
          <p:cNvPr id="3" name="Content Placeholder 2">
            <a:extLst>
              <a:ext uri="{FF2B5EF4-FFF2-40B4-BE49-F238E27FC236}">
                <a16:creationId xmlns:a16="http://schemas.microsoft.com/office/drawing/2014/main" id="{DDF600E3-5456-A5CA-3EDD-2FA2428FEC0B}"/>
              </a:ext>
            </a:extLst>
          </p:cNvPr>
          <p:cNvSpPr>
            <a:spLocks noGrp="1"/>
          </p:cNvSpPr>
          <p:nvPr>
            <p:ph idx="1"/>
          </p:nvPr>
        </p:nvSpPr>
        <p:spPr>
          <a:xfrm>
            <a:off x="437322" y="1746113"/>
            <a:ext cx="10916478" cy="4667250"/>
          </a:xfrm>
        </p:spPr>
        <p:txBody>
          <a:bodyPr>
            <a:noAutofit/>
          </a:bodyPr>
          <a:lstStyle/>
          <a:p>
            <a:pPr marL="0" indent="0" algn="just">
              <a:buNone/>
            </a:pPr>
            <a:endParaRPr lang="en-CA"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en-CA" dirty="0">
              <a:solidFill>
                <a:srgbClr val="000000"/>
              </a:solidFill>
              <a:latin typeface="Times New Roman" panose="02020603050405020304" pitchFamily="18" charset="0"/>
              <a:ea typeface="Times New Roman" panose="02020603050405020304" pitchFamily="18" charset="0"/>
            </a:endParaRPr>
          </a:p>
          <a:p>
            <a:pPr marL="0" indent="0" algn="just">
              <a:buNone/>
            </a:pPr>
            <a:endParaRPr lang="en-CA" dirty="0">
              <a:solidFill>
                <a:srgbClr val="000000"/>
              </a:solidFill>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pure Word poured out from the heart of the Father, help us to make our communication clear, open and heartfelt.</a:t>
            </a:r>
            <a:endParaRPr lang="en-CA" dirty="0">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Word made flesh, help us listen to the beating of hearts, to rediscover ourselves as brothers and sisters, and to disarm the hostility that divides.</a:t>
            </a:r>
            <a:endParaRPr lang="en-CA" dirty="0">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Word of truth and love, help us speak the truth in charity, so that we may feel like protectors of one another.</a:t>
            </a:r>
            <a:r>
              <a:rPr lang="en-CA" dirty="0">
                <a:latin typeface="Times New Roman" panose="02020603050405020304" pitchFamily="18" charset="0"/>
                <a:ea typeface="Times New Roman" panose="02020603050405020304" pitchFamily="18" charset="0"/>
              </a:rPr>
              <a:t> </a:t>
            </a:r>
          </a:p>
          <a:p>
            <a:pPr marL="0" indent="0" algn="r">
              <a:buNone/>
            </a:pPr>
            <a:r>
              <a:rPr lang="en-CA" dirty="0">
                <a:latin typeface="Times New Roman" panose="02020603050405020304" pitchFamily="18" charset="0"/>
                <a:ea typeface="Times New Roman" panose="02020603050405020304" pitchFamily="18" charset="0"/>
              </a:rPr>
              <a:t>(</a:t>
            </a:r>
            <a:r>
              <a:rPr lang="en-CA" dirty="0">
                <a:solidFill>
                  <a:srgbClr val="000000"/>
                </a:solidFill>
                <a:effectLst/>
                <a:latin typeface="Times New Roman" panose="02020603050405020304" pitchFamily="18" charset="0"/>
                <a:ea typeface="Times New Roman" panose="02020603050405020304" pitchFamily="18" charset="0"/>
              </a:rPr>
              <a:t>Pope Francis)</a:t>
            </a:r>
          </a:p>
        </p:txBody>
      </p:sp>
      <p:pic>
        <p:nvPicPr>
          <p:cNvPr id="11" name="Picture 10">
            <a:extLst>
              <a:ext uri="{FF2B5EF4-FFF2-40B4-BE49-F238E27FC236}">
                <a16:creationId xmlns:a16="http://schemas.microsoft.com/office/drawing/2014/main" id="{6A684E14-AE38-CBFB-8BBB-89F99859E5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98016" y="156748"/>
            <a:ext cx="5456661" cy="2864747"/>
          </a:xfrm>
          <a:prstGeom prst="rect">
            <a:avLst/>
          </a:prstGeom>
        </p:spPr>
      </p:pic>
    </p:spTree>
    <p:extLst>
      <p:ext uri="{BB962C8B-B14F-4D97-AF65-F5344CB8AC3E}">
        <p14:creationId xmlns:p14="http://schemas.microsoft.com/office/powerpoint/2010/main" val="262661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Colourful feather design">
            <a:extLst>
              <a:ext uri="{FF2B5EF4-FFF2-40B4-BE49-F238E27FC236}">
                <a16:creationId xmlns:a16="http://schemas.microsoft.com/office/drawing/2014/main" id="{266EFB3E-EC58-0CBA-794E-C6CCDD0644BB}"/>
              </a:ext>
            </a:extLst>
          </p:cNvPr>
          <p:cNvPicPr>
            <a:picLocks noChangeAspect="1"/>
          </p:cNvPicPr>
          <p:nvPr/>
        </p:nvPicPr>
        <p:blipFill rotWithShape="1">
          <a:blip r:embed="rId3"/>
          <a:srcRect t="5436"/>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952228" y="743447"/>
            <a:ext cx="4324310" cy="3692028"/>
          </a:xfrm>
          <a:noFill/>
        </p:spPr>
        <p:txBody>
          <a:bodyPr>
            <a:normAutofit/>
          </a:bodyPr>
          <a:lstStyle/>
          <a:p>
            <a:pPr algn="l"/>
            <a:r>
              <a:rPr lang="en-US" sz="5200" b="1" dirty="0">
                <a:latin typeface="Times New Roman" panose="02020603050405020304" pitchFamily="18" charset="0"/>
                <a:cs typeface="Times New Roman" panose="02020603050405020304" pitchFamily="18" charset="0"/>
              </a:rPr>
              <a:t>Introduction</a:t>
            </a:r>
            <a:br>
              <a:rPr lang="en-US" sz="5200" dirty="0">
                <a:cs typeface="Times New Roman" panose="02020603050405020304" pitchFamily="18" charset="0"/>
              </a:rPr>
            </a:br>
            <a:br>
              <a:rPr lang="en-US" sz="5200" dirty="0">
                <a:cs typeface="Times New Roman" panose="02020603050405020304" pitchFamily="18" charset="0"/>
              </a:rPr>
            </a:br>
            <a:endParaRPr lang="en-US" sz="5200" dirty="0">
              <a:cs typeface="Times New Roman" panose="02020603050405020304" pitchFamily="18" charset="0"/>
            </a:endParaRPr>
          </a:p>
        </p:txBody>
      </p:sp>
      <p:sp>
        <p:nvSpPr>
          <p:cNvPr id="3" name="Subtitle 2">
            <a:extLst>
              <a:ext uri="{FF2B5EF4-FFF2-40B4-BE49-F238E27FC236}">
                <a16:creationId xmlns:a16="http://schemas.microsoft.com/office/drawing/2014/main" id="{D988379A-9DF4-658C-AECD-7AE29574719C}"/>
              </a:ext>
            </a:extLst>
          </p:cNvPr>
          <p:cNvSpPr>
            <a:spLocks noGrp="1"/>
          </p:cNvSpPr>
          <p:nvPr>
            <p:ph type="subTitle" idx="1"/>
          </p:nvPr>
        </p:nvSpPr>
        <p:spPr>
          <a:xfrm>
            <a:off x="952229" y="4629234"/>
            <a:ext cx="3973386" cy="1485319"/>
          </a:xfrm>
          <a:noFill/>
        </p:spPr>
        <p:txBody>
          <a:bodyPr>
            <a:normAutofit/>
          </a:bodyPr>
          <a:lstStyle/>
          <a:p>
            <a:pPr algn="l"/>
            <a:r>
              <a:rPr lang="en-US" sz="4000" dirty="0">
                <a:latin typeface="Times New Roman" panose="02020603050405020304" pitchFamily="18" charset="0"/>
                <a:cs typeface="Times New Roman" panose="02020603050405020304" pitchFamily="18" charset="0"/>
              </a:rPr>
              <a:t>Module 1</a:t>
            </a:r>
          </a:p>
          <a:p>
            <a:pPr algn="l"/>
            <a:endParaRPr lang="en-US" dirty="0"/>
          </a:p>
        </p:txBody>
      </p:sp>
    </p:spTree>
    <p:extLst>
      <p:ext uri="{BB962C8B-B14F-4D97-AF65-F5344CB8AC3E}">
        <p14:creationId xmlns:p14="http://schemas.microsoft.com/office/powerpoint/2010/main" val="302113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C2215A-22E3-0BE8-A102-F323858BE9F5}"/>
              </a:ext>
            </a:extLst>
          </p:cNvPr>
          <p:cNvSpPr>
            <a:spLocks noGrp="1"/>
          </p:cNvSpPr>
          <p:nvPr>
            <p:ph type="title"/>
          </p:nvPr>
        </p:nvSpPr>
        <p:spPr>
          <a:xfrm>
            <a:off x="841851" y="2187934"/>
            <a:ext cx="3973385" cy="3692028"/>
          </a:xfrm>
          <a:noFill/>
        </p:spPr>
        <p:txBody>
          <a:bodyPr vert="horz" lIns="91440" tIns="45720" rIns="91440" bIns="45720" rtlCol="0" anchor="b">
            <a:normAutofit/>
          </a:bodyPr>
          <a:lstStyle/>
          <a:p>
            <a:r>
              <a:rPr lang="en-US" sz="5200" b="1" dirty="0">
                <a:latin typeface="Times New Roman" panose="02020603050405020304" pitchFamily="18" charset="0"/>
                <a:cs typeface="Times New Roman" panose="02020603050405020304" pitchFamily="18" charset="0"/>
              </a:rPr>
              <a:t>Opening Prayer</a:t>
            </a:r>
          </a:p>
        </p:txBody>
      </p:sp>
      <p:pic>
        <p:nvPicPr>
          <p:cNvPr id="4" name="Picture 3">
            <a:extLst>
              <a:ext uri="{FF2B5EF4-FFF2-40B4-BE49-F238E27FC236}">
                <a16:creationId xmlns:a16="http://schemas.microsoft.com/office/drawing/2014/main" id="{F8D44D50-8E62-AEBD-1C75-0A761D69452F}"/>
              </a:ext>
            </a:extLst>
          </p:cNvPr>
          <p:cNvPicPr>
            <a:picLocks noChangeAspect="1"/>
          </p:cNvPicPr>
          <p:nvPr/>
        </p:nvPicPr>
        <p:blipFill>
          <a:blip r:embed="rId3"/>
          <a:stretch>
            <a:fillRect/>
          </a:stretch>
        </p:blipFill>
        <p:spPr>
          <a:xfrm>
            <a:off x="622707" y="978038"/>
            <a:ext cx="2910782" cy="2910782"/>
          </a:xfrm>
          <a:prstGeom prst="rect">
            <a:avLst/>
          </a:prstGeom>
        </p:spPr>
      </p:pic>
      <p:sp>
        <p:nvSpPr>
          <p:cNvPr id="6" name="TextBox 5">
            <a:extLst>
              <a:ext uri="{FF2B5EF4-FFF2-40B4-BE49-F238E27FC236}">
                <a16:creationId xmlns:a16="http://schemas.microsoft.com/office/drawing/2014/main" id="{52F9BD37-56C5-2F49-6E56-954E82D543E3}"/>
              </a:ext>
            </a:extLst>
          </p:cNvPr>
          <p:cNvSpPr txBox="1"/>
          <p:nvPr/>
        </p:nvSpPr>
        <p:spPr>
          <a:xfrm>
            <a:off x="3933176" y="302359"/>
            <a:ext cx="7951305" cy="6340197"/>
          </a:xfrm>
          <a:prstGeom prst="rect">
            <a:avLst/>
          </a:prstGeom>
          <a:noFill/>
        </p:spPr>
        <p:txBody>
          <a:bodyPr wrap="square" rtlCol="0">
            <a:spAutoFit/>
          </a:bodyPr>
          <a:lstStyle/>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Let us pray, (Pause)... Let us be still and recognize the presence of God with us and in us.</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In the name of the Father, and of the Son, and of the Holy Spirit, </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8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Good and loving God, our source of love and light, </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Thank You for bringing us together today in a spirit of generosity. </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8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We offer You this prayer in gratitude. </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May we </a:t>
            </a:r>
            <a:r>
              <a:rPr lang="en-US" sz="2300" kern="1200" dirty="0" err="1">
                <a:effectLst/>
                <a:latin typeface="Times New Roman" panose="02020603050405020304" pitchFamily="18" charset="0"/>
                <a:ea typeface="Calibri" panose="020F0502020204030204" pitchFamily="34" charset="0"/>
                <a:cs typeface="Times New Roman" panose="02020603050405020304" pitchFamily="18" charset="0"/>
              </a:rPr>
              <a:t>honour</a:t>
            </a:r>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 one another by keeping an open mind.</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May we voice our truth and listen with an open heart. </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May we discern Your will to unite us in a fruitful outcome.</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We ask for Your wisdom and grace to use our talents for the betterment of others.</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8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With the guidance of the Holy Spirit,</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And the loving intercession of Our Lady of Good Counsel,</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Through Christ our Lord, </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8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In the name of the Father, and the Son and the Holy Spirit,</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8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kern="1200" dirty="0">
                <a:effectLst/>
                <a:latin typeface="Times New Roman" panose="02020603050405020304" pitchFamily="18" charset="0"/>
                <a:ea typeface="Calibri" panose="020F0502020204030204" pitchFamily="34" charset="0"/>
                <a:cs typeface="Times New Roman" panose="02020603050405020304" pitchFamily="18" charset="0"/>
              </a:rPr>
              <a:t>Amen.</a:t>
            </a:r>
            <a:endParaRPr lang="en-CA" sz="23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863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599607" y="1181718"/>
            <a:ext cx="5280010" cy="3024522"/>
          </a:xfrm>
        </p:spPr>
        <p:txBody>
          <a:bodyPr anchor="b">
            <a:normAutofit/>
          </a:bodyPr>
          <a:lstStyle/>
          <a:p>
            <a:pPr algn="l"/>
            <a:r>
              <a:rPr lang="en-US" sz="5200" b="1" dirty="0">
                <a:latin typeface="Times New Roman" panose="02020603050405020304" pitchFamily="18" charset="0"/>
                <a:cs typeface="Times New Roman" panose="02020603050405020304" pitchFamily="18" charset="0"/>
              </a:rPr>
              <a:t>Background to Developing the Guide and Workshop</a:t>
            </a:r>
          </a:p>
        </p:txBody>
      </p:sp>
      <p:pic>
        <p:nvPicPr>
          <p:cNvPr id="7" name="Picture 6" descr="A group of people holding hands&#10;&#10;Description automatically generated">
            <a:extLst>
              <a:ext uri="{FF2B5EF4-FFF2-40B4-BE49-F238E27FC236}">
                <a16:creationId xmlns:a16="http://schemas.microsoft.com/office/drawing/2014/main" id="{37F781E0-ACAD-47FD-440C-5A5ADBDF7B6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569" r="34751"/>
          <a:stretch/>
        </p:blipFill>
        <p:spPr>
          <a:xfrm>
            <a:off x="6094476" y="1181718"/>
            <a:ext cx="5280010" cy="52640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50D84CDB-8B29-E4E0-00E5-B6CC20F10F35}"/>
              </a:ext>
            </a:extLst>
          </p:cNvPr>
          <p:cNvSpPr txBox="1"/>
          <p:nvPr/>
        </p:nvSpPr>
        <p:spPr>
          <a:xfrm>
            <a:off x="599608" y="4422098"/>
            <a:ext cx="528001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Strategy G1.F1: </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Improve, streamline, and expedite internal and </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external communication</a:t>
            </a:r>
          </a:p>
        </p:txBody>
      </p:sp>
    </p:spTree>
    <p:extLst>
      <p:ext uri="{BB962C8B-B14F-4D97-AF65-F5344CB8AC3E}">
        <p14:creationId xmlns:p14="http://schemas.microsoft.com/office/powerpoint/2010/main" val="163387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9A14-A390-D5CF-E5AA-FA19A3B98BF1}"/>
              </a:ext>
            </a:extLst>
          </p:cNvPr>
          <p:cNvSpPr>
            <a:spLocks noGrp="1"/>
          </p:cNvSpPr>
          <p:nvPr>
            <p:ph type="title"/>
          </p:nvPr>
        </p:nvSpPr>
        <p:spPr>
          <a:xfrm>
            <a:off x="640080" y="344419"/>
            <a:ext cx="4368602" cy="1956841"/>
          </a:xfrm>
        </p:spPr>
        <p:txBody>
          <a:bodyPr anchor="b">
            <a:normAutofit/>
          </a:bodyPr>
          <a:lstStyle/>
          <a:p>
            <a:r>
              <a:rPr lang="en-US" sz="5200" b="1" dirty="0">
                <a:latin typeface="Times New Roman" panose="02020603050405020304" pitchFamily="18" charset="0"/>
                <a:cs typeface="Times New Roman" panose="02020603050405020304" pitchFamily="18" charset="0"/>
              </a:rPr>
              <a:t>A Three-Year Project</a:t>
            </a:r>
          </a:p>
        </p:txBody>
      </p:sp>
      <p:sp>
        <p:nvSpPr>
          <p:cNvPr id="3" name="Content Placeholder 2">
            <a:extLst>
              <a:ext uri="{FF2B5EF4-FFF2-40B4-BE49-F238E27FC236}">
                <a16:creationId xmlns:a16="http://schemas.microsoft.com/office/drawing/2014/main" id="{B3B3FADC-93D0-3ED4-D0DC-A7790505E342}"/>
              </a:ext>
            </a:extLst>
          </p:cNvPr>
          <p:cNvSpPr>
            <a:spLocks noGrp="1"/>
          </p:cNvSpPr>
          <p:nvPr>
            <p:ph idx="1"/>
          </p:nvPr>
        </p:nvSpPr>
        <p:spPr>
          <a:xfrm>
            <a:off x="640080" y="2301260"/>
            <a:ext cx="5206084" cy="3892307"/>
          </a:xfrm>
        </p:spPr>
        <p:txBody>
          <a:bodyPr>
            <a:normAutofit/>
          </a:bodyPr>
          <a:lstStyle/>
          <a:p>
            <a:r>
              <a:rPr lang="en-US" dirty="0">
                <a:latin typeface="Times New Roman" panose="02020603050405020304" pitchFamily="18" charset="0"/>
                <a:cs typeface="Times New Roman" panose="02020603050405020304" pitchFamily="18" charset="0"/>
              </a:rPr>
              <a:t>Collated and analyzed internal and external communication methods</a:t>
            </a:r>
          </a:p>
          <a:p>
            <a:r>
              <a:rPr lang="en-US" dirty="0">
                <a:latin typeface="Times New Roman" panose="02020603050405020304" pitchFamily="18" charset="0"/>
                <a:cs typeface="Times New Roman" panose="02020603050405020304" pitchFamily="18" charset="0"/>
              </a:rPr>
              <a:t>Reviewed governing regulations</a:t>
            </a:r>
          </a:p>
          <a:p>
            <a:r>
              <a:rPr lang="en-US" dirty="0">
                <a:latin typeface="Times New Roman" panose="02020603050405020304" pitchFamily="18" charset="0"/>
                <a:cs typeface="Times New Roman" panose="02020603050405020304" pitchFamily="18" charset="0"/>
              </a:rPr>
              <a:t>Conducted research – annual report and general survey</a:t>
            </a:r>
          </a:p>
          <a:p>
            <a:r>
              <a:rPr lang="en-US" dirty="0">
                <a:latin typeface="Times New Roman" panose="02020603050405020304" pitchFamily="18" charset="0"/>
                <a:cs typeface="Times New Roman" panose="02020603050405020304" pitchFamily="18" charset="0"/>
              </a:rPr>
              <a:t>Collated over 1,300 responses</a:t>
            </a:r>
          </a:p>
          <a:p>
            <a:r>
              <a:rPr lang="en-US" dirty="0">
                <a:latin typeface="Times New Roman" panose="02020603050405020304" pitchFamily="18" charset="0"/>
                <a:cs typeface="Times New Roman" panose="02020603050405020304" pitchFamily="18" charset="0"/>
              </a:rPr>
              <a:t>Conducted focus group studies</a:t>
            </a:r>
          </a:p>
          <a:p>
            <a:pPr marL="0" indent="0">
              <a:buNone/>
            </a:pPr>
            <a:endParaRPr lang="en-US" dirty="0"/>
          </a:p>
        </p:txBody>
      </p:sp>
      <p:pic>
        <p:nvPicPr>
          <p:cNvPr id="5" name="Picture 4" descr="Close-up of a typewriter with a piece of paper&#10;&#10;Description automatically generated">
            <a:extLst>
              <a:ext uri="{FF2B5EF4-FFF2-40B4-BE49-F238E27FC236}">
                <a16:creationId xmlns:a16="http://schemas.microsoft.com/office/drawing/2014/main" id="{26AE7BE2-6351-7C34-50DA-35DCE8250D8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310" r="11737" b="-1"/>
          <a:stretch/>
        </p:blipFill>
        <p:spPr>
          <a:xfrm>
            <a:off x="6750167" y="1322840"/>
            <a:ext cx="4589658" cy="45757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43CF226A-6DED-2BE6-AFD6-B3184F4E4E21}"/>
              </a:ext>
            </a:extLst>
          </p:cNvPr>
          <p:cNvSpPr txBox="1"/>
          <p:nvPr/>
        </p:nvSpPr>
        <p:spPr>
          <a:xfrm>
            <a:off x="9876182" y="5765149"/>
            <a:ext cx="1465166" cy="307777"/>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www.thebluediamondgallery.com/typewriter/m/market-research.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1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367C-4A4D-3F13-A8A3-9E2F2E13BBA0}"/>
              </a:ext>
            </a:extLst>
          </p:cNvPr>
          <p:cNvSpPr>
            <a:spLocks noGrp="1"/>
          </p:cNvSpPr>
          <p:nvPr>
            <p:ph type="title"/>
          </p:nvPr>
        </p:nvSpPr>
        <p:spPr>
          <a:xfrm>
            <a:off x="630936" y="639520"/>
            <a:ext cx="4285838" cy="1719072"/>
          </a:xfrm>
        </p:spPr>
        <p:txBody>
          <a:bodyPr anchor="b">
            <a:normAutofit/>
          </a:bodyPr>
          <a:lstStyle/>
          <a:p>
            <a:r>
              <a:rPr lang="en-US" sz="5200" b="1" dirty="0">
                <a:latin typeface="Times New Roman" panose="02020603050405020304" pitchFamily="18" charset="0"/>
                <a:cs typeface="Times New Roman" panose="02020603050405020304" pitchFamily="18" charset="0"/>
              </a:rPr>
              <a:t>Purpose and Scope</a:t>
            </a:r>
          </a:p>
        </p:txBody>
      </p:sp>
      <p:sp>
        <p:nvSpPr>
          <p:cNvPr id="3" name="Content Placeholder 2">
            <a:extLst>
              <a:ext uri="{FF2B5EF4-FFF2-40B4-BE49-F238E27FC236}">
                <a16:creationId xmlns:a16="http://schemas.microsoft.com/office/drawing/2014/main" id="{B458B173-18C5-442C-97AC-C0A4DD264FA8}"/>
              </a:ext>
            </a:extLst>
          </p:cNvPr>
          <p:cNvSpPr>
            <a:spLocks noGrp="1"/>
          </p:cNvSpPr>
          <p:nvPr>
            <p:ph idx="1"/>
          </p:nvPr>
        </p:nvSpPr>
        <p:spPr>
          <a:xfrm>
            <a:off x="630936" y="2557372"/>
            <a:ext cx="4465720" cy="3859328"/>
          </a:xfrm>
        </p:spPr>
        <p:txBody>
          <a:bodyPr anchor="t">
            <a:noAutofit/>
          </a:bodyPr>
          <a:lstStyle/>
          <a:p>
            <a:pPr>
              <a:spcAft>
                <a:spcPts val="600"/>
              </a:spcAft>
            </a:pPr>
            <a:r>
              <a:rPr lang="en-CA" dirty="0">
                <a:latin typeface="Times New Roman" panose="02020603050405020304" pitchFamily="18" charset="0"/>
                <a:ea typeface="Calibri" panose="020F0502020204030204" pitchFamily="34" charset="0"/>
                <a:cs typeface="Times New Roman" panose="02020603050405020304" pitchFamily="18" charset="0"/>
              </a:rPr>
              <a:t>I</a:t>
            </a:r>
            <a:r>
              <a:rPr lang="en-CA" dirty="0">
                <a:effectLst/>
                <a:latin typeface="Times New Roman" panose="02020603050405020304" pitchFamily="18" charset="0"/>
                <a:ea typeface="Calibri" panose="020F0502020204030204" pitchFamily="34" charset="0"/>
                <a:cs typeface="Times New Roman" panose="02020603050405020304" pitchFamily="18" charset="0"/>
              </a:rPr>
              <a:t>ncrease the effectiveness of communication within and from the League.</a:t>
            </a:r>
          </a:p>
          <a:p>
            <a:pPr>
              <a:spcAft>
                <a:spcPts val="600"/>
              </a:spcAft>
            </a:pPr>
            <a:r>
              <a:rPr lang="en-CA" dirty="0">
                <a:latin typeface="Times New Roman" panose="02020603050405020304" pitchFamily="18" charset="0"/>
                <a:ea typeface="Calibri" panose="020F0502020204030204" pitchFamily="34" charset="0"/>
                <a:cs typeface="Times New Roman" panose="02020603050405020304" pitchFamily="18" charset="0"/>
              </a:rPr>
              <a:t>H</a:t>
            </a:r>
            <a:r>
              <a:rPr lang="en-CA" dirty="0">
                <a:effectLst/>
                <a:latin typeface="Times New Roman" panose="02020603050405020304" pitchFamily="18" charset="0"/>
                <a:ea typeface="Calibri" panose="020F0502020204030204" pitchFamily="34" charset="0"/>
                <a:cs typeface="Times New Roman" panose="02020603050405020304" pitchFamily="18" charset="0"/>
              </a:rPr>
              <a:t>elp improve, streamline and expedite internal and external communications.</a:t>
            </a:r>
          </a:p>
        </p:txBody>
      </p:sp>
      <p:pic>
        <p:nvPicPr>
          <p:cNvPr id="5" name="Picture 4" descr="A group of people with different colored icons&#10;&#10;Description automatically generated">
            <a:extLst>
              <a:ext uri="{FF2B5EF4-FFF2-40B4-BE49-F238E27FC236}">
                <a16:creationId xmlns:a16="http://schemas.microsoft.com/office/drawing/2014/main" id="{B379EF53-C117-C40E-9E39-C8C84F88FA1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96656" y="1124883"/>
            <a:ext cx="6461360" cy="4608233"/>
          </a:xfrm>
          <a:prstGeom prst="rect">
            <a:avLst/>
          </a:prstGeom>
        </p:spPr>
      </p:pic>
    </p:spTree>
    <p:extLst>
      <p:ext uri="{BB962C8B-B14F-4D97-AF65-F5344CB8AC3E}">
        <p14:creationId xmlns:p14="http://schemas.microsoft.com/office/powerpoint/2010/main" val="4312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A657-2E57-DBE6-E84D-6E47ABF8451C}"/>
              </a:ext>
            </a:extLst>
          </p:cNvPr>
          <p:cNvSpPr>
            <a:spLocks noGrp="1"/>
          </p:cNvSpPr>
          <p:nvPr>
            <p:ph type="title"/>
          </p:nvPr>
        </p:nvSpPr>
        <p:spPr>
          <a:xfrm>
            <a:off x="530087" y="539646"/>
            <a:ext cx="4890051" cy="1648918"/>
          </a:xfrm>
        </p:spPr>
        <p:txBody>
          <a:bodyPr anchor="t">
            <a:noAutofit/>
          </a:bodyPr>
          <a:lstStyle/>
          <a:p>
            <a:r>
              <a:rPr lang="en-US" sz="5200" b="1" dirty="0">
                <a:latin typeface="Times New Roman" panose="02020603050405020304" pitchFamily="18" charset="0"/>
                <a:cs typeface="Times New Roman" panose="02020603050405020304" pitchFamily="18" charset="0"/>
              </a:rPr>
              <a:t>Goals of Communication</a:t>
            </a:r>
          </a:p>
        </p:txBody>
      </p:sp>
      <p:sp>
        <p:nvSpPr>
          <p:cNvPr id="3" name="Content Placeholder 2">
            <a:extLst>
              <a:ext uri="{FF2B5EF4-FFF2-40B4-BE49-F238E27FC236}">
                <a16:creationId xmlns:a16="http://schemas.microsoft.com/office/drawing/2014/main" id="{7EC47B9C-2437-E3DB-5F97-F2EA31F855C8}"/>
              </a:ext>
            </a:extLst>
          </p:cNvPr>
          <p:cNvSpPr>
            <a:spLocks noGrp="1"/>
          </p:cNvSpPr>
          <p:nvPr>
            <p:ph idx="1"/>
          </p:nvPr>
        </p:nvSpPr>
        <p:spPr>
          <a:xfrm>
            <a:off x="762000" y="2083634"/>
            <a:ext cx="4559508" cy="4392118"/>
          </a:xfrm>
        </p:spPr>
        <p:txBody>
          <a:bodyPr>
            <a:normAutofit fontScale="85000" lnSpcReduction="10000"/>
          </a:bodyPr>
          <a:lstStyle/>
          <a:p>
            <a:pPr marL="342900" lvl="0" indent="-342900">
              <a:spcAft>
                <a:spcPts val="600"/>
              </a:spcAft>
              <a:buFont typeface="Symbol" pitchFamily="2" charset="2"/>
              <a:buChar char=""/>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Create a relationship and emotional engagement with an audience. </a:t>
            </a: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Convey information and instructions in a clear, concise and timely manner.</a:t>
            </a: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Assign and distribute tasks. </a:t>
            </a: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Establish a way to receive feedback.</a:t>
            </a:r>
            <a:endParaRPr lang="en-CA" sz="33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pic>
        <p:nvPicPr>
          <p:cNvPr id="7" name="Picture 4" descr="Pins and thread forming a heptagon">
            <a:extLst>
              <a:ext uri="{FF2B5EF4-FFF2-40B4-BE49-F238E27FC236}">
                <a16:creationId xmlns:a16="http://schemas.microsoft.com/office/drawing/2014/main" id="{B59FD617-6964-945C-916E-02E9D8E8B5B4}"/>
              </a:ext>
            </a:extLst>
          </p:cNvPr>
          <p:cNvPicPr>
            <a:picLocks noChangeAspect="1"/>
          </p:cNvPicPr>
          <p:nvPr/>
        </p:nvPicPr>
        <p:blipFill rotWithShape="1">
          <a:blip r:embed="rId3"/>
          <a:srcRect l="14852" r="21482" b="-1"/>
          <a:stretch/>
        </p:blipFill>
        <p:spPr>
          <a:xfrm>
            <a:off x="5650992" y="10"/>
            <a:ext cx="6541008" cy="6857990"/>
          </a:xfrm>
          <a:prstGeom prst="rect">
            <a:avLst/>
          </a:prstGeom>
        </p:spPr>
      </p:pic>
    </p:spTree>
    <p:extLst>
      <p:ext uri="{BB962C8B-B14F-4D97-AF65-F5344CB8AC3E}">
        <p14:creationId xmlns:p14="http://schemas.microsoft.com/office/powerpoint/2010/main" val="19781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C69B-9ADA-235D-0C1F-B35616230385}"/>
              </a:ext>
            </a:extLst>
          </p:cNvPr>
          <p:cNvSpPr>
            <a:spLocks noGrp="1"/>
          </p:cNvSpPr>
          <p:nvPr>
            <p:ph type="title"/>
          </p:nvPr>
        </p:nvSpPr>
        <p:spPr>
          <a:xfrm>
            <a:off x="596350" y="268461"/>
            <a:ext cx="4823790" cy="2302463"/>
          </a:xfrm>
        </p:spPr>
        <p:txBody>
          <a:bodyPr anchor="b">
            <a:noAutofit/>
          </a:bodyPr>
          <a:lstStyle/>
          <a:p>
            <a:r>
              <a:rPr lang="en-US" sz="5200" b="1" dirty="0">
                <a:latin typeface="Times New Roman" panose="02020603050405020304" pitchFamily="18" charset="0"/>
                <a:cs typeface="Times New Roman" panose="02020603050405020304" pitchFamily="18" charset="0"/>
              </a:rPr>
              <a:t>Major Facets of Communication</a:t>
            </a:r>
          </a:p>
        </p:txBody>
      </p:sp>
      <p:sp>
        <p:nvSpPr>
          <p:cNvPr id="3" name="Content Placeholder 2">
            <a:extLst>
              <a:ext uri="{FF2B5EF4-FFF2-40B4-BE49-F238E27FC236}">
                <a16:creationId xmlns:a16="http://schemas.microsoft.com/office/drawing/2014/main" id="{55B2029A-FF68-2D56-806D-741FBE1E1E53}"/>
              </a:ext>
            </a:extLst>
          </p:cNvPr>
          <p:cNvSpPr>
            <a:spLocks noGrp="1"/>
          </p:cNvSpPr>
          <p:nvPr>
            <p:ph idx="1"/>
          </p:nvPr>
        </p:nvSpPr>
        <p:spPr>
          <a:xfrm>
            <a:off x="988745" y="2803160"/>
            <a:ext cx="3851122" cy="3414759"/>
          </a:xfrm>
        </p:spPr>
        <p:txBody>
          <a:bodyPr anchor="t">
            <a:normAutofit/>
          </a:bodyPr>
          <a:lstStyle/>
          <a:p>
            <a:pPr marL="0" indent="0">
              <a:buNone/>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The three major facets to communication are: </a:t>
            </a:r>
          </a:p>
          <a:p>
            <a:r>
              <a:rPr lang="en-CA" sz="3200" dirty="0">
                <a:latin typeface="Times New Roman" panose="02020603050405020304" pitchFamily="18" charset="0"/>
                <a:ea typeface="Calibri" panose="020F0502020204030204" pitchFamily="34" charset="0"/>
                <a:cs typeface="Times New Roman" panose="02020603050405020304" pitchFamily="18" charset="0"/>
              </a:rPr>
              <a:t>c</a:t>
            </a: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ontent</a:t>
            </a:r>
          </a:p>
          <a:p>
            <a:r>
              <a:rPr lang="en-CA" sz="3200" dirty="0">
                <a:latin typeface="Times New Roman" panose="02020603050405020304" pitchFamily="18" charset="0"/>
                <a:ea typeface="Calibri" panose="020F0502020204030204" pitchFamily="34" charset="0"/>
                <a:cs typeface="Times New Roman" panose="02020603050405020304" pitchFamily="18" charset="0"/>
              </a:rPr>
              <a:t>p</a:t>
            </a: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rocess</a:t>
            </a:r>
          </a:p>
          <a:p>
            <a:r>
              <a:rPr lang="en-CA" sz="3200" dirty="0">
                <a:latin typeface="Times New Roman" panose="02020603050405020304" pitchFamily="18" charset="0"/>
                <a:ea typeface="Calibri" panose="020F0502020204030204" pitchFamily="34" charset="0"/>
                <a:cs typeface="Times New Roman" panose="02020603050405020304" pitchFamily="18" charset="0"/>
              </a:rPr>
              <a:t>audience</a:t>
            </a:r>
            <a:endParaRPr lang="en-CA"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sz="2200" dirty="0">
              <a:effectLst/>
              <a:ea typeface="Calibri" panose="020F0502020204030204" pitchFamily="34" charset="0"/>
            </a:endParaRPr>
          </a:p>
          <a:p>
            <a:endParaRPr lang="en-US" sz="2200" dirty="0"/>
          </a:p>
        </p:txBody>
      </p:sp>
      <p:pic>
        <p:nvPicPr>
          <p:cNvPr id="11" name="Picture 10" descr="Machine gears">
            <a:extLst>
              <a:ext uri="{FF2B5EF4-FFF2-40B4-BE49-F238E27FC236}">
                <a16:creationId xmlns:a16="http://schemas.microsoft.com/office/drawing/2014/main" id="{94353D62-7D6E-5632-D8B3-42AA1967DF04}"/>
              </a:ext>
            </a:extLst>
          </p:cNvPr>
          <p:cNvPicPr>
            <a:picLocks noChangeAspect="1"/>
          </p:cNvPicPr>
          <p:nvPr/>
        </p:nvPicPr>
        <p:blipFill>
          <a:blip r:embed="rId3"/>
          <a:stretch>
            <a:fillRect/>
          </a:stretch>
        </p:blipFill>
        <p:spPr>
          <a:xfrm>
            <a:off x="5440830" y="1164640"/>
            <a:ext cx="6117185" cy="4083221"/>
          </a:xfrm>
          <a:prstGeom prst="rect">
            <a:avLst/>
          </a:prstGeom>
        </p:spPr>
      </p:pic>
    </p:spTree>
    <p:extLst>
      <p:ext uri="{BB962C8B-B14F-4D97-AF65-F5344CB8AC3E}">
        <p14:creationId xmlns:p14="http://schemas.microsoft.com/office/powerpoint/2010/main" val="253737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D352-27E1-2410-0C75-0E55EC6A5002}"/>
              </a:ext>
            </a:extLst>
          </p:cNvPr>
          <p:cNvSpPr>
            <a:spLocks noGrp="1"/>
          </p:cNvSpPr>
          <p:nvPr>
            <p:ph type="title"/>
          </p:nvPr>
        </p:nvSpPr>
        <p:spPr>
          <a:xfrm>
            <a:off x="838200" y="556995"/>
            <a:ext cx="10515600" cy="1133693"/>
          </a:xfrm>
        </p:spPr>
        <p:txBody>
          <a:bodyPr>
            <a:normAutofit/>
          </a:bodyPr>
          <a:lstStyle/>
          <a:p>
            <a:r>
              <a:rPr lang="en-US" sz="5200" b="1" dirty="0">
                <a:latin typeface="Times New Roman" panose="02020603050405020304" pitchFamily="18" charset="0"/>
                <a:cs typeface="Times New Roman" panose="02020603050405020304" pitchFamily="18" charset="0"/>
              </a:rPr>
              <a:t>Content</a:t>
            </a:r>
          </a:p>
        </p:txBody>
      </p:sp>
      <p:graphicFrame>
        <p:nvGraphicFramePr>
          <p:cNvPr id="5" name="Content Placeholder 2">
            <a:extLst>
              <a:ext uri="{FF2B5EF4-FFF2-40B4-BE49-F238E27FC236}">
                <a16:creationId xmlns:a16="http://schemas.microsoft.com/office/drawing/2014/main" id="{9D2C0481-79E1-6B36-7AB2-E13B5B1B2218}"/>
              </a:ext>
            </a:extLst>
          </p:cNvPr>
          <p:cNvGraphicFramePr>
            <a:graphicFrameLocks noGrp="1"/>
          </p:cNvGraphicFramePr>
          <p:nvPr>
            <p:ph idx="1"/>
            <p:extLst>
              <p:ext uri="{D42A27DB-BD31-4B8C-83A1-F6EECF244321}">
                <p14:modId xmlns:p14="http://schemas.microsoft.com/office/powerpoint/2010/main" val="3796306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5609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1964</Words>
  <Application>Microsoft Office PowerPoint</Application>
  <PresentationFormat>Widescreen</PresentationFormat>
  <Paragraphs>263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Times New Roman</vt:lpstr>
      <vt:lpstr>1_Office Theme</vt:lpstr>
      <vt:lpstr>Members’ Communication Guide</vt:lpstr>
      <vt:lpstr>Introduction  </vt:lpstr>
      <vt:lpstr>Opening Prayer</vt:lpstr>
      <vt:lpstr>Background to Developing the Guide and Workshop</vt:lpstr>
      <vt:lpstr>A Three-Year Project</vt:lpstr>
      <vt:lpstr>Purpose and Scope</vt:lpstr>
      <vt:lpstr>Goals of Communication</vt:lpstr>
      <vt:lpstr>Major Facets of Communication</vt:lpstr>
      <vt:lpstr>Content</vt:lpstr>
      <vt:lpstr>Process </vt:lpstr>
      <vt:lpstr>Audience</vt:lpstr>
      <vt:lpstr>Audience</vt:lpstr>
      <vt:lpstr>Know the Audience</vt:lpstr>
      <vt:lpstr>Types of Audiences</vt:lpstr>
      <vt:lpstr>Additional Considerations</vt:lpstr>
      <vt:lpstr>Questions?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 Communication Guide</dc:title>
  <dc:creator>Susan Scott</dc:creator>
  <cp:lastModifiedBy>Executive Director</cp:lastModifiedBy>
  <cp:revision>10</cp:revision>
  <dcterms:created xsi:type="dcterms:W3CDTF">2023-10-21T18:26:17Z</dcterms:created>
  <dcterms:modified xsi:type="dcterms:W3CDTF">2024-01-15T15:34:28Z</dcterms:modified>
</cp:coreProperties>
</file>