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Lst>
  <p:notesMasterIdLst>
    <p:notesMasterId r:id="rId27"/>
  </p:notesMasterIdLst>
  <p:sldIdLst>
    <p:sldId id="263" r:id="rId2"/>
    <p:sldId id="260" r:id="rId3"/>
    <p:sldId id="280" r:id="rId4"/>
    <p:sldId id="281" r:id="rId5"/>
    <p:sldId id="262" r:id="rId6"/>
    <p:sldId id="277" r:id="rId7"/>
    <p:sldId id="286" r:id="rId8"/>
    <p:sldId id="287" r:id="rId9"/>
    <p:sldId id="269" r:id="rId10"/>
    <p:sldId id="276" r:id="rId11"/>
    <p:sldId id="288" r:id="rId12"/>
    <p:sldId id="289" r:id="rId13"/>
    <p:sldId id="290" r:id="rId14"/>
    <p:sldId id="291" r:id="rId15"/>
    <p:sldId id="292" r:id="rId16"/>
    <p:sldId id="295" r:id="rId17"/>
    <p:sldId id="294" r:id="rId18"/>
    <p:sldId id="293" r:id="rId19"/>
    <p:sldId id="296" r:id="rId20"/>
    <p:sldId id="297" r:id="rId21"/>
    <p:sldId id="298" r:id="rId22"/>
    <p:sldId id="284" r:id="rId23"/>
    <p:sldId id="299" r:id="rId24"/>
    <p:sldId id="279" r:id="rId25"/>
    <p:sldId id="274"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04EDAA-A054-4D25-AAF9-C5C681684343}" v="2630" dt="2023-03-07T15:56:53.2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99" autoAdjust="0"/>
    <p:restoredTop sz="48995" autoAdjust="0"/>
  </p:normalViewPr>
  <p:slideViewPr>
    <p:cSldViewPr snapToGrid="0">
      <p:cViewPr varScale="1">
        <p:scale>
          <a:sx n="42" d="100"/>
          <a:sy n="42" d="100"/>
        </p:scale>
        <p:origin x="2678" y="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rri Sylvester" userId="4b4cccabde5cce33" providerId="LiveId" clId="{A404EDAA-A054-4D25-AAF9-C5C681684343}"/>
    <pc:docChg chg="undo custSel addSld delSld modSld sldOrd">
      <pc:chgData name="Kerri Sylvester" userId="4b4cccabde5cce33" providerId="LiveId" clId="{A404EDAA-A054-4D25-AAF9-C5C681684343}" dt="2023-03-07T15:56:59.671" v="15308" actId="6549"/>
      <pc:docMkLst>
        <pc:docMk/>
      </pc:docMkLst>
      <pc:sldChg chg="del">
        <pc:chgData name="Kerri Sylvester" userId="4b4cccabde5cce33" providerId="LiveId" clId="{A404EDAA-A054-4D25-AAF9-C5C681684343}" dt="2023-03-06T19:07:06.444" v="7405" actId="47"/>
        <pc:sldMkLst>
          <pc:docMk/>
          <pc:sldMk cId="2460255475" sldId="266"/>
        </pc:sldMkLst>
      </pc:sldChg>
      <pc:sldChg chg="del">
        <pc:chgData name="Kerri Sylvester" userId="4b4cccabde5cce33" providerId="LiveId" clId="{A404EDAA-A054-4D25-AAF9-C5C681684343}" dt="2023-03-06T19:07:02.333" v="7403" actId="47"/>
        <pc:sldMkLst>
          <pc:docMk/>
          <pc:sldMk cId="1750993909" sldId="267"/>
        </pc:sldMkLst>
      </pc:sldChg>
      <pc:sldChg chg="del">
        <pc:chgData name="Kerri Sylvester" userId="4b4cccabde5cce33" providerId="LiveId" clId="{A404EDAA-A054-4D25-AAF9-C5C681684343}" dt="2023-03-06T17:38:46.150" v="799" actId="47"/>
        <pc:sldMkLst>
          <pc:docMk/>
          <pc:sldMk cId="3189029478" sldId="270"/>
        </pc:sldMkLst>
      </pc:sldChg>
      <pc:sldChg chg="del">
        <pc:chgData name="Kerri Sylvester" userId="4b4cccabde5cce33" providerId="LiveId" clId="{A404EDAA-A054-4D25-AAF9-C5C681684343}" dt="2023-03-06T19:07:20.536" v="7409" actId="47"/>
        <pc:sldMkLst>
          <pc:docMk/>
          <pc:sldMk cId="543853017" sldId="272"/>
        </pc:sldMkLst>
      </pc:sldChg>
      <pc:sldChg chg="del">
        <pc:chgData name="Kerri Sylvester" userId="4b4cccabde5cce33" providerId="LiveId" clId="{A404EDAA-A054-4D25-AAF9-C5C681684343}" dt="2023-03-06T19:06:56.577" v="7399" actId="47"/>
        <pc:sldMkLst>
          <pc:docMk/>
          <pc:sldMk cId="2556161629" sldId="273"/>
        </pc:sldMkLst>
      </pc:sldChg>
      <pc:sldChg chg="modSp mod modNotesTx">
        <pc:chgData name="Kerri Sylvester" userId="4b4cccabde5cce33" providerId="LiveId" clId="{A404EDAA-A054-4D25-AAF9-C5C681684343}" dt="2023-03-06T19:01:00.042" v="7334" actId="403"/>
        <pc:sldMkLst>
          <pc:docMk/>
          <pc:sldMk cId="3138532871" sldId="274"/>
        </pc:sldMkLst>
        <pc:spChg chg="mod">
          <ac:chgData name="Kerri Sylvester" userId="4b4cccabde5cce33" providerId="LiveId" clId="{A404EDAA-A054-4D25-AAF9-C5C681684343}" dt="2023-03-06T19:01:00.042" v="7334" actId="403"/>
          <ac:spMkLst>
            <pc:docMk/>
            <pc:sldMk cId="3138532871" sldId="274"/>
            <ac:spMk id="3" creationId="{B7217807-B6B0-FC9C-7012-5E2B9965FEDE}"/>
          </ac:spMkLst>
        </pc:spChg>
      </pc:sldChg>
      <pc:sldChg chg="del">
        <pc:chgData name="Kerri Sylvester" userId="4b4cccabde5cce33" providerId="LiveId" clId="{A404EDAA-A054-4D25-AAF9-C5C681684343}" dt="2023-03-06T19:06:59.895" v="7401" actId="47"/>
        <pc:sldMkLst>
          <pc:docMk/>
          <pc:sldMk cId="2205395211" sldId="275"/>
        </pc:sldMkLst>
      </pc:sldChg>
      <pc:sldChg chg="addSp modSp mod modNotesTx">
        <pc:chgData name="Kerri Sylvester" userId="4b4cccabde5cce33" providerId="LiveId" clId="{A404EDAA-A054-4D25-AAF9-C5C681684343}" dt="2023-03-06T19:47:15.846" v="9729" actId="1076"/>
        <pc:sldMkLst>
          <pc:docMk/>
          <pc:sldMk cId="1378972090" sldId="276"/>
        </pc:sldMkLst>
        <pc:spChg chg="add">
          <ac:chgData name="Kerri Sylvester" userId="4b4cccabde5cce33" providerId="LiveId" clId="{A404EDAA-A054-4D25-AAF9-C5C681684343}" dt="2023-03-06T19:46:21.904" v="9705"/>
          <ac:spMkLst>
            <pc:docMk/>
            <pc:sldMk cId="1378972090" sldId="276"/>
            <ac:spMk id="4" creationId="{1693ACCD-DDFD-42DA-A26C-5C60D2CF5599}"/>
          </ac:spMkLst>
        </pc:spChg>
        <pc:spChg chg="add mod">
          <ac:chgData name="Kerri Sylvester" userId="4b4cccabde5cce33" providerId="LiveId" clId="{A404EDAA-A054-4D25-AAF9-C5C681684343}" dt="2023-03-06T19:46:26.403" v="9706"/>
          <ac:spMkLst>
            <pc:docMk/>
            <pc:sldMk cId="1378972090" sldId="276"/>
            <ac:spMk id="5" creationId="{C0DC4243-E7DE-4B44-AC9E-D4A5A7786AC5}"/>
          </ac:spMkLst>
        </pc:spChg>
        <pc:picChg chg="add mod">
          <ac:chgData name="Kerri Sylvester" userId="4b4cccabde5cce33" providerId="LiveId" clId="{A404EDAA-A054-4D25-AAF9-C5C681684343}" dt="2023-03-06T19:47:15.846" v="9729" actId="1076"/>
          <ac:picMkLst>
            <pc:docMk/>
            <pc:sldMk cId="1378972090" sldId="276"/>
            <ac:picMk id="6" creationId="{8F17ADC8-7D91-4FCF-A3D7-94A0544C21E2}"/>
          </ac:picMkLst>
        </pc:picChg>
      </pc:sldChg>
      <pc:sldChg chg="del">
        <pc:chgData name="Kerri Sylvester" userId="4b4cccabde5cce33" providerId="LiveId" clId="{A404EDAA-A054-4D25-AAF9-C5C681684343}" dt="2023-03-06T19:07:16.361" v="7408" actId="47"/>
        <pc:sldMkLst>
          <pc:docMk/>
          <pc:sldMk cId="148210868" sldId="278"/>
        </pc:sldMkLst>
      </pc:sldChg>
      <pc:sldChg chg="modNotesTx">
        <pc:chgData name="Kerri Sylvester" userId="4b4cccabde5cce33" providerId="LiveId" clId="{A404EDAA-A054-4D25-AAF9-C5C681684343}" dt="2023-03-06T19:06:17.485" v="7398" actId="20577"/>
        <pc:sldMkLst>
          <pc:docMk/>
          <pc:sldMk cId="2418177299" sldId="279"/>
        </pc:sldMkLst>
      </pc:sldChg>
      <pc:sldChg chg="modSp">
        <pc:chgData name="Kerri Sylvester" userId="4b4cccabde5cce33" providerId="LiveId" clId="{A404EDAA-A054-4D25-AAF9-C5C681684343}" dt="2023-03-06T19:42:02.891" v="9692" actId="20577"/>
        <pc:sldMkLst>
          <pc:docMk/>
          <pc:sldMk cId="805297090" sldId="281"/>
        </pc:sldMkLst>
        <pc:spChg chg="mod">
          <ac:chgData name="Kerri Sylvester" userId="4b4cccabde5cce33" providerId="LiveId" clId="{A404EDAA-A054-4D25-AAF9-C5C681684343}" dt="2023-03-06T19:42:02.891" v="9692" actId="20577"/>
          <ac:spMkLst>
            <pc:docMk/>
            <pc:sldMk cId="805297090" sldId="281"/>
            <ac:spMk id="8" creationId="{513C4079-DE93-4B9C-306E-BAA35869E3C3}"/>
          </ac:spMkLst>
        </pc:spChg>
      </pc:sldChg>
      <pc:sldChg chg="del">
        <pc:chgData name="Kerri Sylvester" userId="4b4cccabde5cce33" providerId="LiveId" clId="{A404EDAA-A054-4D25-AAF9-C5C681684343}" dt="2023-03-06T19:07:03.844" v="7404" actId="47"/>
        <pc:sldMkLst>
          <pc:docMk/>
          <pc:sldMk cId="2252253933" sldId="282"/>
        </pc:sldMkLst>
      </pc:sldChg>
      <pc:sldChg chg="del">
        <pc:chgData name="Kerri Sylvester" userId="4b4cccabde5cce33" providerId="LiveId" clId="{A404EDAA-A054-4D25-AAF9-C5C681684343}" dt="2023-03-06T19:07:01.184" v="7402" actId="47"/>
        <pc:sldMkLst>
          <pc:docMk/>
          <pc:sldMk cId="293910782" sldId="283"/>
        </pc:sldMkLst>
      </pc:sldChg>
      <pc:sldChg chg="add del modNotesTx">
        <pc:chgData name="Kerri Sylvester" userId="4b4cccabde5cce33" providerId="LiveId" clId="{A404EDAA-A054-4D25-AAF9-C5C681684343}" dt="2023-03-07T15:56:59.671" v="15308" actId="6549"/>
        <pc:sldMkLst>
          <pc:docMk/>
          <pc:sldMk cId="3905005810" sldId="284"/>
        </pc:sldMkLst>
      </pc:sldChg>
      <pc:sldChg chg="del">
        <pc:chgData name="Kerri Sylvester" userId="4b4cccabde5cce33" providerId="LiveId" clId="{A404EDAA-A054-4D25-AAF9-C5C681684343}" dt="2023-03-06T17:38:48.265" v="800" actId="47"/>
        <pc:sldMkLst>
          <pc:docMk/>
          <pc:sldMk cId="1514192683" sldId="285"/>
        </pc:sldMkLst>
      </pc:sldChg>
      <pc:sldChg chg="modSp mod modNotesTx">
        <pc:chgData name="Kerri Sylvester" userId="4b4cccabde5cce33" providerId="LiveId" clId="{A404EDAA-A054-4D25-AAF9-C5C681684343}" dt="2023-03-06T18:19:54.651" v="3799" actId="14100"/>
        <pc:sldMkLst>
          <pc:docMk/>
          <pc:sldMk cId="2667942023" sldId="288"/>
        </pc:sldMkLst>
        <pc:spChg chg="mod">
          <ac:chgData name="Kerri Sylvester" userId="4b4cccabde5cce33" providerId="LiveId" clId="{A404EDAA-A054-4D25-AAF9-C5C681684343}" dt="2023-03-06T18:19:54.651" v="3799" actId="14100"/>
          <ac:spMkLst>
            <pc:docMk/>
            <pc:sldMk cId="2667942023" sldId="288"/>
            <ac:spMk id="3" creationId="{43DF3CE4-9612-DFD5-DCBF-C994ED7DCE6E}"/>
          </ac:spMkLst>
        </pc:spChg>
      </pc:sldChg>
      <pc:sldChg chg="add del">
        <pc:chgData name="Kerri Sylvester" userId="4b4cccabde5cce33" providerId="LiveId" clId="{A404EDAA-A054-4D25-AAF9-C5C681684343}" dt="2023-03-06T17:42:35.235" v="801" actId="47"/>
        <pc:sldMkLst>
          <pc:docMk/>
          <pc:sldMk cId="1078748004" sldId="289"/>
        </pc:sldMkLst>
      </pc:sldChg>
      <pc:sldChg chg="addSp delSp modSp new mod modAnim modNotesTx">
        <pc:chgData name="Kerri Sylvester" userId="4b4cccabde5cce33" providerId="LiveId" clId="{A404EDAA-A054-4D25-AAF9-C5C681684343}" dt="2023-03-06T18:14:21.468" v="3474"/>
        <pc:sldMkLst>
          <pc:docMk/>
          <pc:sldMk cId="2612526020" sldId="289"/>
        </pc:sldMkLst>
        <pc:spChg chg="del">
          <ac:chgData name="Kerri Sylvester" userId="4b4cccabde5cce33" providerId="LiveId" clId="{A404EDAA-A054-4D25-AAF9-C5C681684343}" dt="2023-03-06T17:43:29.754" v="803" actId="478"/>
          <ac:spMkLst>
            <pc:docMk/>
            <pc:sldMk cId="2612526020" sldId="289"/>
            <ac:spMk id="2" creationId="{C21024C7-6335-4DE3-B920-1052F0B104A7}"/>
          </ac:spMkLst>
        </pc:spChg>
        <pc:picChg chg="add mod modCrop">
          <ac:chgData name="Kerri Sylvester" userId="4b4cccabde5cce33" providerId="LiveId" clId="{A404EDAA-A054-4D25-AAF9-C5C681684343}" dt="2023-03-06T18:09:46.492" v="3043" actId="1076"/>
          <ac:picMkLst>
            <pc:docMk/>
            <pc:sldMk cId="2612526020" sldId="289"/>
            <ac:picMk id="4" creationId="{43D971FB-A979-424B-8947-23D9341B7D98}"/>
          </ac:picMkLst>
        </pc:picChg>
        <pc:picChg chg="add mod modCrop">
          <ac:chgData name="Kerri Sylvester" userId="4b4cccabde5cce33" providerId="LiveId" clId="{A404EDAA-A054-4D25-AAF9-C5C681684343}" dt="2023-03-06T18:09:49.817" v="3044" actId="1076"/>
          <ac:picMkLst>
            <pc:docMk/>
            <pc:sldMk cId="2612526020" sldId="289"/>
            <ac:picMk id="6" creationId="{E931E95C-9D95-4225-BC19-7720E8B72547}"/>
          </ac:picMkLst>
        </pc:picChg>
        <pc:picChg chg="add del mod modCrop">
          <ac:chgData name="Kerri Sylvester" userId="4b4cccabde5cce33" providerId="LiveId" clId="{A404EDAA-A054-4D25-AAF9-C5C681684343}" dt="2023-03-06T18:09:29.143" v="3037" actId="478"/>
          <ac:picMkLst>
            <pc:docMk/>
            <pc:sldMk cId="2612526020" sldId="289"/>
            <ac:picMk id="8" creationId="{4E3FB676-914A-42DC-A637-237B11BF5962}"/>
          </ac:picMkLst>
        </pc:picChg>
      </pc:sldChg>
      <pc:sldChg chg="delSp modSp add mod modAnim modNotesTx">
        <pc:chgData name="Kerri Sylvester" userId="4b4cccabde5cce33" providerId="LiveId" clId="{A404EDAA-A054-4D25-AAF9-C5C681684343}" dt="2023-03-06T18:14:53.493" v="3476"/>
        <pc:sldMkLst>
          <pc:docMk/>
          <pc:sldMk cId="2616255215" sldId="290"/>
        </pc:sldMkLst>
        <pc:picChg chg="del">
          <ac:chgData name="Kerri Sylvester" userId="4b4cccabde5cce33" providerId="LiveId" clId="{A404EDAA-A054-4D25-AAF9-C5C681684343}" dt="2023-03-06T18:09:25.923" v="3036" actId="478"/>
          <ac:picMkLst>
            <pc:docMk/>
            <pc:sldMk cId="2616255215" sldId="290"/>
            <ac:picMk id="4" creationId="{43D971FB-A979-424B-8947-23D9341B7D98}"/>
          </ac:picMkLst>
        </pc:picChg>
        <pc:picChg chg="mod">
          <ac:chgData name="Kerri Sylvester" userId="4b4cccabde5cce33" providerId="LiveId" clId="{A404EDAA-A054-4D25-AAF9-C5C681684343}" dt="2023-03-06T18:10:22.944" v="3049" actId="1076"/>
          <ac:picMkLst>
            <pc:docMk/>
            <pc:sldMk cId="2616255215" sldId="290"/>
            <ac:picMk id="6" creationId="{E931E95C-9D95-4225-BC19-7720E8B72547}"/>
          </ac:picMkLst>
        </pc:picChg>
        <pc:picChg chg="mod">
          <ac:chgData name="Kerri Sylvester" userId="4b4cccabde5cce33" providerId="LiveId" clId="{A404EDAA-A054-4D25-AAF9-C5C681684343}" dt="2023-03-06T18:10:25.816" v="3050" actId="1076"/>
          <ac:picMkLst>
            <pc:docMk/>
            <pc:sldMk cId="2616255215" sldId="290"/>
            <ac:picMk id="8" creationId="{4E3FB676-914A-42DC-A637-237B11BF5962}"/>
          </ac:picMkLst>
        </pc:picChg>
      </pc:sldChg>
      <pc:sldChg chg="addSp delSp modSp new mod modNotesTx">
        <pc:chgData name="Kerri Sylvester" userId="4b4cccabde5cce33" providerId="LiveId" clId="{A404EDAA-A054-4D25-AAF9-C5C681684343}" dt="2023-03-06T19:17:19.934" v="7453" actId="114"/>
        <pc:sldMkLst>
          <pc:docMk/>
          <pc:sldMk cId="1566127171" sldId="291"/>
        </pc:sldMkLst>
        <pc:spChg chg="del">
          <ac:chgData name="Kerri Sylvester" userId="4b4cccabde5cce33" providerId="LiveId" clId="{A404EDAA-A054-4D25-AAF9-C5C681684343}" dt="2023-03-06T18:15:29.119" v="3478" actId="478"/>
          <ac:spMkLst>
            <pc:docMk/>
            <pc:sldMk cId="1566127171" sldId="291"/>
            <ac:spMk id="2" creationId="{C4F3DB66-39D7-499D-814C-AE693E928A17}"/>
          </ac:spMkLst>
        </pc:spChg>
        <pc:picChg chg="add mod">
          <ac:chgData name="Kerri Sylvester" userId="4b4cccabde5cce33" providerId="LiveId" clId="{A404EDAA-A054-4D25-AAF9-C5C681684343}" dt="2023-03-06T18:16:47.109" v="3484" actId="1076"/>
          <ac:picMkLst>
            <pc:docMk/>
            <pc:sldMk cId="1566127171" sldId="291"/>
            <ac:picMk id="4" creationId="{24F936F0-3139-4731-9F09-08940551BCA9}"/>
          </ac:picMkLst>
        </pc:picChg>
      </pc:sldChg>
      <pc:sldChg chg="modSp add mod ord modAnim modNotesTx">
        <pc:chgData name="Kerri Sylvester" userId="4b4cccabde5cce33" providerId="LiveId" clId="{A404EDAA-A054-4D25-AAF9-C5C681684343}" dt="2023-03-06T19:47:43.800" v="9743" actId="20577"/>
        <pc:sldMkLst>
          <pc:docMk/>
          <pc:sldMk cId="3228349672" sldId="292"/>
        </pc:sldMkLst>
        <pc:spChg chg="mod">
          <ac:chgData name="Kerri Sylvester" userId="4b4cccabde5cce33" providerId="LiveId" clId="{A404EDAA-A054-4D25-AAF9-C5C681684343}" dt="2023-03-06T18:21:30.062" v="3848" actId="14100"/>
          <ac:spMkLst>
            <pc:docMk/>
            <pc:sldMk cId="3228349672" sldId="292"/>
            <ac:spMk id="2" creationId="{A023FFF6-5C15-12BE-D0BC-D27E333F1C6B}"/>
          </ac:spMkLst>
        </pc:spChg>
        <pc:spChg chg="mod">
          <ac:chgData name="Kerri Sylvester" userId="4b4cccabde5cce33" providerId="LiveId" clId="{A404EDAA-A054-4D25-AAF9-C5C681684343}" dt="2023-03-06T19:47:37.922" v="9736" actId="20577"/>
          <ac:spMkLst>
            <pc:docMk/>
            <pc:sldMk cId="3228349672" sldId="292"/>
            <ac:spMk id="3" creationId="{43DF3CE4-9612-DFD5-DCBF-C994ED7DCE6E}"/>
          </ac:spMkLst>
        </pc:spChg>
      </pc:sldChg>
      <pc:sldChg chg="addSp delSp modSp add del mod ord modAnim modNotesTx">
        <pc:chgData name="Kerri Sylvester" userId="4b4cccabde5cce33" providerId="LiveId" clId="{A404EDAA-A054-4D25-AAF9-C5C681684343}" dt="2023-03-07T14:58:07.568" v="10765" actId="114"/>
        <pc:sldMkLst>
          <pc:docMk/>
          <pc:sldMk cId="3037925267" sldId="293"/>
        </pc:sldMkLst>
        <pc:spChg chg="mod">
          <ac:chgData name="Kerri Sylvester" userId="4b4cccabde5cce33" providerId="LiveId" clId="{A404EDAA-A054-4D25-AAF9-C5C681684343}" dt="2023-03-06T18:41:23.650" v="6118" actId="1076"/>
          <ac:spMkLst>
            <pc:docMk/>
            <pc:sldMk cId="3037925267" sldId="293"/>
            <ac:spMk id="2" creationId="{A023FFF6-5C15-12BE-D0BC-D27E333F1C6B}"/>
          </ac:spMkLst>
        </pc:spChg>
        <pc:spChg chg="mod">
          <ac:chgData name="Kerri Sylvester" userId="4b4cccabde5cce33" providerId="LiveId" clId="{A404EDAA-A054-4D25-AAF9-C5C681684343}" dt="2023-03-06T19:43:57.782" v="9697" actId="1076"/>
          <ac:spMkLst>
            <pc:docMk/>
            <pc:sldMk cId="3037925267" sldId="293"/>
            <ac:spMk id="3" creationId="{43DF3CE4-9612-DFD5-DCBF-C994ED7DCE6E}"/>
          </ac:spMkLst>
        </pc:spChg>
        <pc:picChg chg="add del mod">
          <ac:chgData name="Kerri Sylvester" userId="4b4cccabde5cce33" providerId="LiveId" clId="{A404EDAA-A054-4D25-AAF9-C5C681684343}" dt="2023-03-06T19:34:35.113" v="8777" actId="478"/>
          <ac:picMkLst>
            <pc:docMk/>
            <pc:sldMk cId="3037925267" sldId="293"/>
            <ac:picMk id="5" creationId="{F1D44DEC-3390-4F3C-B774-9CD887AAD3FC}"/>
          </ac:picMkLst>
        </pc:picChg>
        <pc:picChg chg="add mod">
          <ac:chgData name="Kerri Sylvester" userId="4b4cccabde5cce33" providerId="LiveId" clId="{A404EDAA-A054-4D25-AAF9-C5C681684343}" dt="2023-03-06T19:44:22.884" v="9704" actId="1076"/>
          <ac:picMkLst>
            <pc:docMk/>
            <pc:sldMk cId="3037925267" sldId="293"/>
            <ac:picMk id="7" creationId="{1F717A55-A7CE-43BF-9454-7106173A0C51}"/>
          </ac:picMkLst>
        </pc:picChg>
      </pc:sldChg>
      <pc:sldChg chg="addSp delSp modSp add mod ord modNotesTx">
        <pc:chgData name="Kerri Sylvester" userId="4b4cccabde5cce33" providerId="LiveId" clId="{A404EDAA-A054-4D25-AAF9-C5C681684343}" dt="2023-03-06T19:28:55.782" v="8773" actId="20577"/>
        <pc:sldMkLst>
          <pc:docMk/>
          <pc:sldMk cId="1797917155" sldId="294"/>
        </pc:sldMkLst>
        <pc:spChg chg="add del mod">
          <ac:chgData name="Kerri Sylvester" userId="4b4cccabde5cce33" providerId="LiveId" clId="{A404EDAA-A054-4D25-AAF9-C5C681684343}" dt="2023-03-06T19:17:39.333" v="7456"/>
          <ac:spMkLst>
            <pc:docMk/>
            <pc:sldMk cId="1797917155" sldId="294"/>
            <ac:spMk id="2" creationId="{9716369E-EFA4-45D9-8036-A01BF1E6092D}"/>
          </ac:spMkLst>
        </pc:spChg>
        <pc:picChg chg="add mod">
          <ac:chgData name="Kerri Sylvester" userId="4b4cccabde5cce33" providerId="LiveId" clId="{A404EDAA-A054-4D25-AAF9-C5C681684343}" dt="2023-03-06T19:17:09.614" v="7450" actId="14100"/>
          <ac:picMkLst>
            <pc:docMk/>
            <pc:sldMk cId="1797917155" sldId="294"/>
            <ac:picMk id="3" creationId="{01D78306-C0AE-4033-B432-F9F05C25653A}"/>
          </ac:picMkLst>
        </pc:picChg>
        <pc:picChg chg="del">
          <ac:chgData name="Kerri Sylvester" userId="4b4cccabde5cce33" providerId="LiveId" clId="{A404EDAA-A054-4D25-AAF9-C5C681684343}" dt="2023-03-06T19:17:03.157" v="7447" actId="478"/>
          <ac:picMkLst>
            <pc:docMk/>
            <pc:sldMk cId="1797917155" sldId="294"/>
            <ac:picMk id="4" creationId="{24F936F0-3139-4731-9F09-08940551BCA9}"/>
          </ac:picMkLst>
        </pc:picChg>
      </pc:sldChg>
      <pc:sldChg chg="modSp add mod">
        <pc:chgData name="Kerri Sylvester" userId="4b4cccabde5cce33" providerId="LiveId" clId="{A404EDAA-A054-4D25-AAF9-C5C681684343}" dt="2023-03-06T19:39:29.404" v="9665" actId="20577"/>
        <pc:sldMkLst>
          <pc:docMk/>
          <pc:sldMk cId="2609921774" sldId="295"/>
        </pc:sldMkLst>
        <pc:spChg chg="mod">
          <ac:chgData name="Kerri Sylvester" userId="4b4cccabde5cce33" providerId="LiveId" clId="{A404EDAA-A054-4D25-AAF9-C5C681684343}" dt="2023-03-06T19:39:29.404" v="9665" actId="20577"/>
          <ac:spMkLst>
            <pc:docMk/>
            <pc:sldMk cId="2609921774" sldId="295"/>
            <ac:spMk id="3" creationId="{43DF3CE4-9612-DFD5-DCBF-C994ED7DCE6E}"/>
          </ac:spMkLst>
        </pc:spChg>
        <pc:picChg chg="mod">
          <ac:chgData name="Kerri Sylvester" userId="4b4cccabde5cce33" providerId="LiveId" clId="{A404EDAA-A054-4D25-AAF9-C5C681684343}" dt="2023-03-06T19:39:20.609" v="9657" actId="1076"/>
          <ac:picMkLst>
            <pc:docMk/>
            <pc:sldMk cId="2609921774" sldId="295"/>
            <ac:picMk id="5" creationId="{F1D44DEC-3390-4F3C-B774-9CD887AAD3FC}"/>
          </ac:picMkLst>
        </pc:picChg>
      </pc:sldChg>
      <pc:sldChg chg="addSp delSp modSp add mod modAnim modNotesTx">
        <pc:chgData name="Kerri Sylvester" userId="4b4cccabde5cce33" providerId="LiveId" clId="{A404EDAA-A054-4D25-AAF9-C5C681684343}" dt="2023-03-07T15:35:49.837" v="13113" actId="12"/>
        <pc:sldMkLst>
          <pc:docMk/>
          <pc:sldMk cId="2194041897" sldId="296"/>
        </pc:sldMkLst>
        <pc:spChg chg="mod">
          <ac:chgData name="Kerri Sylvester" userId="4b4cccabde5cce33" providerId="LiveId" clId="{A404EDAA-A054-4D25-AAF9-C5C681684343}" dt="2023-03-06T19:50:37.156" v="10414" actId="20577"/>
          <ac:spMkLst>
            <pc:docMk/>
            <pc:sldMk cId="2194041897" sldId="296"/>
            <ac:spMk id="2" creationId="{A023FFF6-5C15-12BE-D0BC-D27E333F1C6B}"/>
          </ac:spMkLst>
        </pc:spChg>
        <pc:spChg chg="mod">
          <ac:chgData name="Kerri Sylvester" userId="4b4cccabde5cce33" providerId="LiveId" clId="{A404EDAA-A054-4D25-AAF9-C5C681684343}" dt="2023-03-07T15:35:33.388" v="13110" actId="1076"/>
          <ac:spMkLst>
            <pc:docMk/>
            <pc:sldMk cId="2194041897" sldId="296"/>
            <ac:spMk id="3" creationId="{43DF3CE4-9612-DFD5-DCBF-C994ED7DCE6E}"/>
          </ac:spMkLst>
        </pc:spChg>
        <pc:picChg chg="del">
          <ac:chgData name="Kerri Sylvester" userId="4b4cccabde5cce33" providerId="LiveId" clId="{A404EDAA-A054-4D25-AAF9-C5C681684343}" dt="2023-03-06T19:52:18.606" v="10666" actId="478"/>
          <ac:picMkLst>
            <pc:docMk/>
            <pc:sldMk cId="2194041897" sldId="296"/>
            <ac:picMk id="7" creationId="{1F717A55-A7CE-43BF-9454-7106173A0C51}"/>
          </ac:picMkLst>
        </pc:picChg>
        <pc:picChg chg="add mod">
          <ac:chgData name="Kerri Sylvester" userId="4b4cccabde5cce33" providerId="LiveId" clId="{A404EDAA-A054-4D25-AAF9-C5C681684343}" dt="2023-03-07T15:35:36.364" v="13111" actId="14100"/>
          <ac:picMkLst>
            <pc:docMk/>
            <pc:sldMk cId="2194041897" sldId="296"/>
            <ac:picMk id="2050" creationId="{7C4C3EE1-6FC3-4D0F-AC4A-A6A8523BB01E}"/>
          </ac:picMkLst>
        </pc:picChg>
      </pc:sldChg>
      <pc:sldChg chg="delSp modSp add mod modAnim modNotesTx">
        <pc:chgData name="Kerri Sylvester" userId="4b4cccabde5cce33" providerId="LiveId" clId="{A404EDAA-A054-4D25-AAF9-C5C681684343}" dt="2023-03-07T15:52:06.723" v="14900" actId="20577"/>
        <pc:sldMkLst>
          <pc:docMk/>
          <pc:sldMk cId="709421239" sldId="297"/>
        </pc:sldMkLst>
        <pc:spChg chg="mod">
          <ac:chgData name="Kerri Sylvester" userId="4b4cccabde5cce33" providerId="LiveId" clId="{A404EDAA-A054-4D25-AAF9-C5C681684343}" dt="2023-03-07T15:38:55.254" v="13649" actId="20577"/>
          <ac:spMkLst>
            <pc:docMk/>
            <pc:sldMk cId="709421239" sldId="297"/>
            <ac:spMk id="3" creationId="{43DF3CE4-9612-DFD5-DCBF-C994ED7DCE6E}"/>
          </ac:spMkLst>
        </pc:spChg>
        <pc:picChg chg="del">
          <ac:chgData name="Kerri Sylvester" userId="4b4cccabde5cce33" providerId="LiveId" clId="{A404EDAA-A054-4D25-AAF9-C5C681684343}" dt="2023-03-06T19:55:40.817" v="10696" actId="478"/>
          <ac:picMkLst>
            <pc:docMk/>
            <pc:sldMk cId="709421239" sldId="297"/>
            <ac:picMk id="2050" creationId="{7C4C3EE1-6FC3-4D0F-AC4A-A6A8523BB01E}"/>
          </ac:picMkLst>
        </pc:picChg>
      </pc:sldChg>
      <pc:sldChg chg="modSp add mod ord modAnim modNotesTx">
        <pc:chgData name="Kerri Sylvester" userId="4b4cccabde5cce33" providerId="LiveId" clId="{A404EDAA-A054-4D25-AAF9-C5C681684343}" dt="2023-03-07T15:55:14.199" v="15156"/>
        <pc:sldMkLst>
          <pc:docMk/>
          <pc:sldMk cId="3591153116" sldId="298"/>
        </pc:sldMkLst>
        <pc:spChg chg="mod">
          <ac:chgData name="Kerri Sylvester" userId="4b4cccabde5cce33" providerId="LiveId" clId="{A404EDAA-A054-4D25-AAF9-C5C681684343}" dt="2023-03-07T15:50:28.702" v="14864" actId="20577"/>
          <ac:spMkLst>
            <pc:docMk/>
            <pc:sldMk cId="3591153116" sldId="298"/>
            <ac:spMk id="3" creationId="{43DF3CE4-9612-DFD5-DCBF-C994ED7DCE6E}"/>
          </ac:spMkLst>
        </pc:spChg>
      </pc:sldChg>
      <pc:sldChg chg="modSp add mod ord modAnim modNotesTx">
        <pc:chgData name="Kerri Sylvester" userId="4b4cccabde5cce33" providerId="LiveId" clId="{A404EDAA-A054-4D25-AAF9-C5C681684343}" dt="2023-03-07T15:56:56.024" v="15307"/>
        <pc:sldMkLst>
          <pc:docMk/>
          <pc:sldMk cId="973472733" sldId="299"/>
        </pc:sldMkLst>
        <pc:spChg chg="mod">
          <ac:chgData name="Kerri Sylvester" userId="4b4cccabde5cce33" providerId="LiveId" clId="{A404EDAA-A054-4D25-AAF9-C5C681684343}" dt="2023-03-07T15:56:38.026" v="15302" actId="313"/>
          <ac:spMkLst>
            <pc:docMk/>
            <pc:sldMk cId="973472733" sldId="299"/>
            <ac:spMk id="2" creationId="{A023FFF6-5C15-12BE-D0BC-D27E333F1C6B}"/>
          </ac:spMkLst>
        </pc:spChg>
        <pc:spChg chg="mod">
          <ac:chgData name="Kerri Sylvester" userId="4b4cccabde5cce33" providerId="LiveId" clId="{A404EDAA-A054-4D25-AAF9-C5C681684343}" dt="2023-03-07T15:56:28.926" v="15301" actId="14100"/>
          <ac:spMkLst>
            <pc:docMk/>
            <pc:sldMk cId="973472733" sldId="299"/>
            <ac:spMk id="3" creationId="{43DF3CE4-9612-DFD5-DCBF-C994ED7DCE6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6EC208-B0EE-1542-A78C-C0EC94883887}" type="datetimeFigureOut">
              <a:rPr lang="en-US" smtClean="0"/>
              <a:t>7/4/2023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64A5B7-C58D-594C-8A2E-7F101C7938EB}" type="slidenum">
              <a:rPr lang="en-US" smtClean="0"/>
              <a:t>‹#›</a:t>
            </a:fld>
            <a:endParaRPr lang="en-US" dirty="0"/>
          </a:p>
        </p:txBody>
      </p:sp>
    </p:spTree>
    <p:extLst>
      <p:ext uri="{BB962C8B-B14F-4D97-AF65-F5344CB8AC3E}">
        <p14:creationId xmlns:p14="http://schemas.microsoft.com/office/powerpoint/2010/main" val="935169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2C3AF91-B741-4BB4-AECF-6C7EF76752EC}" type="slidenum">
              <a:rPr lang="en-CA" smtClean="0"/>
              <a:t>1</a:t>
            </a:fld>
            <a:endParaRPr lang="en-CA"/>
          </a:p>
        </p:txBody>
      </p:sp>
    </p:spTree>
    <p:extLst>
      <p:ext uri="{BB962C8B-B14F-4D97-AF65-F5344CB8AC3E}">
        <p14:creationId xmlns:p14="http://schemas.microsoft.com/office/powerpoint/2010/main" val="3422930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latin typeface="Times New Roman" panose="02020603050405020304" pitchFamily="18" charset="0"/>
                <a:cs typeface="Times New Roman" panose="02020603050405020304" pitchFamily="18" charset="0"/>
              </a:rPr>
              <a:t>READ: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Your council has a solid foundation that you can build on. Each member is valuable—knowing them is crucial to your council’s future growth.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Utilize the </a:t>
            </a:r>
            <a:r>
              <a:rPr lang="en-US" i="1" dirty="0">
                <a:latin typeface="Times New Roman" panose="02020603050405020304" pitchFamily="18" charset="0"/>
                <a:cs typeface="Times New Roman" panose="02020603050405020304" pitchFamily="18" charset="0"/>
              </a:rPr>
              <a:t>Welcome Program</a:t>
            </a:r>
            <a:r>
              <a:rPr lang="en-US" dirty="0">
                <a:latin typeface="Times New Roman" panose="02020603050405020304" pitchFamily="18" charset="0"/>
                <a:cs typeface="Times New Roman" panose="02020603050405020304" pitchFamily="18" charset="0"/>
              </a:rPr>
              <a:t> and the new and renewing membership forms to get to know members and their: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imes New Roman" panose="02020603050405020304" pitchFamily="18" charset="0"/>
                <a:cs typeface="Times New Roman" panose="02020603050405020304" pitchFamily="18" charset="0"/>
              </a:rPr>
              <a:t>passions – what drives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imes New Roman" panose="02020603050405020304" pitchFamily="18" charset="0"/>
                <a:cs typeface="Times New Roman" panose="02020603050405020304" pitchFamily="18" charset="0"/>
              </a:rPr>
              <a:t>interests – what are they busy doing?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imes New Roman" panose="02020603050405020304" pitchFamily="18" charset="0"/>
                <a:cs typeface="Times New Roman" panose="02020603050405020304" pitchFamily="18" charset="0"/>
              </a:rPr>
              <a:t>skills – what are their special 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imes New Roman" panose="02020603050405020304" pitchFamily="18" charset="0"/>
                <a:cs typeface="Times New Roman" panose="02020603050405020304" pitchFamily="18" charset="0"/>
              </a:rPr>
              <a:t>strengths – what are their unique strengths?</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Image source: rawpixel.com/image/5917664</a:t>
            </a:r>
          </a:p>
        </p:txBody>
      </p:sp>
      <p:sp>
        <p:nvSpPr>
          <p:cNvPr id="4" name="Slide Number Placeholder 3"/>
          <p:cNvSpPr>
            <a:spLocks noGrp="1"/>
          </p:cNvSpPr>
          <p:nvPr>
            <p:ph type="sldNum" sz="quarter" idx="5"/>
          </p:nvPr>
        </p:nvSpPr>
        <p:spPr>
          <a:xfrm>
            <a:off x="3884613" y="8698465"/>
            <a:ext cx="2971800" cy="458787"/>
          </a:xfrm>
        </p:spPr>
        <p:txBody>
          <a:bodyPr/>
          <a:lstStyle/>
          <a:p>
            <a:fld id="{8C64A5B7-C58D-594C-8A2E-7F101C7938EB}" type="slidenum">
              <a:rPr lang="en-US" smtClean="0"/>
              <a:t>10</a:t>
            </a:fld>
            <a:endParaRPr lang="en-US" dirty="0"/>
          </a:p>
        </p:txBody>
      </p:sp>
    </p:spTree>
    <p:extLst>
      <p:ext uri="{BB962C8B-B14F-4D97-AF65-F5344CB8AC3E}">
        <p14:creationId xmlns:p14="http://schemas.microsoft.com/office/powerpoint/2010/main" val="4238149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latin typeface="Times New Roman" panose="02020603050405020304" pitchFamily="18" charset="0"/>
                <a:cs typeface="Times New Roman" panose="02020603050405020304" pitchFamily="18" charset="0"/>
              </a:rPr>
              <a:t>READ: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Do you know if all new members of your council have completed the </a:t>
            </a:r>
            <a:r>
              <a:rPr lang="en-US" i="0" dirty="0">
                <a:latin typeface="Times New Roman" panose="02020603050405020304" pitchFamily="18" charset="0"/>
                <a:cs typeface="Times New Roman" panose="02020603050405020304" pitchFamily="18" charset="0"/>
              </a:rPr>
              <a:t>New Member Information Form found in the </a:t>
            </a:r>
            <a:r>
              <a:rPr lang="en-US" i="1" dirty="0">
                <a:latin typeface="Times New Roman" panose="02020603050405020304" pitchFamily="18" charset="0"/>
                <a:cs typeface="Times New Roman" panose="02020603050405020304" pitchFamily="18" charset="0"/>
              </a:rPr>
              <a:t>Welcome Program</a:t>
            </a:r>
            <a:r>
              <a:rPr lang="en-US" dirty="0">
                <a:latin typeface="Times New Roman" panose="02020603050405020304" pitchFamily="18" charset="0"/>
                <a:cs typeface="Times New Roman" panose="02020603050405020304" pitchFamily="18" charset="0"/>
              </a:rPr>
              <a:t>? What about renewing members? This helps with planning activities at the parish council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Use the membership forms from the </a:t>
            </a:r>
            <a:r>
              <a:rPr lang="en-US" i="1" dirty="0">
                <a:latin typeface="Times New Roman" panose="02020603050405020304" pitchFamily="18" charset="0"/>
                <a:cs typeface="Times New Roman" panose="02020603050405020304" pitchFamily="18" charset="0"/>
              </a:rPr>
              <a:t>Welcome Program</a:t>
            </a:r>
            <a:r>
              <a:rPr lang="en-US" dirty="0">
                <a:latin typeface="Times New Roman" panose="02020603050405020304" pitchFamily="18" charset="0"/>
                <a:cs typeface="Times New Roman" panose="02020603050405020304" pitchFamily="18" charset="0"/>
              </a:rPr>
              <a:t> to collect information. The New Member Information Form is an important tool for gaining knowledge about each member’s interests and talents, which benefit both the member and the parish council when planning activities. As this is a new form based on the three core values of faith, service and social justice, it is strongly recommended that all members (new and returning) complete this form initially.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In future years, have returning members complete the </a:t>
            </a:r>
            <a:r>
              <a:rPr lang="en-US" i="0" dirty="0">
                <a:latin typeface="Times New Roman" panose="02020603050405020304" pitchFamily="18" charset="0"/>
                <a:cs typeface="Times New Roman" panose="02020603050405020304" pitchFamily="18" charset="0"/>
              </a:rPr>
              <a:t>Renewing Member Information Form</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annually. This will help ensure their records are updated and provide the council with information on each member’s current interests 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Create a committee (two or three members) to review forms and create groups of members with similar interests.</a:t>
            </a:r>
          </a:p>
          <a:p>
            <a:endParaRPr lang="en-US" dirty="0"/>
          </a:p>
        </p:txBody>
      </p:sp>
      <p:sp>
        <p:nvSpPr>
          <p:cNvPr id="4" name="Slide Number Placeholder 3"/>
          <p:cNvSpPr>
            <a:spLocks noGrp="1"/>
          </p:cNvSpPr>
          <p:nvPr>
            <p:ph type="sldNum" sz="quarter" idx="5"/>
          </p:nvPr>
        </p:nvSpPr>
        <p:spPr>
          <a:xfrm>
            <a:off x="3884613" y="8698465"/>
            <a:ext cx="2971800" cy="458787"/>
          </a:xfrm>
        </p:spPr>
        <p:txBody>
          <a:bodyPr/>
          <a:lstStyle/>
          <a:p>
            <a:fld id="{8C64A5B7-C58D-594C-8A2E-7F101C7938EB}" type="slidenum">
              <a:rPr lang="en-US" smtClean="0"/>
              <a:t>11</a:t>
            </a:fld>
            <a:endParaRPr lang="en-US" dirty="0"/>
          </a:p>
        </p:txBody>
      </p:sp>
    </p:spTree>
    <p:extLst>
      <p:ext uri="{BB962C8B-B14F-4D97-AF65-F5344CB8AC3E}">
        <p14:creationId xmlns:p14="http://schemas.microsoft.com/office/powerpoint/2010/main" val="1138273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1" dirty="0">
                <a:latin typeface="Times New Roman" panose="02020603050405020304" pitchFamily="18" charset="0"/>
                <a:cs typeface="Times New Roman" panose="02020603050405020304" pitchFamily="18" charset="0"/>
              </a:rPr>
              <a:t>READ: </a:t>
            </a:r>
          </a:p>
          <a:p>
            <a:r>
              <a:rPr lang="en-CA" b="0" i="0" dirty="0">
                <a:latin typeface="Times New Roman" panose="02020603050405020304" pitchFamily="18" charset="0"/>
                <a:cs typeface="Times New Roman" panose="02020603050405020304" pitchFamily="18" charset="0"/>
              </a:rPr>
              <a:t>We now have a sample of the New Member Information Form</a:t>
            </a:r>
            <a:r>
              <a:rPr lang="en-CA" b="0" i="1" dirty="0">
                <a:latin typeface="Times New Roman" panose="02020603050405020304" pitchFamily="18" charset="0"/>
                <a:cs typeface="Times New Roman" panose="02020603050405020304" pitchFamily="18" charset="0"/>
              </a:rPr>
              <a:t> </a:t>
            </a:r>
            <a:r>
              <a:rPr lang="en-CA" b="0" i="0" dirty="0">
                <a:latin typeface="Times New Roman" panose="02020603050405020304" pitchFamily="18" charset="0"/>
                <a:cs typeface="Times New Roman" panose="02020603050405020304" pitchFamily="18" charset="0"/>
              </a:rPr>
              <a:t>recommended for completion by new members. </a:t>
            </a:r>
            <a:r>
              <a:rPr lang="en-CA" b="0" i="1" dirty="0">
                <a:latin typeface="Times New Roman" panose="02020603050405020304" pitchFamily="18" charset="0"/>
                <a:cs typeface="Times New Roman" panose="02020603050405020304" pitchFamily="18" charset="0"/>
              </a:rPr>
              <a:t>Have the form available as a handout.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i="1" dirty="0">
              <a:latin typeface="Times New Roman" panose="02020603050405020304" pitchFamily="18" charset="0"/>
              <a:cs typeface="Times New Roman" panose="02020603050405020304" pitchFamily="18" charset="0"/>
            </a:endParaRPr>
          </a:p>
          <a:p>
            <a:r>
              <a:rPr lang="en-CA" b="0" i="0" dirty="0">
                <a:latin typeface="Times New Roman" panose="02020603050405020304" pitchFamily="18" charset="0"/>
                <a:cs typeface="Times New Roman" panose="02020603050405020304" pitchFamily="18" charset="0"/>
              </a:rPr>
              <a:t>Part I: Basic Information</a:t>
            </a:r>
          </a:p>
          <a:p>
            <a:pPr marL="171450" indent="-171450">
              <a:buFont typeface="Arial" panose="020B0604020202020204" pitchFamily="34" charset="0"/>
              <a:buChar char="•"/>
            </a:pPr>
            <a:r>
              <a:rPr lang="en-CA" b="0" i="0" dirty="0">
                <a:latin typeface="Times New Roman" panose="02020603050405020304" pitchFamily="18" charset="0"/>
                <a:cs typeface="Times New Roman" panose="02020603050405020304" pitchFamily="18" charset="0"/>
              </a:rPr>
              <a:t>Name, address, telephone number, email address, preference for being contacted, birthday, anniversary and age group.</a:t>
            </a:r>
          </a:p>
          <a:p>
            <a:pPr marL="171450" indent="-171450">
              <a:buFont typeface="Arial" panose="020B0604020202020204" pitchFamily="34" charset="0"/>
              <a:buChar char="•"/>
            </a:pPr>
            <a:r>
              <a:rPr lang="en-CA" b="0" i="0" dirty="0">
                <a:latin typeface="Times New Roman" panose="02020603050405020304" pitchFamily="18" charset="0"/>
                <a:cs typeface="Times New Roman" panose="02020603050405020304" pitchFamily="18" charset="0"/>
              </a:rPr>
              <a:t>Includes permission to share skills and interests with members of the parish council executive.</a:t>
            </a:r>
          </a:p>
          <a:p>
            <a:pPr marL="171450" indent="-171450">
              <a:buFont typeface="Arial" panose="020B0604020202020204" pitchFamily="34" charset="0"/>
              <a:buChar char="•"/>
            </a:pPr>
            <a:r>
              <a:rPr lang="en-CA" b="0" i="0" dirty="0">
                <a:latin typeface="Times New Roman" panose="02020603050405020304" pitchFamily="18" charset="0"/>
                <a:cs typeface="Times New Roman" panose="02020603050405020304" pitchFamily="18" charset="0"/>
              </a:rPr>
              <a:t>Due to privacy requirements, this form includes permission to share contact information on a shared membership list.</a:t>
            </a:r>
          </a:p>
          <a:p>
            <a:pPr marL="171450" indent="-171450">
              <a:buFont typeface="Arial" panose="020B0604020202020204" pitchFamily="34" charset="0"/>
              <a:buChar char="•"/>
            </a:pPr>
            <a:endParaRPr lang="en-CA" b="0" i="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CA" b="0" i="0" dirty="0">
                <a:latin typeface="Times New Roman" panose="02020603050405020304" pitchFamily="18" charset="0"/>
                <a:cs typeface="Times New Roman" panose="02020603050405020304" pitchFamily="18" charset="0"/>
              </a:rPr>
              <a:t>Part II: Category of Membership</a:t>
            </a:r>
          </a:p>
          <a:p>
            <a:pPr marL="171450" indent="-171450">
              <a:buFont typeface="Arial" panose="020B0604020202020204" pitchFamily="34" charset="0"/>
              <a:buChar char="•"/>
            </a:pPr>
            <a:r>
              <a:rPr lang="en-CA" b="0" i="0" dirty="0">
                <a:latin typeface="Times New Roman" panose="02020603050405020304" pitchFamily="18" charset="0"/>
                <a:cs typeface="Times New Roman" panose="02020603050405020304" pitchFamily="18" charset="0"/>
              </a:rPr>
              <a:t>Fully Active Members: Pay dues, attend meetings, participate in business procedures with voting privileges and serve on committees.</a:t>
            </a:r>
          </a:p>
          <a:p>
            <a:pPr marL="171450" indent="-171450">
              <a:buFont typeface="Arial" panose="020B0604020202020204" pitchFamily="34" charset="0"/>
              <a:buChar char="•"/>
            </a:pPr>
            <a:r>
              <a:rPr lang="en-CA" b="0" i="0" dirty="0">
                <a:latin typeface="Times New Roman" panose="02020603050405020304" pitchFamily="18" charset="0"/>
                <a:cs typeface="Times New Roman" panose="02020603050405020304" pitchFamily="18" charset="0"/>
              </a:rPr>
              <a:t>Partially Active Members: Pay dues, cannot always attend meetings or functions, are willing to help when needed and have limited time to offer.</a:t>
            </a:r>
          </a:p>
          <a:p>
            <a:pPr marL="171450" indent="-171450">
              <a:buFont typeface="Arial" panose="020B0604020202020204" pitchFamily="34" charset="0"/>
              <a:buChar char="•"/>
            </a:pPr>
            <a:r>
              <a:rPr lang="en-CA" b="0" i="0" dirty="0">
                <a:latin typeface="Times New Roman" panose="02020603050405020304" pitchFamily="18" charset="0"/>
                <a:cs typeface="Times New Roman" panose="02020603050405020304" pitchFamily="18" charset="0"/>
              </a:rPr>
              <a:t>Financially Supportive Members: Pay dues to support the national organization and their local council. They cannot be fully or partially active but may be in the future and wish to stay informed of events and updates.</a:t>
            </a:r>
          </a:p>
          <a:p>
            <a:pPr marL="171450" indent="-171450">
              <a:buFont typeface="Arial" panose="020B0604020202020204" pitchFamily="34" charset="0"/>
              <a:buChar char="•"/>
            </a:pPr>
            <a:r>
              <a:rPr lang="en-CA" b="0" i="0" dirty="0">
                <a:latin typeface="Times New Roman" panose="02020603050405020304" pitchFamily="18" charset="0"/>
                <a:cs typeface="Times New Roman" panose="02020603050405020304" pitchFamily="18" charset="0"/>
              </a:rPr>
              <a:t>Prayer Partners: Pay dues, take part spiritually as prayer partners with a specific person or generally for all members and are included in all League prayers.</a:t>
            </a:r>
          </a:p>
        </p:txBody>
      </p:sp>
      <p:sp>
        <p:nvSpPr>
          <p:cNvPr id="4" name="Slide Number Placeholder 3"/>
          <p:cNvSpPr>
            <a:spLocks noGrp="1"/>
          </p:cNvSpPr>
          <p:nvPr>
            <p:ph type="sldNum" sz="quarter" idx="5"/>
          </p:nvPr>
        </p:nvSpPr>
        <p:spPr/>
        <p:txBody>
          <a:bodyPr/>
          <a:lstStyle/>
          <a:p>
            <a:fld id="{8C64A5B7-C58D-594C-8A2E-7F101C7938EB}" type="slidenum">
              <a:rPr lang="en-US" smtClean="0"/>
              <a:t>12</a:t>
            </a:fld>
            <a:endParaRPr lang="en-US" dirty="0"/>
          </a:p>
        </p:txBody>
      </p:sp>
    </p:spTree>
    <p:extLst>
      <p:ext uri="{BB962C8B-B14F-4D97-AF65-F5344CB8AC3E}">
        <p14:creationId xmlns:p14="http://schemas.microsoft.com/office/powerpoint/2010/main" val="1994482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1" dirty="0">
                <a:latin typeface="Times New Roman" panose="02020603050405020304" pitchFamily="18" charset="0"/>
                <a:cs typeface="Times New Roman" panose="02020603050405020304" pitchFamily="18" charset="0"/>
              </a:rPr>
              <a:t>READ: </a:t>
            </a:r>
          </a:p>
          <a:p>
            <a:r>
              <a:rPr lang="en-CA" b="0" i="0" dirty="0">
                <a:latin typeface="Times New Roman" panose="02020603050405020304" pitchFamily="18" charset="0"/>
                <a:cs typeface="Times New Roman" panose="02020603050405020304" pitchFamily="18" charset="0"/>
              </a:rPr>
              <a:t>Part III: Interests</a:t>
            </a:r>
          </a:p>
          <a:p>
            <a:r>
              <a:rPr lang="en-CA" b="0" i="0" dirty="0">
                <a:latin typeface="Times New Roman" panose="02020603050405020304" pitchFamily="18" charset="0"/>
                <a:cs typeface="Times New Roman" panose="02020603050405020304" pitchFamily="18" charset="0"/>
              </a:rPr>
              <a:t>Based on the core values of faith, service and social justice, members check off the boxes in the areas they are interested in.</a:t>
            </a:r>
          </a:p>
          <a:p>
            <a:pPr marL="171450" indent="-171450">
              <a:buFont typeface="Arial" panose="020B0604020202020204" pitchFamily="34" charset="0"/>
              <a:buChar char="•"/>
            </a:pPr>
            <a:endParaRPr lang="en-CA" b="0" i="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CA" b="0" i="0" dirty="0">
                <a:latin typeface="Times New Roman" panose="02020603050405020304" pitchFamily="18" charset="0"/>
                <a:cs typeface="Times New Roman" panose="02020603050405020304" pitchFamily="18" charset="0"/>
              </a:rPr>
              <a:t>Part IV: A Little Bit More About You</a:t>
            </a:r>
          </a:p>
          <a:p>
            <a:pPr marL="0" indent="0">
              <a:buFont typeface="Arial" panose="020B0604020202020204" pitchFamily="34" charset="0"/>
              <a:buNone/>
            </a:pPr>
            <a:r>
              <a:rPr lang="en-CA" b="0" i="0" dirty="0">
                <a:latin typeface="Times New Roman" panose="02020603050405020304" pitchFamily="18" charset="0"/>
                <a:cs typeface="Times New Roman" panose="02020603050405020304" pitchFamily="18" charset="0"/>
              </a:rPr>
              <a:t>This is not an exhaustive list! Instead, the goal is to get a sense of what members are most comfortable with and what they enjoy doing most. All of us are unique and valuable to our council.</a:t>
            </a:r>
          </a:p>
        </p:txBody>
      </p:sp>
      <p:sp>
        <p:nvSpPr>
          <p:cNvPr id="4" name="Slide Number Placeholder 3"/>
          <p:cNvSpPr>
            <a:spLocks noGrp="1"/>
          </p:cNvSpPr>
          <p:nvPr>
            <p:ph type="sldNum" sz="quarter" idx="5"/>
          </p:nvPr>
        </p:nvSpPr>
        <p:spPr/>
        <p:txBody>
          <a:bodyPr/>
          <a:lstStyle/>
          <a:p>
            <a:fld id="{8C64A5B7-C58D-594C-8A2E-7F101C7938EB}" type="slidenum">
              <a:rPr lang="en-US" smtClean="0"/>
              <a:t>13</a:t>
            </a:fld>
            <a:endParaRPr lang="en-US" dirty="0"/>
          </a:p>
        </p:txBody>
      </p:sp>
    </p:spTree>
    <p:extLst>
      <p:ext uri="{BB962C8B-B14F-4D97-AF65-F5344CB8AC3E}">
        <p14:creationId xmlns:p14="http://schemas.microsoft.com/office/powerpoint/2010/main" val="897488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1" dirty="0">
                <a:latin typeface="Times New Roman" panose="02020603050405020304" pitchFamily="18" charset="0"/>
                <a:cs typeface="Times New Roman" panose="02020603050405020304" pitchFamily="18" charset="0"/>
              </a:rPr>
              <a:t>READ:</a:t>
            </a:r>
          </a:p>
          <a:p>
            <a:r>
              <a:rPr lang="en-CA" dirty="0">
                <a:latin typeface="Times New Roman" panose="02020603050405020304" pitchFamily="18" charset="0"/>
                <a:cs typeface="Times New Roman" panose="02020603050405020304" pitchFamily="18" charset="0"/>
              </a:rPr>
              <a:t>The </a:t>
            </a:r>
            <a:r>
              <a:rPr lang="en-CA" i="0" dirty="0">
                <a:latin typeface="Times New Roman" panose="02020603050405020304" pitchFamily="18" charset="0"/>
                <a:cs typeface="Times New Roman" panose="02020603050405020304" pitchFamily="18" charset="0"/>
              </a:rPr>
              <a:t>Renewing Member Information Form</a:t>
            </a:r>
            <a:r>
              <a:rPr lang="en-CA" i="1" dirty="0">
                <a:latin typeface="Times New Roman" panose="02020603050405020304" pitchFamily="18" charset="0"/>
                <a:cs typeface="Times New Roman" panose="02020603050405020304" pitchFamily="18" charset="0"/>
              </a:rPr>
              <a:t> </a:t>
            </a:r>
            <a:r>
              <a:rPr lang="en-CA" dirty="0">
                <a:latin typeface="Times New Roman" panose="02020603050405020304" pitchFamily="18" charset="0"/>
                <a:cs typeface="Times New Roman" panose="02020603050405020304" pitchFamily="18" charset="0"/>
              </a:rPr>
              <a:t>helps ensure information and records are current. It provides members with an opportunity to share their passion, skills and interests. Members get what they are looking for and councils can serve their needs—a win-win situation.</a:t>
            </a:r>
          </a:p>
        </p:txBody>
      </p:sp>
      <p:sp>
        <p:nvSpPr>
          <p:cNvPr id="4" name="Slide Number Placeholder 3"/>
          <p:cNvSpPr>
            <a:spLocks noGrp="1"/>
          </p:cNvSpPr>
          <p:nvPr>
            <p:ph type="sldNum" sz="quarter" idx="5"/>
          </p:nvPr>
        </p:nvSpPr>
        <p:spPr/>
        <p:txBody>
          <a:bodyPr/>
          <a:lstStyle/>
          <a:p>
            <a:fld id="{8C64A5B7-C58D-594C-8A2E-7F101C7938EB}" type="slidenum">
              <a:rPr lang="en-US" smtClean="0"/>
              <a:t>14</a:t>
            </a:fld>
            <a:endParaRPr lang="en-US" dirty="0"/>
          </a:p>
        </p:txBody>
      </p:sp>
    </p:spTree>
    <p:extLst>
      <p:ext uri="{BB962C8B-B14F-4D97-AF65-F5344CB8AC3E}">
        <p14:creationId xmlns:p14="http://schemas.microsoft.com/office/powerpoint/2010/main" val="3110407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READ:</a:t>
            </a:r>
          </a:p>
          <a:p>
            <a:pPr marL="171450" indent="-171450">
              <a:buFont typeface="Arial" panose="020B0604020202020204" pitchFamily="34" charset="0"/>
              <a:buChar char="•"/>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Keep members engaged by creating a positive environment for all members. It needs to be dynamic and flexible to the needs of the council.</a:t>
            </a:r>
          </a:p>
          <a:p>
            <a:pPr marL="171450" indent="-171450">
              <a:buFont typeface="Arial" panose="020B0604020202020204" pitchFamily="34" charset="0"/>
              <a:buChar char="•"/>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Be open and ready to try new suggestions. Encourage new ideas and be open to implementing them.</a:t>
            </a:r>
          </a:p>
          <a:p>
            <a:pPr marL="171450" indent="-171450">
              <a:buFont typeface="Arial" panose="020B0604020202020204" pitchFamily="34" charset="0"/>
              <a:buChar char="•"/>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Collaborate with other councils to bring in speakers or host workshops.</a:t>
            </a:r>
          </a:p>
          <a:p>
            <a:pPr marL="171450" indent="-171450">
              <a:buFont typeface="Arial" panose="020B0604020202020204" pitchFamily="34" charset="0"/>
              <a:buChar char="•"/>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Support new initiatives.</a:t>
            </a:r>
          </a:p>
          <a:p>
            <a:pPr marL="171450" indent="-171450">
              <a:buFont typeface="Arial" panose="020B0604020202020204" pitchFamily="34" charset="0"/>
              <a:buChar char="•"/>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Recognize and appreciate members’ contributions—everyone wants to feel valued and appreciated.</a:t>
            </a:r>
          </a:p>
          <a:p>
            <a:pPr marL="171450" indent="-171450">
              <a:buFont typeface="Arial" panose="020B0604020202020204" pitchFamily="34" charset="0"/>
              <a:buChar char="•"/>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Be ready to find new ideas and inspiration from research, </a:t>
            </a:r>
            <a:r>
              <a:rPr lang="en-US"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communiqu</a:t>
            </a:r>
            <a:r>
              <a:rPr lang="en-CA" b="0" i="0" dirty="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é</a:t>
            </a: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s, </a:t>
            </a:r>
            <a:r>
              <a:rPr lang="en-US" i="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The Canadian League</a:t>
            </a: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Spotlight, League websites (national, provincial, diocesan and parish councils) and strategic planning resources. There are always more ideas or inspiration to be found from these resources—take advantage of them.</a:t>
            </a:r>
          </a:p>
          <a:p>
            <a:pPr marL="0" indent="0">
              <a:buFont typeface="Arial" panose="020B0604020202020204" pitchFamily="34" charset="0"/>
              <a:buNone/>
            </a:pPr>
            <a:endPar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marL="0" indent="0">
              <a:buFont typeface="Arial" panose="020B0604020202020204" pitchFamily="34" charset="0"/>
              <a:buNone/>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Councils are not based on a cookie-cutter system. Each council is diverse in culture, age and location.</a:t>
            </a:r>
          </a:p>
          <a:p>
            <a:pPr marL="0" indent="0">
              <a:buFont typeface="Arial" panose="020B0604020202020204" pitchFamily="34" charset="0"/>
              <a:buNone/>
            </a:pPr>
            <a:endPar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marL="0" indent="0">
              <a:buFont typeface="Arial" panose="020B0604020202020204" pitchFamily="34" charset="0"/>
              <a:buNone/>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Do all your council members participate? If members enjoy being part of a council and are appreciated, they are more likely to participate actively and help the council reach its goal.</a:t>
            </a:r>
          </a:p>
        </p:txBody>
      </p:sp>
      <p:sp>
        <p:nvSpPr>
          <p:cNvPr id="4" name="Slide Number Placeholder 3"/>
          <p:cNvSpPr>
            <a:spLocks noGrp="1"/>
          </p:cNvSpPr>
          <p:nvPr>
            <p:ph type="sldNum" sz="quarter" idx="5"/>
          </p:nvPr>
        </p:nvSpPr>
        <p:spPr>
          <a:xfrm>
            <a:off x="3884613" y="8698465"/>
            <a:ext cx="2971800" cy="458787"/>
          </a:xfrm>
        </p:spPr>
        <p:txBody>
          <a:bodyPr/>
          <a:lstStyle/>
          <a:p>
            <a:fld id="{8C64A5B7-C58D-594C-8A2E-7F101C7938EB}" type="slidenum">
              <a:rPr lang="en-US" smtClean="0"/>
              <a:t>15</a:t>
            </a:fld>
            <a:endParaRPr lang="en-US" dirty="0"/>
          </a:p>
        </p:txBody>
      </p:sp>
    </p:spTree>
    <p:extLst>
      <p:ext uri="{BB962C8B-B14F-4D97-AF65-F5344CB8AC3E}">
        <p14:creationId xmlns:p14="http://schemas.microsoft.com/office/powerpoint/2010/main" val="607177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latin typeface="Times New Roman" panose="02020603050405020304" pitchFamily="18" charset="0"/>
                <a:cs typeface="Times New Roman" panose="02020603050405020304" pitchFamily="18" charset="0"/>
              </a:rPr>
              <a:t>READ: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latin typeface="Times New Roman" panose="02020603050405020304" pitchFamily="18" charset="0"/>
                <a:cs typeface="Times New Roman" panose="02020603050405020304" pitchFamily="18" charset="0"/>
              </a:rPr>
              <a:t>What is a project? Any event or activity planned by your council is termed as a project. Can you list successful activities or events that your council has organized?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latin typeface="Times New Roman" panose="02020603050405020304" pitchFamily="18" charset="0"/>
              <a:cs typeface="Times New Roman" panose="02020603050405020304" pitchFamily="18" charset="0"/>
            </a:endParaRPr>
          </a:p>
          <a:p>
            <a:r>
              <a:rPr lang="en-US" b="1" i="1" dirty="0">
                <a:latin typeface="Times New Roman" panose="02020603050405020304" pitchFamily="18" charset="0"/>
                <a:cs typeface="Times New Roman" panose="02020603050405020304" pitchFamily="18" charset="0"/>
              </a:rPr>
              <a:t>If presenting in person</a:t>
            </a:r>
            <a:r>
              <a:rPr lang="en-US" i="1" dirty="0">
                <a:latin typeface="Times New Roman" panose="02020603050405020304" pitchFamily="18" charset="0"/>
                <a:cs typeface="Times New Roman" panose="02020603050405020304" pitchFamily="18" charset="0"/>
              </a:rPr>
              <a:t>: Use a flip chart to list the skills and have copies of the forms available.</a:t>
            </a:r>
          </a:p>
          <a:p>
            <a:r>
              <a:rPr lang="en-US" b="1" i="1" dirty="0">
                <a:latin typeface="Times New Roman" panose="02020603050405020304" pitchFamily="18" charset="0"/>
                <a:cs typeface="Times New Roman" panose="02020603050405020304" pitchFamily="18" charset="0"/>
              </a:rPr>
              <a:t>If presenting online</a:t>
            </a:r>
            <a:r>
              <a:rPr lang="en-US" i="1" dirty="0">
                <a:latin typeface="Times New Roman" panose="02020603050405020304" pitchFamily="18" charset="0"/>
                <a:cs typeface="Times New Roman" panose="02020603050405020304" pitchFamily="18" charset="0"/>
              </a:rPr>
              <a:t>: Use breakout rooms (three to five minutes so all members in a group can share) or the chat feature.</a:t>
            </a:r>
          </a:p>
          <a:p>
            <a:endParaRPr lang="en-US" i="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latin typeface="Times New Roman" panose="02020603050405020304" pitchFamily="18" charset="0"/>
                <a:cs typeface="Times New Roman" panose="02020603050405020304" pitchFamily="18" charset="0"/>
              </a:rPr>
              <a:t>Now that we have a list of projects, let us take one idea and map it on the Project Planning Form (Addendum 1.1 in the </a:t>
            </a:r>
            <a:r>
              <a:rPr lang="en-US" b="0" i="1" dirty="0">
                <a:latin typeface="Times New Roman" panose="02020603050405020304" pitchFamily="18" charset="0"/>
                <a:cs typeface="Times New Roman" panose="02020603050405020304" pitchFamily="18" charset="0"/>
              </a:rPr>
              <a:t>Joy of Leadership</a:t>
            </a:r>
            <a:r>
              <a:rPr lang="en-US" b="0" i="0" dirty="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(5-10 minutes)</a:t>
            </a:r>
          </a:p>
        </p:txBody>
      </p:sp>
      <p:sp>
        <p:nvSpPr>
          <p:cNvPr id="4" name="Slide Number Placeholder 3"/>
          <p:cNvSpPr>
            <a:spLocks noGrp="1"/>
          </p:cNvSpPr>
          <p:nvPr>
            <p:ph type="sldNum" sz="quarter" idx="5"/>
          </p:nvPr>
        </p:nvSpPr>
        <p:spPr>
          <a:xfrm>
            <a:off x="3884613" y="8698465"/>
            <a:ext cx="2971800" cy="458787"/>
          </a:xfrm>
        </p:spPr>
        <p:txBody>
          <a:bodyPr/>
          <a:lstStyle/>
          <a:p>
            <a:fld id="{8C64A5B7-C58D-594C-8A2E-7F101C7938EB}" type="slidenum">
              <a:rPr lang="en-US" smtClean="0"/>
              <a:t>16</a:t>
            </a:fld>
            <a:endParaRPr lang="en-US" dirty="0"/>
          </a:p>
        </p:txBody>
      </p:sp>
    </p:spTree>
    <p:extLst>
      <p:ext uri="{BB962C8B-B14F-4D97-AF65-F5344CB8AC3E}">
        <p14:creationId xmlns:p14="http://schemas.microsoft.com/office/powerpoint/2010/main" val="414860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latin typeface="Times New Roman" panose="02020603050405020304" pitchFamily="18" charset="0"/>
                <a:cs typeface="Times New Roman" panose="02020603050405020304" pitchFamily="18" charset="0"/>
              </a:rPr>
              <a:t>READ:</a:t>
            </a:r>
          </a:p>
          <a:p>
            <a:endParaRPr lang="en-CA" b="1" dirty="0">
              <a:latin typeface="Times New Roman" panose="02020603050405020304" pitchFamily="18" charset="0"/>
              <a:cs typeface="Times New Roman" panose="02020603050405020304" pitchFamily="18" charset="0"/>
            </a:endParaRPr>
          </a:p>
          <a:p>
            <a:r>
              <a:rPr lang="en-CA" b="1" dirty="0">
                <a:latin typeface="Times New Roman" panose="02020603050405020304" pitchFamily="18" charset="0"/>
                <a:cs typeface="Times New Roman" panose="02020603050405020304" pitchFamily="18" charset="0"/>
              </a:rPr>
              <a:t>Example of filling in the form (A Lenten Retreat)</a:t>
            </a:r>
          </a:p>
          <a:p>
            <a:r>
              <a:rPr lang="en-CA" b="0" dirty="0">
                <a:latin typeface="Times New Roman" panose="02020603050405020304" pitchFamily="18" charset="0"/>
                <a:cs typeface="Times New Roman" panose="02020603050405020304" pitchFamily="18" charset="0"/>
              </a:rPr>
              <a:t>We will use the Lenten Retreat to fill in the form—please work with me when filling this out.</a:t>
            </a:r>
          </a:p>
          <a:p>
            <a:r>
              <a:rPr lang="en-CA" b="1" dirty="0">
                <a:latin typeface="Times New Roman" panose="02020603050405020304" pitchFamily="18" charset="0"/>
                <a:cs typeface="Times New Roman" panose="02020603050405020304" pitchFamily="18" charset="0"/>
              </a:rPr>
              <a:t>Date: </a:t>
            </a:r>
            <a:r>
              <a:rPr lang="en-CA" b="0" dirty="0">
                <a:latin typeface="Times New Roman" panose="02020603050405020304" pitchFamily="18" charset="0"/>
                <a:cs typeface="Times New Roman" panose="02020603050405020304" pitchFamily="18" charset="0"/>
              </a:rPr>
              <a:t>Current date</a:t>
            </a:r>
          </a:p>
          <a:p>
            <a:r>
              <a:rPr lang="en-CA" b="1" dirty="0">
                <a:latin typeface="Times New Roman" panose="02020603050405020304" pitchFamily="18" charset="0"/>
                <a:cs typeface="Times New Roman" panose="02020603050405020304" pitchFamily="18" charset="0"/>
              </a:rPr>
              <a:t>Prepared by: </a:t>
            </a:r>
            <a:r>
              <a:rPr lang="en-CA" b="0" dirty="0">
                <a:latin typeface="Times New Roman" panose="02020603050405020304" pitchFamily="18" charset="0"/>
                <a:cs typeface="Times New Roman" panose="02020603050405020304" pitchFamily="18" charset="0"/>
              </a:rPr>
              <a:t>League member name</a:t>
            </a:r>
          </a:p>
          <a:p>
            <a:r>
              <a:rPr lang="en-CA" b="1" dirty="0">
                <a:latin typeface="Times New Roman" panose="02020603050405020304" pitchFamily="18" charset="0"/>
                <a:cs typeface="Times New Roman" panose="02020603050405020304" pitchFamily="18" charset="0"/>
              </a:rPr>
              <a:t>Member contacted</a:t>
            </a:r>
            <a:r>
              <a:rPr lang="en-CA" b="0" dirty="0">
                <a:latin typeface="Times New Roman" panose="02020603050405020304" pitchFamily="18" charset="0"/>
                <a:cs typeface="Times New Roman" panose="02020603050405020304" pitchFamily="18" charset="0"/>
              </a:rPr>
              <a:t>: League member name</a:t>
            </a:r>
          </a:p>
          <a:p>
            <a:r>
              <a:rPr lang="en-CA" b="1" dirty="0">
                <a:latin typeface="Times New Roman" panose="02020603050405020304" pitchFamily="18" charset="0"/>
                <a:cs typeface="Times New Roman" panose="02020603050405020304" pitchFamily="18" charset="0"/>
              </a:rPr>
              <a:t>Project Title: </a:t>
            </a:r>
            <a:r>
              <a:rPr lang="en-CA" b="0" dirty="0">
                <a:latin typeface="Times New Roman" panose="02020603050405020304" pitchFamily="18" charset="0"/>
                <a:cs typeface="Times New Roman" panose="02020603050405020304" pitchFamily="18" charset="0"/>
              </a:rPr>
              <a:t>Lenten Retreat</a:t>
            </a:r>
          </a:p>
          <a:p>
            <a:r>
              <a:rPr lang="en-CA" b="1" dirty="0">
                <a:latin typeface="Times New Roman" panose="02020603050405020304" pitchFamily="18" charset="0"/>
                <a:cs typeface="Times New Roman" panose="02020603050405020304" pitchFamily="18" charset="0"/>
              </a:rPr>
              <a:t>Projected start date: </a:t>
            </a:r>
            <a:r>
              <a:rPr lang="en-CA" b="0" dirty="0">
                <a:latin typeface="Times New Roman" panose="02020603050405020304" pitchFamily="18" charset="0"/>
                <a:cs typeface="Times New Roman" panose="02020603050405020304" pitchFamily="18" charset="0"/>
              </a:rPr>
              <a:t>March 4, 2023 at 9:00 a.m.</a:t>
            </a:r>
          </a:p>
          <a:p>
            <a:r>
              <a:rPr lang="en-CA" b="1" dirty="0">
                <a:latin typeface="Times New Roman" panose="02020603050405020304" pitchFamily="18" charset="0"/>
                <a:cs typeface="Times New Roman" panose="02020603050405020304" pitchFamily="18" charset="0"/>
              </a:rPr>
              <a:t>Projected end date</a:t>
            </a:r>
            <a:r>
              <a:rPr lang="en-CA" b="0" dirty="0">
                <a:latin typeface="Times New Roman" panose="02020603050405020304" pitchFamily="18" charset="0"/>
                <a:cs typeface="Times New Roman" panose="02020603050405020304" pitchFamily="18" charset="0"/>
              </a:rPr>
              <a:t>: March 4, 2023 at 12:00 noon.</a:t>
            </a:r>
          </a:p>
          <a:p>
            <a:r>
              <a:rPr lang="en-CA" b="1" dirty="0">
                <a:latin typeface="Times New Roman" panose="02020603050405020304" pitchFamily="18" charset="0"/>
                <a:cs typeface="Times New Roman" panose="02020603050405020304" pitchFamily="18" charset="0"/>
              </a:rPr>
              <a:t>Projects Lead: </a:t>
            </a:r>
            <a:r>
              <a:rPr lang="en-CA" b="0" dirty="0">
                <a:latin typeface="Times New Roman" panose="02020603050405020304" pitchFamily="18" charset="0"/>
                <a:cs typeface="Times New Roman" panose="02020603050405020304" pitchFamily="18" charset="0"/>
              </a:rPr>
              <a:t>Spiritual executive</a:t>
            </a:r>
          </a:p>
          <a:p>
            <a:r>
              <a:rPr lang="en-CA" b="1" dirty="0">
                <a:latin typeface="Times New Roman" panose="02020603050405020304" pitchFamily="18" charset="0"/>
                <a:cs typeface="Times New Roman" panose="02020603050405020304" pitchFamily="18" charset="0"/>
              </a:rPr>
              <a:t>Ministry (check on or more): </a:t>
            </a:r>
            <a:r>
              <a:rPr lang="en-CA" b="0" dirty="0">
                <a:latin typeface="Times New Roman" panose="02020603050405020304" pitchFamily="18" charset="0"/>
                <a:cs typeface="Times New Roman" panose="02020603050405020304" pitchFamily="18" charset="0"/>
              </a:rPr>
              <a:t>Faith</a:t>
            </a:r>
          </a:p>
          <a:p>
            <a:r>
              <a:rPr lang="en-CA" b="1" dirty="0">
                <a:latin typeface="Times New Roman" panose="02020603050405020304" pitchFamily="18" charset="0"/>
                <a:cs typeface="Times New Roman" panose="02020603050405020304" pitchFamily="18" charset="0"/>
              </a:rPr>
              <a:t>Number of people needed: </a:t>
            </a:r>
            <a:r>
              <a:rPr lang="en-CA" b="0" dirty="0">
                <a:latin typeface="Times New Roman" panose="02020603050405020304" pitchFamily="18" charset="0"/>
                <a:cs typeface="Times New Roman" panose="02020603050405020304" pitchFamily="18" charset="0"/>
              </a:rPr>
              <a:t>Minimum 20</a:t>
            </a:r>
          </a:p>
          <a:p>
            <a:r>
              <a:rPr lang="en-CA" b="1" dirty="0">
                <a:latin typeface="Times New Roman" panose="02020603050405020304" pitchFamily="18" charset="0"/>
                <a:cs typeface="Times New Roman" panose="02020603050405020304" pitchFamily="18" charset="0"/>
              </a:rPr>
              <a:t>Potential candidates to join project</a:t>
            </a:r>
            <a:r>
              <a:rPr lang="en-CA" b="0" dirty="0">
                <a:latin typeface="Times New Roman" panose="02020603050405020304" pitchFamily="18" charset="0"/>
                <a:cs typeface="Times New Roman" panose="02020603050405020304" pitchFamily="18" charset="0"/>
              </a:rPr>
              <a:t>: Member #1, member #2, member #3</a:t>
            </a:r>
          </a:p>
          <a:p>
            <a:r>
              <a:rPr lang="en-CA" b="1" dirty="0">
                <a:latin typeface="Times New Roman" panose="02020603050405020304" pitchFamily="18" charset="0"/>
                <a:cs typeface="Times New Roman" panose="02020603050405020304" pitchFamily="18" charset="0"/>
              </a:rPr>
              <a:t>Projected cost: </a:t>
            </a:r>
            <a:r>
              <a:rPr lang="en-CA" b="0" dirty="0">
                <a:latin typeface="Times New Roman" panose="02020603050405020304" pitchFamily="18" charset="0"/>
                <a:cs typeface="Times New Roman" panose="02020603050405020304" pitchFamily="18" charset="0"/>
              </a:rPr>
              <a:t>$100.00 for retreat facilitator</a:t>
            </a:r>
          </a:p>
          <a:p>
            <a:r>
              <a:rPr lang="en-CA" b="1" dirty="0">
                <a:latin typeface="Times New Roman" panose="02020603050405020304" pitchFamily="18" charset="0"/>
                <a:cs typeface="Times New Roman" panose="02020603050405020304" pitchFamily="18" charset="0"/>
              </a:rPr>
              <a:t>Projected revenue: </a:t>
            </a:r>
            <a:r>
              <a:rPr lang="en-CA" b="0" dirty="0">
                <a:latin typeface="Times New Roman" panose="02020603050405020304" pitchFamily="18" charset="0"/>
                <a:cs typeface="Times New Roman" panose="02020603050405020304" pitchFamily="18" charset="0"/>
              </a:rPr>
              <a:t>$15.00 per member</a:t>
            </a:r>
          </a:p>
          <a:p>
            <a:r>
              <a:rPr lang="en-CA" b="1" dirty="0">
                <a:latin typeface="Times New Roman" panose="02020603050405020304" pitchFamily="18" charset="0"/>
                <a:cs typeface="Times New Roman" panose="02020603050405020304" pitchFamily="18" charset="0"/>
              </a:rPr>
              <a:t>If revenue is generated, what is the designation for funds?: </a:t>
            </a:r>
            <a:r>
              <a:rPr lang="en-CA" b="0" dirty="0">
                <a:latin typeface="Times New Roman" panose="02020603050405020304" pitchFamily="18" charset="0"/>
                <a:cs typeface="Times New Roman" panose="02020603050405020304" pitchFamily="18" charset="0"/>
              </a:rPr>
              <a:t>Retreat facilitator stipend, breakfast items, printed handouts.</a:t>
            </a:r>
          </a:p>
          <a:p>
            <a:r>
              <a:rPr lang="en-CA" b="1" dirty="0">
                <a:latin typeface="Times New Roman" panose="02020603050405020304" pitchFamily="18" charset="0"/>
                <a:cs typeface="Times New Roman" panose="02020603050405020304" pitchFamily="18" charset="0"/>
              </a:rPr>
              <a:t>Final evaluation/overall thoughts:</a:t>
            </a:r>
            <a:r>
              <a:rPr lang="en-CA" b="0" dirty="0">
                <a:latin typeface="Times New Roman" panose="02020603050405020304" pitchFamily="18" charset="0"/>
                <a:cs typeface="Times New Roman" panose="02020603050405020304" pitchFamily="18" charset="0"/>
              </a:rPr>
              <a:t> Successful spiritual event</a:t>
            </a:r>
          </a:p>
          <a:p>
            <a:r>
              <a:rPr lang="en-CA" b="1" dirty="0">
                <a:latin typeface="Times New Roman" panose="02020603050405020304" pitchFamily="18" charset="0"/>
                <a:cs typeface="Times New Roman" panose="02020603050405020304" pitchFamily="18" charset="0"/>
              </a:rPr>
              <a:t>Would the council undertake this project again? Why or why not? </a:t>
            </a:r>
            <a:r>
              <a:rPr lang="en-CA" b="0" dirty="0">
                <a:latin typeface="Times New Roman" panose="02020603050405020304" pitchFamily="18" charset="0"/>
                <a:cs typeface="Times New Roman" panose="02020603050405020304" pitchFamily="18" charset="0"/>
              </a:rPr>
              <a:t>Yes, we would undertake this event as our annual retreat as it is spiritually fulfilling.</a:t>
            </a:r>
          </a:p>
        </p:txBody>
      </p:sp>
      <p:sp>
        <p:nvSpPr>
          <p:cNvPr id="4" name="Slide Number Placeholder 3"/>
          <p:cNvSpPr>
            <a:spLocks noGrp="1"/>
          </p:cNvSpPr>
          <p:nvPr>
            <p:ph type="sldNum" sz="quarter" idx="5"/>
          </p:nvPr>
        </p:nvSpPr>
        <p:spPr/>
        <p:txBody>
          <a:bodyPr/>
          <a:lstStyle/>
          <a:p>
            <a:fld id="{8C64A5B7-C58D-594C-8A2E-7F101C7938EB}" type="slidenum">
              <a:rPr lang="en-US" smtClean="0"/>
              <a:t>17</a:t>
            </a:fld>
            <a:endParaRPr lang="en-US" dirty="0"/>
          </a:p>
        </p:txBody>
      </p:sp>
    </p:spTree>
    <p:extLst>
      <p:ext uri="{BB962C8B-B14F-4D97-AF65-F5344CB8AC3E}">
        <p14:creationId xmlns:p14="http://schemas.microsoft.com/office/powerpoint/2010/main" val="1961651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latin typeface="Times New Roman" panose="02020603050405020304" pitchFamily="18" charset="0"/>
                <a:cs typeface="Times New Roman" panose="02020603050405020304" pitchFamily="18" charset="0"/>
              </a:rPr>
              <a:t>READ: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latin typeface="Times New Roman" panose="02020603050405020304" pitchFamily="18" charset="0"/>
                <a:cs typeface="Times New Roman" panose="02020603050405020304" pitchFamily="18" charset="0"/>
              </a:rPr>
              <a:t>Use the Project Planning Form</a:t>
            </a:r>
            <a:r>
              <a:rPr lang="en-US" b="0" i="1" dirty="0">
                <a:latin typeface="Times New Roman" panose="02020603050405020304" pitchFamily="18" charset="0"/>
                <a:cs typeface="Times New Roman" panose="02020603050405020304" pitchFamily="18" charset="0"/>
              </a:rPr>
              <a:t> </a:t>
            </a:r>
            <a:r>
              <a:rPr lang="en-US" b="0" i="0" dirty="0">
                <a:latin typeface="Times New Roman" panose="02020603050405020304" pitchFamily="18" charset="0"/>
                <a:cs typeface="Times New Roman" panose="02020603050405020304" pitchFamily="18" charset="0"/>
              </a:rPr>
              <a:t>to organize and plan for each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latin typeface="Times New Roman" panose="02020603050405020304" pitchFamily="18" charset="0"/>
                <a:cs typeface="Times New Roman" panose="02020603050405020304" pitchFamily="18" charset="0"/>
              </a:rPr>
              <a:t>Create subcommittees. For example, pastoral care could be under faith, parish activities under service and fundraising for people experiencing homelessness under social justice. You could list the many committees that can be formed to suit your council’s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latin typeface="Times New Roman" panose="02020603050405020304" pitchFamily="18" charset="0"/>
                <a:cs typeface="Times New Roman" panose="02020603050405020304" pitchFamily="18" charset="0"/>
              </a:rPr>
              <a:t>Encourage members to lead those non-elected leadership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Times New Roman" panose="02020603050405020304" pitchFamily="18" charset="0"/>
                <a:cs typeface="Times New Roman" panose="02020603050405020304" pitchFamily="18" charset="0"/>
              </a:rPr>
              <a:t>Image source: PowerPoint Stock Images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a:xfrm>
            <a:off x="3884613" y="8698465"/>
            <a:ext cx="2971800" cy="458787"/>
          </a:xfrm>
        </p:spPr>
        <p:txBody>
          <a:bodyPr/>
          <a:lstStyle/>
          <a:p>
            <a:fld id="{8C64A5B7-C58D-594C-8A2E-7F101C7938EB}" type="slidenum">
              <a:rPr lang="en-US" smtClean="0"/>
              <a:t>18</a:t>
            </a:fld>
            <a:endParaRPr lang="en-US" dirty="0"/>
          </a:p>
        </p:txBody>
      </p:sp>
    </p:spTree>
    <p:extLst>
      <p:ext uri="{BB962C8B-B14F-4D97-AF65-F5344CB8AC3E}">
        <p14:creationId xmlns:p14="http://schemas.microsoft.com/office/powerpoint/2010/main" val="3491013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latin typeface="Times New Roman" panose="02020603050405020304" pitchFamily="18" charset="0"/>
                <a:cs typeface="Times New Roman" panose="02020603050405020304" pitchFamily="18" charset="0"/>
              </a:rPr>
              <a:t>READ: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latin typeface="Times New Roman" panose="02020603050405020304" pitchFamily="18" charset="0"/>
                <a:cs typeface="Times New Roman" panose="02020603050405020304" pitchFamily="18" charset="0"/>
              </a:rPr>
              <a:t>A workshop can be a valuable tool to assist members in discerning their gifts, talents and 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latin typeface="Times New Roman" panose="02020603050405020304" pitchFamily="18" charset="0"/>
                <a:cs typeface="Times New Roman" panose="02020603050405020304" pitchFamily="18" charset="0"/>
              </a:rPr>
              <a:t>It can assist members in understanding leadership concepts and taking on leadership positions confidently and willingly.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latin typeface="Times New Roman" panose="02020603050405020304" pitchFamily="18" charset="0"/>
                <a:cs typeface="Times New Roman" panose="02020603050405020304" pitchFamily="18" charset="0"/>
              </a:rPr>
              <a:t>It is a fun and interactive method of sharing information and experiences that can enhance a member’s confidence and engagement in League activities.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latin typeface="Times New Roman" panose="02020603050405020304" pitchFamily="18" charset="0"/>
                <a:cs typeface="Times New Roman" panose="02020603050405020304" pitchFamily="18" charset="0"/>
              </a:rPr>
              <a:t>The workshop should be flexible and adapted to the needs of each council and its members, especially regarding accepting leadership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Times New Roman" panose="02020603050405020304" pitchFamily="18" charset="0"/>
                <a:cs typeface="Times New Roman" panose="02020603050405020304" pitchFamily="18" charset="0"/>
              </a:rPr>
              <a:t>Image source: flickr.com/photos/codnewsroom/32422562630</a:t>
            </a:r>
            <a:endParaRPr lang="en-US" b="1" i="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a:xfrm>
            <a:off x="3884613" y="8698465"/>
            <a:ext cx="2971800" cy="458787"/>
          </a:xfrm>
        </p:spPr>
        <p:txBody>
          <a:bodyPr/>
          <a:lstStyle/>
          <a:p>
            <a:fld id="{8C64A5B7-C58D-594C-8A2E-7F101C7938EB}" type="slidenum">
              <a:rPr lang="en-US" smtClean="0"/>
              <a:t>19</a:t>
            </a:fld>
            <a:endParaRPr lang="en-US" dirty="0"/>
          </a:p>
        </p:txBody>
      </p:sp>
    </p:spTree>
    <p:extLst>
      <p:ext uri="{BB962C8B-B14F-4D97-AF65-F5344CB8AC3E}">
        <p14:creationId xmlns:p14="http://schemas.microsoft.com/office/powerpoint/2010/main" val="480615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Welcome to Discovering New Opportunities or, where do we go from here.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My name is ______________ and I look forward to sharing this presentation with you. I am happy that you were able to join me today. I hope that this program will help you on the road to discovering new opportunities for you and your council.</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this time, please turn off any electronics that may interfere with the program.</a:t>
            </a:r>
          </a:p>
          <a:p>
            <a:endParaRPr lang="en-US" dirty="0">
              <a:latin typeface="Times New Roman" panose="02020603050405020304" pitchFamily="18" charset="0"/>
              <a:cs typeface="Times New Roman" panose="02020603050405020304" pitchFamily="18" charset="0"/>
            </a:endParaRPr>
          </a:p>
          <a:p>
            <a:r>
              <a:rPr lang="en-US" b="1" i="1" dirty="0">
                <a:latin typeface="Times New Roman" panose="02020603050405020304" pitchFamily="18" charset="0"/>
                <a:cs typeface="Times New Roman" panose="02020603050405020304" pitchFamily="18" charset="0"/>
              </a:rPr>
              <a:t>If presenting in person</a:t>
            </a:r>
            <a:r>
              <a:rPr lang="en-US" i="1" dirty="0">
                <a:latin typeface="Times New Roman" panose="02020603050405020304" pitchFamily="18" charset="0"/>
                <a:cs typeface="Times New Roman" panose="02020603050405020304" pitchFamily="18" charset="0"/>
              </a:rPr>
              <a:t>:</a:t>
            </a:r>
          </a:p>
          <a:p>
            <a:r>
              <a:rPr lang="en-US" i="0" dirty="0">
                <a:latin typeface="Times New Roman" panose="02020603050405020304" pitchFamily="18" charset="0"/>
                <a:cs typeface="Times New Roman" panose="02020603050405020304" pitchFamily="18" charset="0"/>
              </a:rPr>
              <a:t>We have prepared a handout for you—please use it to make notes. We will use this flip chart to record any activities.</a:t>
            </a:r>
          </a:p>
          <a:p>
            <a:endParaRPr lang="en-US" i="1" dirty="0">
              <a:latin typeface="Times New Roman" panose="02020603050405020304" pitchFamily="18" charset="0"/>
              <a:cs typeface="Times New Roman" panose="02020603050405020304" pitchFamily="18" charset="0"/>
            </a:endParaRPr>
          </a:p>
          <a:p>
            <a:r>
              <a:rPr lang="en-US" b="1" i="1" dirty="0">
                <a:latin typeface="Times New Roman" panose="02020603050405020304" pitchFamily="18" charset="0"/>
                <a:cs typeface="Times New Roman" panose="02020603050405020304" pitchFamily="18" charset="0"/>
              </a:rPr>
              <a:t>If presenting online</a:t>
            </a:r>
            <a:r>
              <a:rPr lang="en-US" i="1" dirty="0">
                <a:latin typeface="Times New Roman" panose="02020603050405020304" pitchFamily="18" charset="0"/>
                <a:cs typeface="Times New Roman" panose="02020603050405020304" pitchFamily="18" charset="0"/>
              </a:rPr>
              <a:t>:</a:t>
            </a:r>
          </a:p>
          <a:p>
            <a:r>
              <a:rPr lang="en-US" i="0" dirty="0">
                <a:latin typeface="Times New Roman" panose="02020603050405020304" pitchFamily="18" charset="0"/>
                <a:cs typeface="Times New Roman" panose="02020603050405020304" pitchFamily="18" charset="0"/>
              </a:rPr>
              <a:t>Today, I would also like to welcome my assistant, ________________, who will be managing the chats for me so that I don’t miss any of your comments. Feel free to comment anytime! When you registered for this presentation, we sent you a file with a handout of all the slides. Please use them to make notes.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Before we begin, please join me in prayer.</a:t>
            </a:r>
            <a:endParaRPr lang="en-US" i="1" dirty="0">
              <a:latin typeface="Times New Roman" panose="02020603050405020304" pitchFamily="18" charset="0"/>
              <a:cs typeface="Times New Roman" panose="02020603050405020304" pitchFamily="18" charset="0"/>
            </a:endParaRPr>
          </a:p>
          <a:p>
            <a:endParaRPr lang="en-US" i="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64A5B7-C58D-594C-8A2E-7F101C7938EB}" type="slidenum">
              <a:rPr lang="en-US" smtClean="0"/>
              <a:t>2</a:t>
            </a:fld>
            <a:endParaRPr lang="en-US" dirty="0"/>
          </a:p>
        </p:txBody>
      </p:sp>
    </p:spTree>
    <p:extLst>
      <p:ext uri="{BB962C8B-B14F-4D97-AF65-F5344CB8AC3E}">
        <p14:creationId xmlns:p14="http://schemas.microsoft.com/office/powerpoint/2010/main" val="2965853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latin typeface="Times New Roman" panose="02020603050405020304" pitchFamily="18" charset="0"/>
                <a:cs typeface="Times New Roman" panose="02020603050405020304" pitchFamily="18" charset="0"/>
              </a:rPr>
              <a:t>READ: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latin typeface="Times New Roman" panose="02020603050405020304" pitchFamily="18" charset="0"/>
                <a:cs typeface="Times New Roman" panose="02020603050405020304" pitchFamily="18" charset="0"/>
              </a:rPr>
              <a:t>A workshop can be condensed to use as a program at council meetings or presented as a full-day experience.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latin typeface="Times New Roman" panose="02020603050405020304" pitchFamily="18" charset="0"/>
                <a:cs typeface="Times New Roman" panose="02020603050405020304" pitchFamily="18" charset="0"/>
              </a:rPr>
              <a:t>Workshops can follow a standard format that includes a welcome and opening prayer, an overview of what to expect, specific topics to be covered, scheduled break times, a closing summary, an evaluation and a closing prayer.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latin typeface="Times New Roman" panose="02020603050405020304" pitchFamily="18" charset="0"/>
                <a:cs typeface="Times New Roman" panose="02020603050405020304" pitchFamily="18" charset="0"/>
              </a:rPr>
              <a:t>Getting participants involved is key to a successful workshop. Everyone needs to participate.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a:xfrm>
            <a:off x="3884613" y="8698465"/>
            <a:ext cx="2971800" cy="458787"/>
          </a:xfrm>
        </p:spPr>
        <p:txBody>
          <a:bodyPr/>
          <a:lstStyle/>
          <a:p>
            <a:fld id="{8C64A5B7-C58D-594C-8A2E-7F101C7938EB}" type="slidenum">
              <a:rPr lang="en-US" smtClean="0"/>
              <a:t>20</a:t>
            </a:fld>
            <a:endParaRPr lang="en-US" dirty="0"/>
          </a:p>
        </p:txBody>
      </p:sp>
    </p:spTree>
    <p:extLst>
      <p:ext uri="{BB962C8B-B14F-4D97-AF65-F5344CB8AC3E}">
        <p14:creationId xmlns:p14="http://schemas.microsoft.com/office/powerpoint/2010/main" val="2573441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latin typeface="Times New Roman" panose="02020603050405020304" pitchFamily="18" charset="0"/>
                <a:cs typeface="Times New Roman" panose="02020603050405020304" pitchFamily="18" charset="0"/>
              </a:rPr>
              <a:t>READ: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latin typeface="Times New Roman" panose="02020603050405020304" pitchFamily="18" charset="0"/>
                <a:cs typeface="Times New Roman" panose="02020603050405020304" pitchFamily="18" charset="0"/>
              </a:rPr>
              <a:t>After a workshop, participants should understand the big picture and their role in getting there.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latin typeface="Times New Roman" panose="02020603050405020304" pitchFamily="18" charset="0"/>
                <a:cs typeface="Times New Roman" panose="02020603050405020304" pitchFamily="18" charset="0"/>
              </a:rPr>
              <a:t>Follow up with members attending to offer further clarification, encouragement or new workshops.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latin typeface="Times New Roman" panose="02020603050405020304" pitchFamily="18" charset="0"/>
                <a:cs typeface="Times New Roman" panose="02020603050405020304" pitchFamily="18" charset="0"/>
              </a:rPr>
              <a:t>With preparation, knowledge and self-confidence, any member can present a workshop to her League sisters, or several councils can collaborate to present a workshop.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latin typeface="Times New Roman" panose="02020603050405020304" pitchFamily="18" charset="0"/>
                <a:cs typeface="Times New Roman" panose="02020603050405020304" pitchFamily="18" charset="0"/>
              </a:rPr>
              <a:t>Further information on presenting a workshop can be found in the </a:t>
            </a:r>
            <a:r>
              <a:rPr lang="en-US" b="0" i="1" dirty="0">
                <a:latin typeface="Times New Roman" panose="02020603050405020304" pitchFamily="18" charset="0"/>
                <a:cs typeface="Times New Roman" panose="02020603050405020304" pitchFamily="18" charset="0"/>
              </a:rPr>
              <a:t>Train the Trainer Guide</a:t>
            </a:r>
            <a:r>
              <a:rPr lang="en-US" b="0" i="0" dirty="0">
                <a:latin typeface="Times New Roman" panose="02020603050405020304" pitchFamily="18" charset="0"/>
                <a:cs typeface="Times New Roman" panose="02020603050405020304" pitchFamily="18"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a:xfrm>
            <a:off x="3884613" y="8698465"/>
            <a:ext cx="2971800" cy="458787"/>
          </a:xfrm>
        </p:spPr>
        <p:txBody>
          <a:bodyPr/>
          <a:lstStyle/>
          <a:p>
            <a:fld id="{8C64A5B7-C58D-594C-8A2E-7F101C7938EB}" type="slidenum">
              <a:rPr lang="en-US" smtClean="0"/>
              <a:t>21</a:t>
            </a:fld>
            <a:endParaRPr lang="en-US" dirty="0"/>
          </a:p>
        </p:txBody>
      </p:sp>
    </p:spTree>
    <p:extLst>
      <p:ext uri="{BB962C8B-B14F-4D97-AF65-F5344CB8AC3E}">
        <p14:creationId xmlns:p14="http://schemas.microsoft.com/office/powerpoint/2010/main" val="1748918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r>
              <a:rPr lang="en-US" b="0" i="0" dirty="0">
                <a:latin typeface="Times New Roman" panose="02020603050405020304" pitchFamily="18" charset="0"/>
                <a:cs typeface="Times New Roman" panose="02020603050405020304" pitchFamily="18" charset="0"/>
              </a:rPr>
              <a:t>Education is the key to learning.</a:t>
            </a:r>
          </a:p>
          <a:p>
            <a:r>
              <a:rPr lang="en-US" b="0" i="0" dirty="0">
                <a:latin typeface="Times New Roman" panose="02020603050405020304" pitchFamily="18" charset="0"/>
                <a:cs typeface="Times New Roman" panose="02020603050405020304" pitchFamily="18" charset="0"/>
              </a:rPr>
              <a:t>Learning is the key to knowledge.</a:t>
            </a:r>
          </a:p>
          <a:p>
            <a:r>
              <a:rPr lang="en-US" b="0" i="0" dirty="0">
                <a:latin typeface="Times New Roman" panose="02020603050405020304" pitchFamily="18" charset="0"/>
                <a:cs typeface="Times New Roman" panose="02020603050405020304" pitchFamily="18" charset="0"/>
              </a:rPr>
              <a:t>Knowledge is the key to understanding.</a:t>
            </a:r>
          </a:p>
          <a:p>
            <a:r>
              <a:rPr lang="en-US" b="0" i="0" dirty="0">
                <a:latin typeface="Times New Roman" panose="02020603050405020304" pitchFamily="18" charset="0"/>
                <a:cs typeface="Times New Roman" panose="02020603050405020304" pitchFamily="18" charset="0"/>
              </a:rPr>
              <a:t>Understanding leads to self-improvement.</a:t>
            </a:r>
          </a:p>
          <a:p>
            <a:r>
              <a:rPr lang="en-US" b="0" i="0" dirty="0">
                <a:latin typeface="Times New Roman" panose="02020603050405020304" pitchFamily="18" charset="0"/>
                <a:cs typeface="Times New Roman" panose="02020603050405020304" pitchFamily="18" charset="0"/>
              </a:rPr>
              <a:t>Self-improvement leads to confidence.</a:t>
            </a:r>
          </a:p>
          <a:p>
            <a:r>
              <a:rPr lang="en-US" b="0" i="0" dirty="0">
                <a:latin typeface="Times New Roman" panose="02020603050405020304" pitchFamily="18" charset="0"/>
                <a:cs typeface="Times New Roman" panose="02020603050405020304" pitchFamily="18" charset="0"/>
              </a:rPr>
              <a:t>Confidence reduces fear.</a:t>
            </a:r>
          </a:p>
          <a:p>
            <a:r>
              <a:rPr lang="en-US" b="0" i="0" dirty="0">
                <a:latin typeface="Times New Roman" panose="02020603050405020304" pitchFamily="18" charset="0"/>
                <a:cs typeface="Times New Roman" panose="02020603050405020304" pitchFamily="18" charset="0"/>
              </a:rPr>
              <a:t>Lack of fear leads to willingness to take on leadership roles.</a:t>
            </a:r>
          </a:p>
          <a:p>
            <a:endParaRPr lang="en-US" b="0" i="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64A5B7-C58D-594C-8A2E-7F101C7938EB}" type="slidenum">
              <a:rPr lang="en-US" smtClean="0"/>
              <a:t>22</a:t>
            </a:fld>
            <a:endParaRPr lang="en-US" dirty="0"/>
          </a:p>
        </p:txBody>
      </p:sp>
    </p:spTree>
    <p:extLst>
      <p:ext uri="{BB962C8B-B14F-4D97-AF65-F5344CB8AC3E}">
        <p14:creationId xmlns:p14="http://schemas.microsoft.com/office/powerpoint/2010/main" val="2871551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latin typeface="Times New Roman" panose="02020603050405020304" pitchFamily="18" charset="0"/>
                <a:cs typeface="Times New Roman" panose="02020603050405020304" pitchFamily="18" charset="0"/>
              </a:rPr>
              <a:t>READ:</a:t>
            </a:r>
            <a:endParaRPr lang="en-US" b="0" i="0" dirty="0">
              <a:latin typeface="Times New Roman" panose="02020603050405020304" pitchFamily="18" charset="0"/>
              <a:cs typeface="Times New Roman" panose="02020603050405020304" pitchFamily="18" charset="0"/>
            </a:endParaRPr>
          </a:p>
          <a:p>
            <a:r>
              <a:rPr lang="en-US" b="0" i="0" dirty="0">
                <a:latin typeface="Times New Roman" panose="02020603050405020304" pitchFamily="18" charset="0"/>
                <a:cs typeface="Times New Roman" panose="02020603050405020304" pitchFamily="18" charset="0"/>
              </a:rPr>
              <a:t>In conclusion, let’s pause and ask ourselves the questions…</a:t>
            </a:r>
          </a:p>
          <a:p>
            <a:endParaRPr lang="en-US" b="0" i="0" dirty="0">
              <a:latin typeface="Times New Roman" panose="02020603050405020304" pitchFamily="18" charset="0"/>
              <a:cs typeface="Times New Roman" panose="02020603050405020304" pitchFamily="18" charset="0"/>
            </a:endParaRPr>
          </a:p>
          <a:p>
            <a:r>
              <a:rPr lang="en-US" b="0" i="0" dirty="0">
                <a:latin typeface="Times New Roman" panose="02020603050405020304" pitchFamily="18" charset="0"/>
                <a:cs typeface="Times New Roman" panose="02020603050405020304" pitchFamily="18" charset="0"/>
              </a:rPr>
              <a:t>Where are we now as a council developing leaders?</a:t>
            </a:r>
          </a:p>
          <a:p>
            <a:endParaRPr lang="en-US" b="0" i="0" dirty="0">
              <a:latin typeface="Times New Roman" panose="02020603050405020304" pitchFamily="18" charset="0"/>
              <a:cs typeface="Times New Roman" panose="02020603050405020304" pitchFamily="18" charset="0"/>
            </a:endParaRPr>
          </a:p>
          <a:p>
            <a:r>
              <a:rPr lang="en-US" b="0" i="0" dirty="0">
                <a:latin typeface="Times New Roman" panose="02020603050405020304" pitchFamily="18" charset="0"/>
                <a:cs typeface="Times New Roman" panose="02020603050405020304" pitchFamily="18" charset="0"/>
              </a:rPr>
              <a:t>And…</a:t>
            </a:r>
          </a:p>
          <a:p>
            <a:r>
              <a:rPr lang="en-US" b="0" i="0" dirty="0">
                <a:latin typeface="Times New Roman" panose="02020603050405020304" pitchFamily="18" charset="0"/>
                <a:cs typeface="Times New Roman" panose="02020603050405020304" pitchFamily="18" charset="0"/>
              </a:rPr>
              <a:t> </a:t>
            </a:r>
          </a:p>
          <a:p>
            <a:r>
              <a:rPr lang="en-US" b="0" i="0" dirty="0">
                <a:latin typeface="Times New Roman" panose="02020603050405020304" pitchFamily="18" charset="0"/>
                <a:cs typeface="Times New Roman" panose="02020603050405020304" pitchFamily="18" charset="0"/>
              </a:rPr>
              <a:t>Where would we like to be?</a:t>
            </a:r>
          </a:p>
          <a:p>
            <a:endParaRPr lang="en-US" b="0" i="0" dirty="0">
              <a:latin typeface="Times New Roman" panose="02020603050405020304" pitchFamily="18" charset="0"/>
              <a:cs typeface="Times New Roman" panose="02020603050405020304" pitchFamily="18" charset="0"/>
            </a:endParaRPr>
          </a:p>
          <a:p>
            <a:r>
              <a:rPr lang="en-US" b="0" i="0" dirty="0">
                <a:latin typeface="Times New Roman" panose="02020603050405020304" pitchFamily="18" charset="0"/>
                <a:cs typeface="Times New Roman" panose="02020603050405020304" pitchFamily="18" charset="0"/>
              </a:rPr>
              <a:t>You may want to write down or share some of yo</a:t>
            </a:r>
            <a:r>
              <a:rPr lang="en-US" b="0" i="0" dirty="0">
                <a:highlight>
                  <a:srgbClr val="FFFF00"/>
                </a:highlight>
                <a:latin typeface="Times New Roman" panose="02020603050405020304" pitchFamily="18" charset="0"/>
                <a:cs typeface="Times New Roman" panose="02020603050405020304" pitchFamily="18" charset="0"/>
              </a:rPr>
              <a:t>u</a:t>
            </a:r>
            <a:r>
              <a:rPr lang="en-US" b="0" i="0" dirty="0">
                <a:latin typeface="Times New Roman" panose="02020603050405020304" pitchFamily="18" charset="0"/>
                <a:cs typeface="Times New Roman" panose="02020603050405020304" pitchFamily="18" charset="0"/>
              </a:rPr>
              <a:t>r own ideas.</a:t>
            </a:r>
          </a:p>
        </p:txBody>
      </p:sp>
      <p:sp>
        <p:nvSpPr>
          <p:cNvPr id="4" name="Slide Number Placeholder 3"/>
          <p:cNvSpPr>
            <a:spLocks noGrp="1"/>
          </p:cNvSpPr>
          <p:nvPr>
            <p:ph type="sldNum" sz="quarter" idx="5"/>
          </p:nvPr>
        </p:nvSpPr>
        <p:spPr>
          <a:xfrm>
            <a:off x="3884613" y="8698465"/>
            <a:ext cx="2971800" cy="458787"/>
          </a:xfrm>
        </p:spPr>
        <p:txBody>
          <a:bodyPr/>
          <a:lstStyle/>
          <a:p>
            <a:fld id="{8C64A5B7-C58D-594C-8A2E-7F101C7938EB}" type="slidenum">
              <a:rPr lang="en-US" smtClean="0"/>
              <a:t>23</a:t>
            </a:fld>
            <a:endParaRPr lang="en-US" dirty="0"/>
          </a:p>
        </p:txBody>
      </p:sp>
    </p:spTree>
    <p:extLst>
      <p:ext uri="{BB962C8B-B14F-4D97-AF65-F5344CB8AC3E}">
        <p14:creationId xmlns:p14="http://schemas.microsoft.com/office/powerpoint/2010/main" val="2321227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I hope we helped discover new opportunities for you and your council. I’ll be happy to answer any questions you may have.</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Leave a few minutes for questions.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 would now like to end our session with a prayer.</a:t>
            </a:r>
          </a:p>
          <a:p>
            <a:endParaRPr lang="en-US"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Times New Roman" panose="02020603050405020304" pitchFamily="18" charset="0"/>
                <a:cs typeface="Times New Roman" panose="02020603050405020304" pitchFamily="18" charset="0"/>
              </a:rPr>
              <a:t>Image source: PowerPoint Stock Images</a:t>
            </a:r>
          </a:p>
        </p:txBody>
      </p:sp>
      <p:sp>
        <p:nvSpPr>
          <p:cNvPr id="4" name="Slide Number Placeholder 3"/>
          <p:cNvSpPr>
            <a:spLocks noGrp="1"/>
          </p:cNvSpPr>
          <p:nvPr>
            <p:ph type="sldNum" sz="quarter" idx="5"/>
          </p:nvPr>
        </p:nvSpPr>
        <p:spPr/>
        <p:txBody>
          <a:bodyPr/>
          <a:lstStyle/>
          <a:p>
            <a:fld id="{8C64A5B7-C58D-594C-8A2E-7F101C7938EB}" type="slidenum">
              <a:rPr lang="en-US" smtClean="0"/>
              <a:t>24</a:t>
            </a:fld>
            <a:endParaRPr lang="en-US" dirty="0"/>
          </a:p>
        </p:txBody>
      </p:sp>
    </p:spTree>
    <p:extLst>
      <p:ext uri="{BB962C8B-B14F-4D97-AF65-F5344CB8AC3E}">
        <p14:creationId xmlns:p14="http://schemas.microsoft.com/office/powerpoint/2010/main" val="1509423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7526" y="4400550"/>
            <a:ext cx="5486400" cy="3600450"/>
          </a:xfrm>
        </p:spPr>
        <p:txBody>
          <a:bodyPr/>
          <a:lstStyle/>
          <a:p>
            <a:r>
              <a:rPr lang="en-CA" b="1" i="1" dirty="0">
                <a:latin typeface="Times New Roman" panose="02020603050405020304" pitchFamily="18" charset="0"/>
                <a:cs typeface="Times New Roman" panose="02020603050405020304" pitchFamily="18" charset="0"/>
              </a:rPr>
              <a:t>READ:</a:t>
            </a:r>
          </a:p>
          <a:p>
            <a:pPr algn="l"/>
            <a:r>
              <a:rPr lang="en-US" sz="1200" dirty="0">
                <a:latin typeface="Century" panose="02040604050505020304" pitchFamily="18" charset="0"/>
              </a:rPr>
              <a:t>Father, we want to thank You for being with us throughout this workshop.</a:t>
            </a:r>
          </a:p>
          <a:p>
            <a:pPr algn="l"/>
            <a:r>
              <a:rPr lang="en-US" sz="1200" dirty="0">
                <a:latin typeface="Century" panose="02040604050505020304" pitchFamily="18" charset="0"/>
              </a:rPr>
              <a:t>Your presence has been in this place from the start to the end.</a:t>
            </a:r>
          </a:p>
          <a:p>
            <a:pPr algn="l"/>
            <a:r>
              <a:rPr lang="en-US" sz="1200" dirty="0">
                <a:latin typeface="Century" panose="02040604050505020304" pitchFamily="18" charset="0"/>
              </a:rPr>
              <a:t>Lord, as we leave this place, let us go out there and be the salt and light.</a:t>
            </a:r>
          </a:p>
          <a:p>
            <a:pPr algn="l"/>
            <a:r>
              <a:rPr lang="en-US" sz="1200" dirty="0">
                <a:latin typeface="Century" panose="02040604050505020304" pitchFamily="18" charset="0"/>
              </a:rPr>
              <a:t>May we put into practice what we have discussed and learned.</a:t>
            </a:r>
          </a:p>
          <a:p>
            <a:pPr algn="l"/>
            <a:r>
              <a:rPr lang="en-US" sz="1200" dirty="0">
                <a:latin typeface="Century" panose="02040604050505020304" pitchFamily="18" charset="0"/>
              </a:rPr>
              <a:t>Help us to make a difference in this world for the glory of Your name.</a:t>
            </a:r>
          </a:p>
          <a:p>
            <a:pPr algn="l"/>
            <a:r>
              <a:rPr lang="en-US" sz="1200" dirty="0">
                <a:latin typeface="Century" panose="02040604050505020304" pitchFamily="18" charset="0"/>
              </a:rPr>
              <a:t>In Jesus’ name, we believe and pray. Amen.</a:t>
            </a:r>
          </a:p>
          <a:p>
            <a:endParaRPr lang="en-CA" b="0" i="0" dirty="0">
              <a:latin typeface="Times New Roman" panose="02020603050405020304" pitchFamily="18" charset="0"/>
              <a:cs typeface="Times New Roman" panose="02020603050405020304" pitchFamily="18" charset="0"/>
            </a:endParaRPr>
          </a:p>
          <a:p>
            <a:r>
              <a:rPr lang="en-CA" b="0" i="1" dirty="0">
                <a:latin typeface="Times New Roman" panose="02020603050405020304" pitchFamily="18" charset="0"/>
                <a:cs typeface="Times New Roman" panose="02020603050405020304" pitchFamily="18" charset="0"/>
              </a:rPr>
              <a:t>---</a:t>
            </a:r>
          </a:p>
          <a:p>
            <a:r>
              <a:rPr lang="en-CA" b="0" i="1" dirty="0">
                <a:latin typeface="Times New Roman" panose="02020603050405020304" pitchFamily="18" charset="0"/>
                <a:cs typeface="Times New Roman" panose="02020603050405020304" pitchFamily="18" charset="0"/>
              </a:rPr>
              <a:t>Source: Adapted from Thankfulness Prayer, connectusfund.org/8-best-closing-prayers-for-meetings</a:t>
            </a:r>
          </a:p>
        </p:txBody>
      </p:sp>
      <p:sp>
        <p:nvSpPr>
          <p:cNvPr id="4" name="Slide Number Placeholder 3"/>
          <p:cNvSpPr>
            <a:spLocks noGrp="1"/>
          </p:cNvSpPr>
          <p:nvPr>
            <p:ph type="sldNum" sz="quarter" idx="5"/>
          </p:nvPr>
        </p:nvSpPr>
        <p:spPr/>
        <p:txBody>
          <a:bodyPr/>
          <a:lstStyle/>
          <a:p>
            <a:fld id="{8C64A5B7-C58D-594C-8A2E-7F101C7938EB}" type="slidenum">
              <a:rPr lang="en-US" smtClean="0"/>
              <a:t>25</a:t>
            </a:fld>
            <a:endParaRPr lang="en-US" dirty="0"/>
          </a:p>
        </p:txBody>
      </p:sp>
    </p:spTree>
    <p:extLst>
      <p:ext uri="{BB962C8B-B14F-4D97-AF65-F5344CB8AC3E}">
        <p14:creationId xmlns:p14="http://schemas.microsoft.com/office/powerpoint/2010/main" val="2215468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chemeClr val="tx1"/>
                </a:solidFill>
                <a:effectLst/>
                <a:latin typeface="Times New Roman" panose="02020603050405020304" pitchFamily="18" charset="0"/>
                <a:cs typeface="Times New Roman" panose="02020603050405020304" pitchFamily="18" charset="0"/>
              </a:rPr>
              <a:t>READ:</a:t>
            </a:r>
          </a:p>
          <a:p>
            <a:pPr>
              <a:spcAft>
                <a:spcPts val="400"/>
              </a:spcAft>
            </a:pPr>
            <a:r>
              <a:rPr lang="en-CA" sz="1200" dirty="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Heavenly Father, </a:t>
            </a:r>
            <a:r>
              <a:rPr lang="en-CA" sz="12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unseen Companion of our life, </a:t>
            </a:r>
            <a:br>
              <a:rPr lang="en-CA" sz="12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br>
            <a:r>
              <a:rPr lang="en-CA" sz="12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give us faith and eager expectancy</a:t>
            </a:r>
            <a:br>
              <a:rPr lang="en-CA" sz="12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br>
            <a:r>
              <a:rPr lang="en-CA" sz="12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as we begin this fresh stage of our journey.</a:t>
            </a:r>
          </a:p>
          <a:p>
            <a:pPr>
              <a:spcAft>
                <a:spcPts val="400"/>
              </a:spcAft>
            </a:pPr>
            <a:endParaRPr lang="en-CA" sz="12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400"/>
              </a:spcAft>
            </a:pPr>
            <a:r>
              <a:rPr lang="en-CA" sz="12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Take from us all fear of the unknown</a:t>
            </a:r>
            <a:br>
              <a:rPr lang="en-CA" sz="12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br>
            <a:r>
              <a:rPr lang="en-CA" sz="12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and teach us to wrest treasures from the darkness.</a:t>
            </a:r>
          </a:p>
          <a:p>
            <a:pPr>
              <a:spcAft>
                <a:spcPts val="400"/>
              </a:spcAft>
            </a:pPr>
            <a:endParaRPr lang="en-CA" sz="12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400"/>
              </a:spcAft>
            </a:pPr>
            <a:r>
              <a:rPr lang="en-CA" sz="12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As the days come and go, </a:t>
            </a:r>
            <a:br>
              <a:rPr lang="en-CA" sz="12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br>
            <a:r>
              <a:rPr lang="en-CA" sz="12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may we find that each one is laden </a:t>
            </a:r>
            <a:br>
              <a:rPr lang="en-CA" sz="12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br>
            <a:r>
              <a:rPr lang="en-CA" sz="12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with many opportunities and enriching experiences…</a:t>
            </a:r>
          </a:p>
          <a:p>
            <a:pPr>
              <a:spcAft>
                <a:spcPts val="400"/>
              </a:spcAft>
            </a:pPr>
            <a:endParaRPr lang="en-CA" sz="12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400"/>
              </a:spcAft>
            </a:pPr>
            <a:r>
              <a:rPr lang="en-CA" sz="1200" dirty="0">
                <a:solidFill>
                  <a:srgbClr val="202124"/>
                </a:solidFill>
                <a:latin typeface="Times New Roman" panose="02020603050405020304" pitchFamily="18" charset="0"/>
                <a:ea typeface="Calibri" panose="020F0502020204030204" pitchFamily="34" charset="0"/>
                <a:cs typeface="Times New Roman" panose="02020603050405020304" pitchFamily="18" charset="0"/>
              </a:rPr>
              <a:t>Amen.</a:t>
            </a:r>
            <a:endParaRPr lang="en-CA"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400"/>
              </a:spcAft>
            </a:pPr>
            <a:endParaRPr lang="en-CA" sz="1200" dirty="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400"/>
              </a:spcAft>
              <a:buClrTx/>
              <a:buSzTx/>
              <a:buFontTx/>
              <a:buNone/>
              <a:tabLst/>
              <a:defRPr/>
            </a:pPr>
            <a:r>
              <a:rPr lang="en-CA" sz="1200" i="1" dirty="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400"/>
              </a:spcAft>
              <a:buClrTx/>
              <a:buSzTx/>
              <a:buFontTx/>
              <a:buNone/>
              <a:tabLst/>
              <a:defRPr/>
            </a:pPr>
            <a:r>
              <a:rPr lang="en-CA" sz="1200" i="1" dirty="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Source: Excerpt from prayerist.com/prayer/</a:t>
            </a:r>
            <a:r>
              <a:rPr lang="en-CA" sz="1200" i="1" dirty="0" err="1">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anewschoolyear</a:t>
            </a:r>
            <a:endParaRPr lang="en-US" sz="1800" i="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400"/>
              </a:spcAft>
              <a:buClrTx/>
              <a:buSzTx/>
              <a:buFontTx/>
              <a:buNone/>
              <a:tabLst/>
              <a:defRPr/>
            </a:pPr>
            <a:endParaRPr lang="en-CA" sz="1200" dirty="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64A5B7-C58D-594C-8A2E-7F101C7938EB}" type="slidenum">
              <a:rPr lang="en-US" smtClean="0"/>
              <a:t>3</a:t>
            </a:fld>
            <a:endParaRPr lang="en-US" dirty="0"/>
          </a:p>
        </p:txBody>
      </p:sp>
    </p:spTree>
    <p:extLst>
      <p:ext uri="{BB962C8B-B14F-4D97-AF65-F5344CB8AC3E}">
        <p14:creationId xmlns:p14="http://schemas.microsoft.com/office/powerpoint/2010/main" val="2326995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Today we will cover several topics regarding discovering new opportunities.</a:t>
            </a:r>
          </a:p>
          <a:p>
            <a:endParaRPr lang="en-US" dirty="0">
              <a:latin typeface="Times New Roman" panose="02020603050405020304" pitchFamily="18" charset="0"/>
              <a:cs typeface="Times New Roman" panose="02020603050405020304" pitchFamily="18" charset="0"/>
            </a:endParaRPr>
          </a:p>
          <a:p>
            <a:pPr marL="228600" indent="-228600">
              <a:buFont typeface="+mj-lt"/>
              <a:buAutoNum type="arabicPeriod"/>
            </a:pPr>
            <a:r>
              <a:rPr lang="en-US" dirty="0">
                <a:latin typeface="Times New Roman" panose="02020603050405020304" pitchFamily="18" charset="0"/>
                <a:cs typeface="Times New Roman" panose="02020603050405020304" pitchFamily="18" charset="0"/>
              </a:rPr>
              <a:t>First, we will look at how to discover new opportunities for you and your council.</a:t>
            </a:r>
          </a:p>
          <a:p>
            <a:pPr marL="228600" indent="-228600">
              <a:buFont typeface="+mj-lt"/>
              <a:buAutoNum type="arabicPeriod"/>
            </a:pPr>
            <a:endParaRPr lang="en-US" dirty="0">
              <a:latin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latin typeface="Times New Roman" panose="02020603050405020304" pitchFamily="18" charset="0"/>
                <a:cs typeface="Times New Roman" panose="02020603050405020304" pitchFamily="18" charset="0"/>
              </a:rPr>
              <a:t>Then we will look at building on what we have.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latin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latin typeface="Times New Roman" panose="02020603050405020304" pitchFamily="18" charset="0"/>
                <a:cs typeface="Times New Roman" panose="02020603050405020304" pitchFamily="18" charset="0"/>
              </a:rPr>
              <a:t>We will talk about ideas on how to keep members engaged.</a:t>
            </a:r>
          </a:p>
          <a:p>
            <a:pPr marL="228600" indent="-228600">
              <a:buFont typeface="+mj-lt"/>
              <a:buAutoNum type="arabicPeriod"/>
            </a:pPr>
            <a:endParaRPr lang="en-US" dirty="0">
              <a:latin typeface="Times New Roman" panose="02020603050405020304" pitchFamily="18" charset="0"/>
              <a:cs typeface="Times New Roman" panose="02020603050405020304" pitchFamily="18" charset="0"/>
            </a:endParaRPr>
          </a:p>
          <a:p>
            <a:pPr marL="228600" indent="-228600">
              <a:buFont typeface="+mj-lt"/>
              <a:buAutoNum type="arabicPeriod"/>
            </a:pPr>
            <a:r>
              <a:rPr lang="en-US" dirty="0">
                <a:latin typeface="Times New Roman" panose="02020603050405020304" pitchFamily="18" charset="0"/>
                <a:cs typeface="Times New Roman" panose="02020603050405020304" pitchFamily="18" charset="0"/>
              </a:rPr>
              <a:t>What a project is and the tools available to plan projects.</a:t>
            </a:r>
          </a:p>
          <a:p>
            <a:pPr marL="228600" indent="-228600">
              <a:buFont typeface="+mj-lt"/>
              <a:buAutoNum type="arabicPeriod"/>
            </a:pPr>
            <a:endParaRPr lang="en-US" dirty="0">
              <a:latin typeface="Times New Roman" panose="02020603050405020304" pitchFamily="18" charset="0"/>
              <a:cs typeface="Times New Roman" panose="02020603050405020304" pitchFamily="18" charset="0"/>
            </a:endParaRPr>
          </a:p>
          <a:p>
            <a:pPr marL="228600" indent="-228600">
              <a:buFont typeface="+mj-lt"/>
              <a:buAutoNum type="arabicPeriod"/>
            </a:pPr>
            <a:r>
              <a:rPr lang="en-US" dirty="0">
                <a:latin typeface="Times New Roman" panose="02020603050405020304" pitchFamily="18" charset="0"/>
                <a:cs typeface="Times New Roman" panose="02020603050405020304" pitchFamily="18" charset="0"/>
              </a:rPr>
              <a:t>We will talk about ideas on how to plan a leadership workshop.</a:t>
            </a:r>
          </a:p>
          <a:p>
            <a:pPr marL="228600" indent="-228600">
              <a:buFont typeface="+mj-lt"/>
              <a:buAutoNum type="arabicPeriod"/>
            </a:pPr>
            <a:endParaRPr lang="en-US" dirty="0">
              <a:latin typeface="Times New Roman" panose="02020603050405020304" pitchFamily="18" charset="0"/>
              <a:cs typeface="Times New Roman" panose="02020603050405020304" pitchFamily="18" charset="0"/>
            </a:endParaRPr>
          </a:p>
          <a:p>
            <a:pPr marL="228600" indent="-228600">
              <a:buFont typeface="+mj-lt"/>
              <a:buAutoNum type="arabicPeriod"/>
            </a:pPr>
            <a:r>
              <a:rPr lang="en-US" dirty="0">
                <a:latin typeface="Times New Roman" panose="02020603050405020304" pitchFamily="18" charset="0"/>
                <a:cs typeface="Times New Roman" panose="02020603050405020304" pitchFamily="18" charset="0"/>
              </a:rPr>
              <a:t>I will be happy to answer any questions you may have.</a:t>
            </a:r>
          </a:p>
          <a:p>
            <a:pPr marL="228600" indent="-228600">
              <a:buFont typeface="+mj-lt"/>
              <a:buAutoNum type="arabicPeriod"/>
            </a:pPr>
            <a:endParaRPr lang="en-US" dirty="0">
              <a:latin typeface="Times New Roman" panose="02020603050405020304" pitchFamily="18" charset="0"/>
              <a:cs typeface="Times New Roman" panose="02020603050405020304" pitchFamily="18" charset="0"/>
            </a:endParaRPr>
          </a:p>
          <a:p>
            <a:pPr marL="228600" indent="-228600">
              <a:buFont typeface="+mj-lt"/>
              <a:buAutoNum type="arabicPeriod"/>
            </a:pPr>
            <a:r>
              <a:rPr lang="en-US" dirty="0">
                <a:latin typeface="Times New Roman" panose="02020603050405020304" pitchFamily="18" charset="0"/>
                <a:cs typeface="Times New Roman" panose="02020603050405020304" pitchFamily="18" charset="0"/>
              </a:rPr>
              <a:t>We will conclude this session with a prayer.</a:t>
            </a: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C64A5B7-C58D-594C-8A2E-7F101C7938EB}" type="slidenum">
              <a:rPr lang="en-US" smtClean="0"/>
              <a:t>4</a:t>
            </a:fld>
            <a:endParaRPr lang="en-US" dirty="0"/>
          </a:p>
        </p:txBody>
      </p:sp>
    </p:spTree>
    <p:extLst>
      <p:ext uri="{BB962C8B-B14F-4D97-AF65-F5344CB8AC3E}">
        <p14:creationId xmlns:p14="http://schemas.microsoft.com/office/powerpoint/2010/main" val="110661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r>
              <a:rPr lang="en-US" b="0" i="0" dirty="0">
                <a:latin typeface="Times New Roman" panose="02020603050405020304" pitchFamily="18" charset="0"/>
                <a:cs typeface="Times New Roman" panose="02020603050405020304" pitchFamily="18" charset="0"/>
              </a:rPr>
              <a:t>As a member of the League, please take a few minutes to think about what discovering new opportunities mean to:</a:t>
            </a:r>
          </a:p>
          <a:p>
            <a:pPr marL="228600" indent="-228600">
              <a:buAutoNum type="arabicPeriod"/>
            </a:pPr>
            <a:r>
              <a:rPr lang="en-US" i="0" dirty="0">
                <a:latin typeface="Times New Roman" panose="02020603050405020304" pitchFamily="18" charset="0"/>
                <a:cs typeface="Times New Roman" panose="02020603050405020304" pitchFamily="18" charset="0"/>
              </a:rPr>
              <a:t>you personally</a:t>
            </a:r>
          </a:p>
          <a:p>
            <a:pPr marL="228600" indent="-228600">
              <a:buAutoNum type="arabicPeriod"/>
            </a:pPr>
            <a:r>
              <a:rPr lang="en-US" i="0" dirty="0">
                <a:latin typeface="Times New Roman" panose="02020603050405020304" pitchFamily="18" charset="0"/>
                <a:cs typeface="Times New Roman" panose="02020603050405020304" pitchFamily="18" charset="0"/>
              </a:rPr>
              <a:t>your local parish council.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Times New Roman" panose="02020603050405020304" pitchFamily="18" charset="0"/>
                <a:cs typeface="Times New Roman" panose="02020603050405020304" pitchFamily="18" charset="0"/>
              </a:rPr>
              <a:t>Provide time for discussion and feedback.</a:t>
            </a:r>
          </a:p>
          <a:p>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Image source: PowerPoint Stock Images</a:t>
            </a:r>
          </a:p>
          <a:p>
            <a:endParaRPr lang="en-US" dirty="0"/>
          </a:p>
          <a:p>
            <a:endParaRPr lang="en-US" dirty="0"/>
          </a:p>
        </p:txBody>
      </p:sp>
      <p:sp>
        <p:nvSpPr>
          <p:cNvPr id="4" name="Slide Number Placeholder 3"/>
          <p:cNvSpPr>
            <a:spLocks noGrp="1"/>
          </p:cNvSpPr>
          <p:nvPr>
            <p:ph type="sldNum" sz="quarter" idx="5"/>
          </p:nvPr>
        </p:nvSpPr>
        <p:spPr/>
        <p:txBody>
          <a:bodyPr/>
          <a:lstStyle/>
          <a:p>
            <a:fld id="{8C64A5B7-C58D-594C-8A2E-7F101C7938EB}" type="slidenum">
              <a:rPr lang="en-US" smtClean="0"/>
              <a:t>5</a:t>
            </a:fld>
            <a:endParaRPr lang="en-US" dirty="0"/>
          </a:p>
        </p:txBody>
      </p:sp>
    </p:spTree>
    <p:extLst>
      <p:ext uri="{BB962C8B-B14F-4D97-AF65-F5344CB8AC3E}">
        <p14:creationId xmlns:p14="http://schemas.microsoft.com/office/powerpoint/2010/main" val="2119121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For you, as a League member, opportunities are plentiful. Let’s read the quote on the slide.</a:t>
            </a:r>
          </a:p>
          <a:p>
            <a:pPr algn="l"/>
            <a:endParaRPr lang="en-CA" sz="1200" dirty="0">
              <a:latin typeface="Times New Roman" panose="02020603050405020304" pitchFamily="18" charset="0"/>
              <a:cs typeface="Times New Roman" panose="02020603050405020304" pitchFamily="18" charset="0"/>
            </a:endParaRPr>
          </a:p>
          <a:p>
            <a:pPr algn="l"/>
            <a:r>
              <a:rPr lang="en-CA" sz="1200" dirty="0">
                <a:latin typeface="Times New Roman" panose="02020603050405020304" pitchFamily="18" charset="0"/>
                <a:cs typeface="Times New Roman" panose="02020603050405020304" pitchFamily="18" charset="0"/>
              </a:rPr>
              <a:t>“We have gifts that differ according to the grace given to us: prophecy, in proportion to faith; ministry, in ministering; the teacher, in teaching;</a:t>
            </a:r>
          </a:p>
          <a:p>
            <a:pPr algn="l"/>
            <a:r>
              <a:rPr lang="en-CA" sz="1200" dirty="0">
                <a:latin typeface="Times New Roman" panose="02020603050405020304" pitchFamily="18" charset="0"/>
                <a:cs typeface="Times New Roman" panose="02020603050405020304" pitchFamily="18" charset="0"/>
              </a:rPr>
              <a:t>the exhorter, in exhortation; the giver, in generosity; the leader, in diligence; the compassionate, in cheerfulness” (Rom 12:6-8).</a:t>
            </a:r>
            <a:endParaRPr lang="en-US" sz="12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You can showcase your talents and skills. All of us have gifts—unique skills and talents.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We will now have an activity where each of us will be asked to list our skills and talents.</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Provide time for discussion and feedback.</a:t>
            </a:r>
          </a:p>
          <a:p>
            <a:endParaRPr lang="en-US" b="1" i="1" dirty="0">
              <a:latin typeface="Times New Roman" panose="02020603050405020304" pitchFamily="18" charset="0"/>
              <a:cs typeface="Times New Roman" panose="02020603050405020304" pitchFamily="18" charset="0"/>
            </a:endParaRPr>
          </a:p>
          <a:p>
            <a:r>
              <a:rPr lang="en-US" b="1" i="1" dirty="0">
                <a:latin typeface="Times New Roman" panose="02020603050405020304" pitchFamily="18" charset="0"/>
                <a:cs typeface="Times New Roman" panose="02020603050405020304" pitchFamily="18" charset="0"/>
              </a:rPr>
              <a:t>If presenting in person</a:t>
            </a:r>
            <a:r>
              <a:rPr lang="en-US" i="1" dirty="0">
                <a:latin typeface="Times New Roman" panose="02020603050405020304" pitchFamily="18" charset="0"/>
                <a:cs typeface="Times New Roman" panose="02020603050405020304" pitchFamily="18" charset="0"/>
              </a:rPr>
              <a:t>: Use a flip chart to list the skills.</a:t>
            </a:r>
          </a:p>
          <a:p>
            <a:r>
              <a:rPr lang="en-US" b="1" i="1" dirty="0">
                <a:latin typeface="Times New Roman" panose="02020603050405020304" pitchFamily="18" charset="0"/>
                <a:cs typeface="Times New Roman" panose="02020603050405020304" pitchFamily="18" charset="0"/>
              </a:rPr>
              <a:t>If presenting online</a:t>
            </a:r>
            <a:r>
              <a:rPr lang="en-US" i="1" dirty="0">
                <a:latin typeface="Times New Roman" panose="02020603050405020304" pitchFamily="18" charset="0"/>
                <a:cs typeface="Times New Roman" panose="02020603050405020304" pitchFamily="18" charset="0"/>
              </a:rPr>
              <a:t>: Use breakout rooms (three to five minutes so all members in a group can share) or use the chat feature.</a:t>
            </a:r>
          </a:p>
          <a:p>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Image source: PowerPoint Stock Images</a:t>
            </a:r>
          </a:p>
        </p:txBody>
      </p:sp>
      <p:sp>
        <p:nvSpPr>
          <p:cNvPr id="4" name="Slide Number Placeholder 3"/>
          <p:cNvSpPr>
            <a:spLocks noGrp="1"/>
          </p:cNvSpPr>
          <p:nvPr>
            <p:ph type="sldNum" sz="quarter" idx="5"/>
          </p:nvPr>
        </p:nvSpPr>
        <p:spPr/>
        <p:txBody>
          <a:bodyPr/>
          <a:lstStyle/>
          <a:p>
            <a:fld id="{8C64A5B7-C58D-594C-8A2E-7F101C7938EB}" type="slidenum">
              <a:rPr lang="en-US" smtClean="0"/>
              <a:t>6</a:t>
            </a:fld>
            <a:endParaRPr lang="en-US" dirty="0"/>
          </a:p>
        </p:txBody>
      </p:sp>
    </p:spTree>
    <p:extLst>
      <p:ext uri="{BB962C8B-B14F-4D97-AF65-F5344CB8AC3E}">
        <p14:creationId xmlns:p14="http://schemas.microsoft.com/office/powerpoint/2010/main" val="1357877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Share what you know.</a:t>
            </a:r>
          </a:p>
          <a:p>
            <a:endParaRPr lang="en-US" dirty="0">
              <a:latin typeface="Times New Roman" panose="02020603050405020304" pitchFamily="18" charset="0"/>
              <a:cs typeface="Times New Roman" panose="02020603050405020304" pitchFamily="18" charset="0"/>
            </a:endParaRPr>
          </a:p>
          <a:p>
            <a:pPr algn="l"/>
            <a:r>
              <a:rPr lang="en-CA" sz="1200" dirty="0">
                <a:latin typeface="Times New Roman" panose="02020603050405020304" pitchFamily="18" charset="0"/>
                <a:cs typeface="Times New Roman" panose="02020603050405020304" pitchFamily="18" charset="0"/>
              </a:rPr>
              <a:t>“You may not be perfect in many things, but many things can’t be perfect without you. Stay special in your own little ways” (Kelly’s Treehouse).</a:t>
            </a:r>
            <a:endParaRPr lang="en-US"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latin typeface="Times New Roman" panose="02020603050405020304" pitchFamily="18" charset="0"/>
                <a:cs typeface="Times New Roman" panose="02020603050405020304" pitchFamily="18" charset="0"/>
              </a:rPr>
              <a:t>Please take a few minutes to think about what you would </a:t>
            </a:r>
            <a:r>
              <a:rPr lang="en-US" dirty="0">
                <a:latin typeface="Times New Roman" panose="02020603050405020304" pitchFamily="18" charset="0"/>
                <a:cs typeface="Times New Roman" panose="02020603050405020304" pitchFamily="18" charset="0"/>
              </a:rPr>
              <a:t>like to share with your sisters, such as playing an instrument, cooking, teaching, etc.</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Image source: PowerPoint Stock Images</a:t>
            </a:r>
          </a:p>
        </p:txBody>
      </p:sp>
      <p:sp>
        <p:nvSpPr>
          <p:cNvPr id="4" name="Slide Number Placeholder 3"/>
          <p:cNvSpPr>
            <a:spLocks noGrp="1"/>
          </p:cNvSpPr>
          <p:nvPr>
            <p:ph type="sldNum" sz="quarter" idx="5"/>
          </p:nvPr>
        </p:nvSpPr>
        <p:spPr/>
        <p:txBody>
          <a:bodyPr/>
          <a:lstStyle/>
          <a:p>
            <a:fld id="{8C64A5B7-C58D-594C-8A2E-7F101C7938EB}" type="slidenum">
              <a:rPr lang="en-US" smtClean="0"/>
              <a:t>7</a:t>
            </a:fld>
            <a:endParaRPr lang="en-US" dirty="0"/>
          </a:p>
        </p:txBody>
      </p:sp>
    </p:spTree>
    <p:extLst>
      <p:ext uri="{BB962C8B-B14F-4D97-AF65-F5344CB8AC3E}">
        <p14:creationId xmlns:p14="http://schemas.microsoft.com/office/powerpoint/2010/main" val="215432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Times New Roman" panose="02020603050405020304" pitchFamily="18" charset="0"/>
                <a:cs typeface="Times New Roman" panose="02020603050405020304" pitchFamily="18" charset="0"/>
              </a:rPr>
              <a:t>READ:</a:t>
            </a:r>
          </a:p>
          <a:p>
            <a:r>
              <a:rPr lang="en-US" dirty="0">
                <a:latin typeface="Times New Roman" panose="02020603050405020304" pitchFamily="18" charset="0"/>
                <a:cs typeface="Times New Roman" panose="02020603050405020304" pitchFamily="18" charset="0"/>
              </a:rPr>
              <a:t>You can learn new things when your sisters share their skills with you—sharing is caring. For example, learn about financial matters, a new recipe or how to save money. It is a give-and-take relationship. They give and become more confident while you learn and become more confident.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Your strengths of being creative, helpful, smart or thoughtful build confidence. This building of confidence leads to opportunities to take the lead and be on the road to a leadership role.</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Image source: PowerPoint Stock Images</a:t>
            </a:r>
          </a:p>
        </p:txBody>
      </p:sp>
      <p:sp>
        <p:nvSpPr>
          <p:cNvPr id="4" name="Slide Number Placeholder 3"/>
          <p:cNvSpPr>
            <a:spLocks noGrp="1"/>
          </p:cNvSpPr>
          <p:nvPr>
            <p:ph type="sldNum" sz="quarter" idx="5"/>
          </p:nvPr>
        </p:nvSpPr>
        <p:spPr/>
        <p:txBody>
          <a:bodyPr/>
          <a:lstStyle/>
          <a:p>
            <a:fld id="{8C64A5B7-C58D-594C-8A2E-7F101C7938EB}" type="slidenum">
              <a:rPr lang="en-US" smtClean="0"/>
              <a:t>8</a:t>
            </a:fld>
            <a:endParaRPr lang="en-US" dirty="0"/>
          </a:p>
        </p:txBody>
      </p:sp>
    </p:spTree>
    <p:extLst>
      <p:ext uri="{BB962C8B-B14F-4D97-AF65-F5344CB8AC3E}">
        <p14:creationId xmlns:p14="http://schemas.microsoft.com/office/powerpoint/2010/main" val="3729067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1" dirty="0">
                <a:latin typeface="Times New Roman" panose="02020603050405020304" pitchFamily="18" charset="0"/>
                <a:cs typeface="Times New Roman" panose="02020603050405020304" pitchFamily="18" charset="0"/>
              </a:rPr>
              <a:t>READ:</a:t>
            </a:r>
          </a:p>
          <a:p>
            <a:pPr marL="0" indent="0">
              <a:buFont typeface="Arial" panose="020B0604020202020204" pitchFamily="34" charset="0"/>
              <a:buNone/>
            </a:pPr>
            <a:r>
              <a:rPr lang="en-US" dirty="0">
                <a:latin typeface="Times New Roman" panose="02020603050405020304" pitchFamily="18" charset="0"/>
                <a:cs typeface="Times New Roman" panose="02020603050405020304" pitchFamily="18" charset="0"/>
              </a:rPr>
              <a:t>How can you help council members discover their opportunities?</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Let’s discover what we know to build on our foundation.</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 this ever-changing world, your council needs to keep members engaged.</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 am sure that in your council, there is a wealth of knowledge and experience. Tap into it by asking members to contribute to a plan or project. Any project undertaken should be planned with a goal for success. In the </a:t>
            </a:r>
            <a:r>
              <a:rPr lang="en-US" i="1" dirty="0">
                <a:latin typeface="Times New Roman" panose="02020603050405020304" pitchFamily="18" charset="0"/>
                <a:cs typeface="Times New Roman" panose="02020603050405020304" pitchFamily="18" charset="0"/>
              </a:rPr>
              <a:t>Joy of Leadership</a:t>
            </a:r>
            <a:r>
              <a:rPr lang="en-US" dirty="0">
                <a:latin typeface="Times New Roman" panose="02020603050405020304" pitchFamily="18" charset="0"/>
                <a:cs typeface="Times New Roman" panose="02020603050405020304" pitchFamily="18" charset="0"/>
              </a:rPr>
              <a:t>, you will find a project planning form that you can use to plan a project effectively.</a:t>
            </a:r>
          </a:p>
          <a:p>
            <a:pPr marL="171450" indent="-1714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Include a leadership workshop as part of your succession planning.</a:t>
            </a:r>
          </a:p>
          <a:p>
            <a:endParaRPr lang="en-US" dirty="0"/>
          </a:p>
        </p:txBody>
      </p:sp>
      <p:sp>
        <p:nvSpPr>
          <p:cNvPr id="4" name="Slide Number Placeholder 3"/>
          <p:cNvSpPr>
            <a:spLocks noGrp="1"/>
          </p:cNvSpPr>
          <p:nvPr>
            <p:ph type="sldNum" sz="quarter" idx="5"/>
          </p:nvPr>
        </p:nvSpPr>
        <p:spPr/>
        <p:txBody>
          <a:bodyPr/>
          <a:lstStyle/>
          <a:p>
            <a:fld id="{8C64A5B7-C58D-594C-8A2E-7F101C7938EB}" type="slidenum">
              <a:rPr lang="en-US" smtClean="0"/>
              <a:t>9</a:t>
            </a:fld>
            <a:endParaRPr lang="en-US" dirty="0"/>
          </a:p>
        </p:txBody>
      </p:sp>
    </p:spTree>
    <p:extLst>
      <p:ext uri="{BB962C8B-B14F-4D97-AF65-F5344CB8AC3E}">
        <p14:creationId xmlns:p14="http://schemas.microsoft.com/office/powerpoint/2010/main" val="21553423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6780C52-E6BB-4B27-B5D8-2D33B2497C56}"/>
              </a:ext>
            </a:extLst>
          </p:cNvPr>
          <p:cNvSpPr>
            <a:spLocks noGrp="1"/>
          </p:cNvSpPr>
          <p:nvPr>
            <p:ph type="dt" sz="half" idx="10"/>
          </p:nvPr>
        </p:nvSpPr>
        <p:spPr>
          <a:xfrm>
            <a:off x="105084" y="6386679"/>
            <a:ext cx="2706690" cy="365125"/>
          </a:xfrm>
        </p:spPr>
        <p:txBody>
          <a:bodyPr/>
          <a:lstStyle>
            <a:lvl1pPr algn="l">
              <a:defRPr/>
            </a:lvl1pPr>
          </a:lstStyle>
          <a:p>
            <a:fld id="{F6CCBF3A-D7FB-4B97-8FD5-6FFB20CB1E84}" type="datetimeFigureOut">
              <a:rPr lang="en-US" smtClean="0"/>
              <a:pPr/>
              <a:t>7/4/2023</a:t>
            </a:fld>
            <a:endParaRPr lang="en-US" dirty="0"/>
          </a:p>
        </p:txBody>
      </p:sp>
      <p:sp>
        <p:nvSpPr>
          <p:cNvPr id="5" name="Footer Placeholder 4">
            <a:extLst>
              <a:ext uri="{FF2B5EF4-FFF2-40B4-BE49-F238E27FC236}">
                <a16:creationId xmlns:a16="http://schemas.microsoft.com/office/drawing/2014/main" id="{AF77C649-4A0C-4EF2-8FC1-2BCF0BF95D26}"/>
              </a:ext>
            </a:extLst>
          </p:cNvPr>
          <p:cNvSpPr>
            <a:spLocks noGrp="1"/>
          </p:cNvSpPr>
          <p:nvPr>
            <p:ph type="ftr" sz="quarter" idx="11"/>
          </p:nvPr>
        </p:nvSpPr>
        <p:spPr>
          <a:xfrm>
            <a:off x="6918978" y="6386679"/>
            <a:ext cx="2973522" cy="365125"/>
          </a:xfrm>
        </p:spPr>
        <p:txBody>
          <a:bodyPr/>
          <a:lstStyle/>
          <a:p>
            <a:endParaRPr lang="en-US" dirty="0"/>
          </a:p>
        </p:txBody>
      </p:sp>
      <p:sp>
        <p:nvSpPr>
          <p:cNvPr id="6" name="Slide Number Placeholder 5">
            <a:extLst>
              <a:ext uri="{FF2B5EF4-FFF2-40B4-BE49-F238E27FC236}">
                <a16:creationId xmlns:a16="http://schemas.microsoft.com/office/drawing/2014/main" id="{540E03F2-D0FE-49BB-8AEC-E99C4DB2D67D}"/>
              </a:ext>
            </a:extLst>
          </p:cNvPr>
          <p:cNvSpPr>
            <a:spLocks noGrp="1"/>
          </p:cNvSpPr>
          <p:nvPr>
            <p:ph type="sldNum" sz="quarter" idx="12"/>
          </p:nvPr>
        </p:nvSpPr>
        <p:spPr/>
        <p:txBody>
          <a:bodyPr/>
          <a:lstStyle/>
          <a:p>
            <a:fld id="{3109D357-8067-4A1F-97B2-93C5160B78D9}" type="slidenum">
              <a:rPr lang="en-US" smtClean="0"/>
              <a:t>‹#›</a:t>
            </a:fld>
            <a:endParaRPr lang="en-US" dirty="0"/>
          </a:p>
        </p:txBody>
      </p:sp>
      <p:pic>
        <p:nvPicPr>
          <p:cNvPr id="8" name="Picture 7">
            <a:extLst>
              <a:ext uri="{FF2B5EF4-FFF2-40B4-BE49-F238E27FC236}">
                <a16:creationId xmlns:a16="http://schemas.microsoft.com/office/drawing/2014/main" id="{A7E6ACED-B9BA-CCA1-C2B4-301D3CBF3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1996" cy="856210"/>
          </a:xfrm>
          <a:prstGeom prst="rect">
            <a:avLst/>
          </a:prstGeom>
        </p:spPr>
      </p:pic>
      <p:sp>
        <p:nvSpPr>
          <p:cNvPr id="2" name="Title 1">
            <a:extLst>
              <a:ext uri="{FF2B5EF4-FFF2-40B4-BE49-F238E27FC236}">
                <a16:creationId xmlns:a16="http://schemas.microsoft.com/office/drawing/2014/main" id="{E5E28808-26D1-4F4B-96F4-F3082078DD61}"/>
              </a:ext>
            </a:extLst>
          </p:cNvPr>
          <p:cNvSpPr>
            <a:spLocks noGrp="1"/>
          </p:cNvSpPr>
          <p:nvPr>
            <p:ph type="ctrTitle"/>
          </p:nvPr>
        </p:nvSpPr>
        <p:spPr>
          <a:xfrm>
            <a:off x="0" y="-3622"/>
            <a:ext cx="12191996" cy="789565"/>
          </a:xfrm>
        </p:spPr>
        <p:txBody>
          <a:bodyPr anchor="b">
            <a:normAutofit/>
          </a:bodyPr>
          <a:lstStyle>
            <a:lvl1pPr algn="ctr">
              <a:defRPr sz="4000"/>
            </a:lvl1pPr>
          </a:lstStyle>
          <a:p>
            <a:r>
              <a:rPr lang="en-US" dirty="0"/>
              <a:t>Click to edit Master title style</a:t>
            </a:r>
          </a:p>
        </p:txBody>
      </p:sp>
    </p:spTree>
    <p:extLst>
      <p:ext uri="{BB962C8B-B14F-4D97-AF65-F5344CB8AC3E}">
        <p14:creationId xmlns:p14="http://schemas.microsoft.com/office/powerpoint/2010/main" val="8665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14C63510-371A-7CCD-BC49-B1B5A1B70A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9873"/>
            <a:ext cx="1581219" cy="6981861"/>
          </a:xfrm>
          <a:prstGeom prst="rect">
            <a:avLst/>
          </a:prstGeom>
        </p:spPr>
      </p:pic>
      <p:sp>
        <p:nvSpPr>
          <p:cNvPr id="2" name="Title 1">
            <a:extLst>
              <a:ext uri="{FF2B5EF4-FFF2-40B4-BE49-F238E27FC236}">
                <a16:creationId xmlns:a16="http://schemas.microsoft.com/office/drawing/2014/main" id="{F7D05B5E-C545-4763-BA47-4C2C0FCA514D}"/>
              </a:ext>
            </a:extLst>
          </p:cNvPr>
          <p:cNvSpPr>
            <a:spLocks noGrp="1"/>
          </p:cNvSpPr>
          <p:nvPr>
            <p:ph type="title"/>
          </p:nvPr>
        </p:nvSpPr>
        <p:spPr>
          <a:xfrm>
            <a:off x="2114492" y="217521"/>
            <a:ext cx="9482271" cy="1116811"/>
          </a:xfrm>
        </p:spPr>
        <p:txBody>
          <a:bodyPr>
            <a:normAutofit/>
          </a:bodyPr>
          <a:lstStyle>
            <a:lvl1pPr>
              <a:defRPr sz="4000"/>
            </a:lvl1pPr>
          </a:lstStyle>
          <a:p>
            <a:r>
              <a:rPr lang="en-US" dirty="0"/>
              <a:t>Click to edit Master title style</a:t>
            </a:r>
          </a:p>
        </p:txBody>
      </p:sp>
      <p:sp>
        <p:nvSpPr>
          <p:cNvPr id="4" name="Date Placeholder 3">
            <a:extLst>
              <a:ext uri="{FF2B5EF4-FFF2-40B4-BE49-F238E27FC236}">
                <a16:creationId xmlns:a16="http://schemas.microsoft.com/office/drawing/2014/main" id="{456E74E5-D20D-4AB7-8D98-F336CE0ECCBE}"/>
              </a:ext>
            </a:extLst>
          </p:cNvPr>
          <p:cNvSpPr>
            <a:spLocks noGrp="1"/>
          </p:cNvSpPr>
          <p:nvPr>
            <p:ph type="dt" sz="half" idx="10"/>
          </p:nvPr>
        </p:nvSpPr>
        <p:spPr/>
        <p:txBody>
          <a:bodyPr/>
          <a:lstStyle/>
          <a:p>
            <a:fld id="{F6CCBF3A-D7FB-4B97-8FD5-6FFB20CB1E84}" type="datetimeFigureOut">
              <a:rPr lang="en-US" smtClean="0"/>
              <a:t>7/4/2023</a:t>
            </a:fld>
            <a:endParaRPr lang="en-US" dirty="0"/>
          </a:p>
        </p:txBody>
      </p:sp>
      <p:sp>
        <p:nvSpPr>
          <p:cNvPr id="5" name="Footer Placeholder 4">
            <a:extLst>
              <a:ext uri="{FF2B5EF4-FFF2-40B4-BE49-F238E27FC236}">
                <a16:creationId xmlns:a16="http://schemas.microsoft.com/office/drawing/2014/main" id="{C79D23AA-8F22-4B09-8FAA-CD16E5D66C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E8A028-A0C8-45E7-915E-B83FF59C9F18}"/>
              </a:ext>
            </a:extLst>
          </p:cNvPr>
          <p:cNvSpPr>
            <a:spLocks noGrp="1"/>
          </p:cNvSpPr>
          <p:nvPr>
            <p:ph type="sldNum" sz="quarter" idx="12"/>
          </p:nvPr>
        </p:nvSpPr>
        <p:spPr/>
        <p:txBody>
          <a:bodyPr/>
          <a:lstStyle/>
          <a:p>
            <a:fld id="{3109D357-8067-4A1F-97B2-93C5160B78D9}" type="slidenum">
              <a:rPr lang="en-US" smtClean="0"/>
              <a:t>‹#›</a:t>
            </a:fld>
            <a:endParaRPr lang="en-US" dirty="0"/>
          </a:p>
        </p:txBody>
      </p:sp>
    </p:spTree>
    <p:extLst>
      <p:ext uri="{BB962C8B-B14F-4D97-AF65-F5344CB8AC3E}">
        <p14:creationId xmlns:p14="http://schemas.microsoft.com/office/powerpoint/2010/main" val="477638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B5A25-7E99-42A8-8D6D-648EFE2038FA}"/>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BD1B234-5D54-44E5-B41D-B205AAF50305}"/>
              </a:ext>
            </a:extLst>
          </p:cNvPr>
          <p:cNvSpPr>
            <a:spLocks noGrp="1"/>
          </p:cNvSpPr>
          <p:nvPr>
            <p:ph type="dt" sz="half" idx="10"/>
          </p:nvPr>
        </p:nvSpPr>
        <p:spPr/>
        <p:txBody>
          <a:bodyPr/>
          <a:lstStyle/>
          <a:p>
            <a:fld id="{F6CCBF3A-D7FB-4B97-8FD5-6FFB20CB1E84}" type="datetimeFigureOut">
              <a:rPr lang="en-US" smtClean="0"/>
              <a:t>7/4/2023</a:t>
            </a:fld>
            <a:endParaRPr lang="en-US" dirty="0"/>
          </a:p>
        </p:txBody>
      </p:sp>
      <p:sp>
        <p:nvSpPr>
          <p:cNvPr id="6" name="Footer Placeholder 5">
            <a:extLst>
              <a:ext uri="{FF2B5EF4-FFF2-40B4-BE49-F238E27FC236}">
                <a16:creationId xmlns:a16="http://schemas.microsoft.com/office/drawing/2014/main" id="{0E67BCDB-6B96-45D6-B5E9-823A96EBD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D239C5F-F16F-4AFD-98D1-FA3BB96AF2CD}"/>
              </a:ext>
            </a:extLst>
          </p:cNvPr>
          <p:cNvSpPr>
            <a:spLocks noGrp="1"/>
          </p:cNvSpPr>
          <p:nvPr>
            <p:ph type="sldNum" sz="quarter" idx="12"/>
          </p:nvPr>
        </p:nvSpPr>
        <p:spPr/>
        <p:txBody>
          <a:bodyPr/>
          <a:lstStyle/>
          <a:p>
            <a:fld id="{3109D357-8067-4A1F-97B2-93C5160B78D9}" type="slidenum">
              <a:rPr lang="en-US" smtClean="0"/>
              <a:t>‹#›</a:t>
            </a:fld>
            <a:endParaRPr lang="en-US" dirty="0"/>
          </a:p>
        </p:txBody>
      </p:sp>
    </p:spTree>
    <p:extLst>
      <p:ext uri="{BB962C8B-B14F-4D97-AF65-F5344CB8AC3E}">
        <p14:creationId xmlns:p14="http://schemas.microsoft.com/office/powerpoint/2010/main" val="3853072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0EB1B72F-1F12-2D42-32CA-11B0A49756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5023201" cy="6898941"/>
          </a:xfrm>
          <a:prstGeom prst="rect">
            <a:avLst/>
          </a:prstGeom>
        </p:spPr>
      </p:pic>
      <p:sp>
        <p:nvSpPr>
          <p:cNvPr id="2" name="Title 1">
            <a:extLst>
              <a:ext uri="{FF2B5EF4-FFF2-40B4-BE49-F238E27FC236}">
                <a16:creationId xmlns:a16="http://schemas.microsoft.com/office/drawing/2014/main" id="{B9693B3D-D568-40B4-A73A-1C8EA9ABB098}"/>
              </a:ext>
            </a:extLst>
          </p:cNvPr>
          <p:cNvSpPr>
            <a:spLocks noGrp="1"/>
          </p:cNvSpPr>
          <p:nvPr>
            <p:ph type="title"/>
          </p:nvPr>
        </p:nvSpPr>
        <p:spPr>
          <a:xfrm>
            <a:off x="839789" y="457200"/>
            <a:ext cx="3691818" cy="17018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D586EB3-917A-43B7-85BB-D00B5D2F07E4}"/>
              </a:ext>
            </a:extLst>
          </p:cNvPr>
          <p:cNvSpPr>
            <a:spLocks noGrp="1"/>
          </p:cNvSpPr>
          <p:nvPr>
            <p:ph idx="1"/>
          </p:nvPr>
        </p:nvSpPr>
        <p:spPr>
          <a:xfrm>
            <a:off x="5514798" y="987425"/>
            <a:ext cx="5840589" cy="50323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7AC029-3BC1-4637-A7F9-BC786DC26A38}"/>
              </a:ext>
            </a:extLst>
          </p:cNvPr>
          <p:cNvSpPr>
            <a:spLocks noGrp="1"/>
          </p:cNvSpPr>
          <p:nvPr>
            <p:ph type="body" sz="half" idx="2"/>
          </p:nvPr>
        </p:nvSpPr>
        <p:spPr>
          <a:xfrm>
            <a:off x="839789" y="2372360"/>
            <a:ext cx="3691817" cy="349662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0B948-89C5-4AC5-B7A0-17136F5C5A6A}"/>
              </a:ext>
            </a:extLst>
          </p:cNvPr>
          <p:cNvSpPr>
            <a:spLocks noGrp="1"/>
          </p:cNvSpPr>
          <p:nvPr>
            <p:ph type="dt" sz="half" idx="10"/>
          </p:nvPr>
        </p:nvSpPr>
        <p:spPr>
          <a:xfrm>
            <a:off x="5514798" y="6356350"/>
            <a:ext cx="1008292" cy="365125"/>
          </a:xfrm>
        </p:spPr>
        <p:txBody>
          <a:bodyPr/>
          <a:lstStyle>
            <a:lvl1pPr algn="l">
              <a:defRPr/>
            </a:lvl1pPr>
          </a:lstStyle>
          <a:p>
            <a:fld id="{F6CCBF3A-D7FB-4B97-8FD5-6FFB20CB1E84}" type="datetimeFigureOut">
              <a:rPr lang="en-US" smtClean="0"/>
              <a:pPr/>
              <a:t>7/4/2023</a:t>
            </a:fld>
            <a:endParaRPr lang="en-US" dirty="0"/>
          </a:p>
        </p:txBody>
      </p:sp>
      <p:sp>
        <p:nvSpPr>
          <p:cNvPr id="6" name="Footer Placeholder 5">
            <a:extLst>
              <a:ext uri="{FF2B5EF4-FFF2-40B4-BE49-F238E27FC236}">
                <a16:creationId xmlns:a16="http://schemas.microsoft.com/office/drawing/2014/main" id="{F3A6C8C5-652F-46CB-BD26-E262B057FA11}"/>
              </a:ext>
            </a:extLst>
          </p:cNvPr>
          <p:cNvSpPr>
            <a:spLocks noGrp="1"/>
          </p:cNvSpPr>
          <p:nvPr>
            <p:ph type="ftr" sz="quarter" idx="11"/>
          </p:nvPr>
        </p:nvSpPr>
        <p:spPr>
          <a:xfrm>
            <a:off x="6616930" y="6356350"/>
            <a:ext cx="4488874" cy="365125"/>
          </a:xfrm>
        </p:spPr>
        <p:txBody>
          <a:bodyPr/>
          <a:lstStyle>
            <a:lvl1pPr algn="ctr">
              <a:defRPr/>
            </a:lvl1pPr>
          </a:lstStyle>
          <a:p>
            <a:r>
              <a:rPr lang="en-US" dirty="0"/>
              <a:t>The Catholic Women’s League of Canada</a:t>
            </a:r>
          </a:p>
        </p:txBody>
      </p:sp>
      <p:sp>
        <p:nvSpPr>
          <p:cNvPr id="7" name="Slide Number Placeholder 6">
            <a:extLst>
              <a:ext uri="{FF2B5EF4-FFF2-40B4-BE49-F238E27FC236}">
                <a16:creationId xmlns:a16="http://schemas.microsoft.com/office/drawing/2014/main" id="{17FB50CB-E91F-4B71-81F0-800F2B51A344}"/>
              </a:ext>
            </a:extLst>
          </p:cNvPr>
          <p:cNvSpPr>
            <a:spLocks noGrp="1"/>
          </p:cNvSpPr>
          <p:nvPr>
            <p:ph type="sldNum" sz="quarter" idx="12"/>
          </p:nvPr>
        </p:nvSpPr>
        <p:spPr/>
        <p:txBody>
          <a:bodyPr/>
          <a:lstStyle>
            <a:lvl1pPr>
              <a:defRPr/>
            </a:lvl1pPr>
          </a:lstStyle>
          <a:p>
            <a:r>
              <a:rPr lang="en-US" dirty="0"/>
              <a:t>Page # </a:t>
            </a:r>
          </a:p>
        </p:txBody>
      </p:sp>
      <p:cxnSp>
        <p:nvCxnSpPr>
          <p:cNvPr id="8" name="Straight Connector 7">
            <a:extLst>
              <a:ext uri="{FF2B5EF4-FFF2-40B4-BE49-F238E27FC236}">
                <a16:creationId xmlns:a16="http://schemas.microsoft.com/office/drawing/2014/main" id="{8B69B885-FDB8-4C62-A285-A0CDC49A6B0C}"/>
              </a:ext>
            </a:extLst>
          </p:cNvPr>
          <p:cNvCxnSpPr>
            <a:cxnSpLocks/>
          </p:cNvCxnSpPr>
          <p:nvPr/>
        </p:nvCxnSpPr>
        <p:spPr>
          <a:xfrm>
            <a:off x="502320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5296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9B8C15FD-0E0C-C6E4-CF1A-72450E1A30D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9642" y="0"/>
            <a:ext cx="12649663" cy="7067372"/>
          </a:xfrm>
          <a:prstGeom prst="rect">
            <a:avLst/>
          </a:prstGeom>
        </p:spPr>
      </p:pic>
      <p:sp>
        <p:nvSpPr>
          <p:cNvPr id="2" name="Title Placeholder 1">
            <a:extLst>
              <a:ext uri="{FF2B5EF4-FFF2-40B4-BE49-F238E27FC236}">
                <a16:creationId xmlns:a16="http://schemas.microsoft.com/office/drawing/2014/main" id="{3D476A66-BE83-43F9-A28B-02DF7879AD52}"/>
              </a:ext>
            </a:extLst>
          </p:cNvPr>
          <p:cNvSpPr>
            <a:spLocks noGrp="1"/>
          </p:cNvSpPr>
          <p:nvPr>
            <p:ph type="title"/>
          </p:nvPr>
        </p:nvSpPr>
        <p:spPr>
          <a:xfrm>
            <a:off x="838200" y="584990"/>
            <a:ext cx="10515600" cy="1116811"/>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14AD964E-3A2E-4DB9-B96A-EDE144A47BDC}"/>
              </a:ext>
            </a:extLst>
          </p:cNvPr>
          <p:cNvSpPr>
            <a:spLocks noGrp="1"/>
          </p:cNvSpPr>
          <p:nvPr>
            <p:ph type="dt" sz="half" idx="2"/>
          </p:nvPr>
        </p:nvSpPr>
        <p:spPr>
          <a:xfrm rot="5400000">
            <a:off x="10425981" y="4687095"/>
            <a:ext cx="2706690" cy="365125"/>
          </a:xfrm>
          <a:prstGeom prst="rect">
            <a:avLst/>
          </a:prstGeom>
        </p:spPr>
        <p:txBody>
          <a:bodyPr vert="horz" lIns="91440" tIns="45720" rIns="91440" bIns="45720" rtlCol="0" anchor="ctr"/>
          <a:lstStyle>
            <a:lvl1pPr algn="r">
              <a:defRPr sz="1000">
                <a:solidFill>
                  <a:schemeClr val="tx1"/>
                </a:solidFill>
              </a:defRPr>
            </a:lvl1pPr>
          </a:lstStyle>
          <a:p>
            <a:fld id="{F6CCBF3A-D7FB-4B97-8FD5-6FFB20CB1E84}" type="datetimeFigureOut">
              <a:rPr lang="en-US" smtClean="0"/>
              <a:t>7/4/2023</a:t>
            </a:fld>
            <a:endParaRPr lang="en-US" dirty="0"/>
          </a:p>
        </p:txBody>
      </p:sp>
      <p:sp>
        <p:nvSpPr>
          <p:cNvPr id="5" name="Footer Placeholder 4">
            <a:extLst>
              <a:ext uri="{FF2B5EF4-FFF2-40B4-BE49-F238E27FC236}">
                <a16:creationId xmlns:a16="http://schemas.microsoft.com/office/drawing/2014/main" id="{0DACB382-EE11-430D-941A-DB76EEB7F2D5}"/>
              </a:ext>
            </a:extLst>
          </p:cNvPr>
          <p:cNvSpPr>
            <a:spLocks noGrp="1"/>
          </p:cNvSpPr>
          <p:nvPr>
            <p:ph type="ftr" sz="quarter" idx="3"/>
          </p:nvPr>
        </p:nvSpPr>
        <p:spPr>
          <a:xfrm rot="5400000">
            <a:off x="-1131161" y="1592957"/>
            <a:ext cx="2973522"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A3C562FE-ACD1-43F2-A3DE-5B11E10B7EA5}"/>
              </a:ext>
            </a:extLst>
          </p:cNvPr>
          <p:cNvSpPr>
            <a:spLocks noGrp="1"/>
          </p:cNvSpPr>
          <p:nvPr>
            <p:ph type="sldNum" sz="quarter" idx="4"/>
          </p:nvPr>
        </p:nvSpPr>
        <p:spPr>
          <a:xfrm>
            <a:off x="11512296" y="6356350"/>
            <a:ext cx="574620" cy="365125"/>
          </a:xfrm>
          <a:prstGeom prst="rect">
            <a:avLst/>
          </a:prstGeom>
        </p:spPr>
        <p:txBody>
          <a:bodyPr vert="horz" lIns="91440" tIns="45720" rIns="91440" bIns="45720" rtlCol="0" anchor="ctr"/>
          <a:lstStyle>
            <a:lvl1pPr algn="ctr">
              <a:defRPr sz="1000">
                <a:solidFill>
                  <a:schemeClr val="tx1"/>
                </a:solidFill>
              </a:defRPr>
            </a:lvl1pPr>
          </a:lstStyle>
          <a:p>
            <a:fld id="{3109D357-8067-4A1F-97B2-93C5160B78D9}" type="slidenum">
              <a:rPr lang="en-US" smtClean="0"/>
              <a:t>‹#›</a:t>
            </a:fld>
            <a:endParaRPr lang="en-US" dirty="0"/>
          </a:p>
        </p:txBody>
      </p:sp>
      <p:cxnSp>
        <p:nvCxnSpPr>
          <p:cNvPr id="13" name="Straight Connector 12">
            <a:extLst>
              <a:ext uri="{FF2B5EF4-FFF2-40B4-BE49-F238E27FC236}">
                <a16:creationId xmlns:a16="http://schemas.microsoft.com/office/drawing/2014/main" id="{1EB34A3B-1FD5-48FF-9982-1E64C864C01D}"/>
              </a:ext>
            </a:extLst>
          </p:cNvPr>
          <p:cNvCxnSpPr>
            <a:cxnSpLocks/>
          </p:cNvCxnSpPr>
          <p:nvPr/>
        </p:nvCxnSpPr>
        <p:spPr>
          <a:xfrm flipH="1">
            <a:off x="4" y="1824111"/>
            <a:ext cx="1219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51106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9" r:id="rId3"/>
    <p:sldLayoutId id="214748371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18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14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6.jp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09F61-06E2-06D6-50DA-7B7D5347D0F2}"/>
              </a:ext>
            </a:extLst>
          </p:cNvPr>
          <p:cNvSpPr>
            <a:spLocks noGrp="1"/>
          </p:cNvSpPr>
          <p:nvPr>
            <p:ph type="title"/>
          </p:nvPr>
        </p:nvSpPr>
        <p:spPr>
          <a:xfrm>
            <a:off x="2118245" y="150092"/>
            <a:ext cx="9482271" cy="1463048"/>
          </a:xfrm>
        </p:spPr>
        <p:txBody>
          <a:bodyPr>
            <a:normAutofit/>
          </a:bodyPr>
          <a:lstStyle/>
          <a:p>
            <a:pPr algn="ctr"/>
            <a:r>
              <a:rPr lang="en-CA" sz="3200" b="1" dirty="0"/>
              <a:t>Joy of Leadership: discovering new opportunities</a:t>
            </a:r>
            <a:br>
              <a:rPr lang="en-CA" sz="3200" dirty="0"/>
            </a:br>
            <a:r>
              <a:rPr lang="en-CA" sz="3000" dirty="0">
                <a:solidFill>
                  <a:srgbClr val="FF0000"/>
                </a:solidFill>
              </a:rPr>
              <a:t>Before You Start</a:t>
            </a:r>
          </a:p>
        </p:txBody>
      </p:sp>
      <p:sp>
        <p:nvSpPr>
          <p:cNvPr id="4" name="TextBox 3">
            <a:extLst>
              <a:ext uri="{FF2B5EF4-FFF2-40B4-BE49-F238E27FC236}">
                <a16:creationId xmlns:a16="http://schemas.microsoft.com/office/drawing/2014/main" id="{98232DA6-C83B-B25B-E943-F666FB825C82}"/>
              </a:ext>
            </a:extLst>
          </p:cNvPr>
          <p:cNvSpPr txBox="1"/>
          <p:nvPr/>
        </p:nvSpPr>
        <p:spPr>
          <a:xfrm>
            <a:off x="1915936" y="2337332"/>
            <a:ext cx="9684580" cy="4426853"/>
          </a:xfrm>
          <a:prstGeom prst="rect">
            <a:avLst/>
          </a:prstGeom>
          <a:noFill/>
        </p:spPr>
        <p:txBody>
          <a:bodyPr wrap="square" rtlCol="0">
            <a:spAutoFit/>
          </a:bodyPr>
          <a:lstStyle/>
          <a:p>
            <a:pPr marL="342900" indent="-342900">
              <a:spcAft>
                <a:spcPts val="1000"/>
              </a:spcAft>
              <a:buFont typeface="+mj-lt"/>
              <a:buAutoNum type="arabicPeriod"/>
            </a:pPr>
            <a:r>
              <a:rPr lang="en-CA" sz="2400" dirty="0">
                <a:latin typeface="Century" panose="02040604050505020304" pitchFamily="18" charset="0"/>
                <a:cs typeface="Arial" panose="020B0604020202020204" pitchFamily="34" charset="0"/>
              </a:rPr>
              <a:t>This workshop can be presented in person or online.</a:t>
            </a:r>
          </a:p>
          <a:p>
            <a:pPr marL="342900" indent="-342900">
              <a:spcAft>
                <a:spcPts val="1000"/>
              </a:spcAft>
              <a:buFont typeface="+mj-lt"/>
              <a:buAutoNum type="arabicPeriod"/>
            </a:pPr>
            <a:r>
              <a:rPr lang="en-CA" sz="2400" dirty="0">
                <a:latin typeface="Century" panose="02040604050505020304" pitchFamily="18" charset="0"/>
                <a:cs typeface="Arial" panose="020B0604020202020204" pitchFamily="34" charset="0"/>
              </a:rPr>
              <a:t>Practice, practice, practice!</a:t>
            </a:r>
          </a:p>
          <a:p>
            <a:pPr marL="342900" indent="-342900">
              <a:spcAft>
                <a:spcPts val="1000"/>
              </a:spcAft>
              <a:buFont typeface="+mj-lt"/>
              <a:buAutoNum type="arabicPeriod"/>
            </a:pPr>
            <a:r>
              <a:rPr lang="en-CA" sz="2400" dirty="0">
                <a:latin typeface="Century" panose="02040604050505020304" pitchFamily="18" charset="0"/>
                <a:cs typeface="Arial" panose="020B0604020202020204" pitchFamily="34" charset="0"/>
              </a:rPr>
              <a:t>Print the PowerPoint presentation using the print layout called “Notes Pages” so that you know what to say with each slide.</a:t>
            </a:r>
          </a:p>
          <a:p>
            <a:pPr marL="342900" indent="-342900">
              <a:spcAft>
                <a:spcPts val="1000"/>
              </a:spcAft>
              <a:buFont typeface="+mj-lt"/>
              <a:buAutoNum type="arabicPeriod"/>
            </a:pPr>
            <a:r>
              <a:rPr lang="en-CA" sz="2400" dirty="0">
                <a:latin typeface="Century" panose="02040604050505020304" pitchFamily="18" charset="0"/>
                <a:cs typeface="Arial" panose="020B0604020202020204" pitchFamily="34" charset="0"/>
              </a:rPr>
              <a:t>You may want a co-host to monitor the chat, hands up, answers to questions, etc. </a:t>
            </a:r>
          </a:p>
          <a:p>
            <a:pPr marL="342900" indent="-342900">
              <a:spcAft>
                <a:spcPts val="1000"/>
              </a:spcAft>
              <a:buFont typeface="+mj-lt"/>
              <a:buAutoNum type="arabicPeriod"/>
            </a:pPr>
            <a:r>
              <a:rPr lang="en-CA" sz="2400" dirty="0">
                <a:latin typeface="Century" panose="02040604050505020304" pitchFamily="18" charset="0"/>
                <a:cs typeface="Arial" panose="020B0604020202020204" pitchFamily="34" charset="0"/>
              </a:rPr>
              <a:t>Ask everyone to mute before you start and tell people how you want them to let you know that they want to speak—raising hands (really or by using the icon), unmuting or something else.</a:t>
            </a:r>
          </a:p>
          <a:p>
            <a:pPr marL="342900" indent="-342900">
              <a:spcAft>
                <a:spcPts val="1000"/>
              </a:spcAft>
              <a:buFont typeface="+mj-lt"/>
              <a:buAutoNum type="arabicPeriod"/>
            </a:pPr>
            <a:r>
              <a:rPr lang="en-CA" sz="2400" dirty="0">
                <a:latin typeface="Century" panose="02040604050505020304" pitchFamily="18" charset="0"/>
                <a:cs typeface="Arial" panose="020B0604020202020204" pitchFamily="34" charset="0"/>
              </a:rPr>
              <a:t>Move this presentation to the next slide, ready to start.</a:t>
            </a:r>
          </a:p>
        </p:txBody>
      </p:sp>
      <p:sp>
        <p:nvSpPr>
          <p:cNvPr id="5" name="TextBox 4">
            <a:extLst>
              <a:ext uri="{FF2B5EF4-FFF2-40B4-BE49-F238E27FC236}">
                <a16:creationId xmlns:a16="http://schemas.microsoft.com/office/drawing/2014/main" id="{E39A6F0D-2D43-3D3D-9AC8-0E63E811F238}"/>
              </a:ext>
            </a:extLst>
          </p:cNvPr>
          <p:cNvSpPr txBox="1"/>
          <p:nvPr/>
        </p:nvSpPr>
        <p:spPr>
          <a:xfrm>
            <a:off x="4204597" y="1775181"/>
            <a:ext cx="5107258" cy="400110"/>
          </a:xfrm>
          <a:prstGeom prst="rect">
            <a:avLst/>
          </a:prstGeom>
          <a:noFill/>
        </p:spPr>
        <p:txBody>
          <a:bodyPr wrap="square" rtlCol="0">
            <a:spAutoFit/>
          </a:bodyPr>
          <a:lstStyle/>
          <a:p>
            <a:r>
              <a:rPr lang="en-US" sz="2000" b="1" dirty="0"/>
              <a:t>Presentation Time: Approximately 45 minutes</a:t>
            </a:r>
            <a:endParaRPr lang="en-CA" sz="2000" b="1" dirty="0"/>
          </a:p>
        </p:txBody>
      </p:sp>
    </p:spTree>
    <p:custDataLst>
      <p:tags r:id="rId1"/>
    </p:custDataLst>
    <p:extLst>
      <p:ext uri="{BB962C8B-B14F-4D97-AF65-F5344CB8AC3E}">
        <p14:creationId xmlns:p14="http://schemas.microsoft.com/office/powerpoint/2010/main" val="1689474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3FFF6-5C15-12BE-D0BC-D27E333F1C6B}"/>
              </a:ext>
            </a:extLst>
          </p:cNvPr>
          <p:cNvSpPr>
            <a:spLocks noGrp="1"/>
          </p:cNvSpPr>
          <p:nvPr>
            <p:ph type="title"/>
          </p:nvPr>
        </p:nvSpPr>
        <p:spPr>
          <a:xfrm>
            <a:off x="1600200" y="211225"/>
            <a:ext cx="10591800" cy="1194430"/>
          </a:xfrm>
        </p:spPr>
        <p:txBody>
          <a:bodyPr>
            <a:normAutofit/>
          </a:bodyPr>
          <a:lstStyle/>
          <a:p>
            <a:pPr algn="ctr"/>
            <a:r>
              <a:rPr lang="en-US" sz="3200" b="1" dirty="0"/>
              <a:t>Discover what we know For </a:t>
            </a:r>
            <a:br>
              <a:rPr lang="en-US" sz="3200" b="1" dirty="0"/>
            </a:br>
            <a:r>
              <a:rPr lang="en-US" sz="3200" b="1" dirty="0"/>
              <a:t>Your parish council</a:t>
            </a:r>
          </a:p>
        </p:txBody>
      </p:sp>
      <p:sp>
        <p:nvSpPr>
          <p:cNvPr id="3" name="TextBox 2">
            <a:extLst>
              <a:ext uri="{FF2B5EF4-FFF2-40B4-BE49-F238E27FC236}">
                <a16:creationId xmlns:a16="http://schemas.microsoft.com/office/drawing/2014/main" id="{43DF3CE4-9612-DFD5-DCBF-C994ED7DCE6E}"/>
              </a:ext>
            </a:extLst>
          </p:cNvPr>
          <p:cNvSpPr txBox="1"/>
          <p:nvPr/>
        </p:nvSpPr>
        <p:spPr>
          <a:xfrm>
            <a:off x="1600201" y="1423545"/>
            <a:ext cx="10591800" cy="5178790"/>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CA" sz="2800" i="0" u="none" strike="noStrike" dirty="0">
                <a:solidFill>
                  <a:srgbClr val="202124"/>
                </a:solidFill>
                <a:effectLst/>
                <a:latin typeface="Century" panose="02040604050505020304" pitchFamily="18" charset="0"/>
              </a:rPr>
              <a:t>Build on your foundation.</a:t>
            </a:r>
          </a:p>
          <a:p>
            <a:pPr marL="571500" indent="-571500">
              <a:lnSpc>
                <a:spcPct val="150000"/>
              </a:lnSpc>
              <a:buFont typeface="Arial" panose="020B0604020202020204" pitchFamily="34" charset="0"/>
              <a:buChar char="•"/>
            </a:pPr>
            <a:r>
              <a:rPr lang="en-CA" sz="2800" dirty="0">
                <a:solidFill>
                  <a:srgbClr val="202124"/>
                </a:solidFill>
                <a:latin typeface="Century" panose="02040604050505020304" pitchFamily="18" charset="0"/>
              </a:rPr>
              <a:t>Knowing your council members is key.</a:t>
            </a:r>
          </a:p>
          <a:p>
            <a:pPr marL="571500" indent="-571500">
              <a:lnSpc>
                <a:spcPct val="150000"/>
              </a:lnSpc>
              <a:buFont typeface="Arial" panose="020B0604020202020204" pitchFamily="34" charset="0"/>
              <a:buChar char="•"/>
            </a:pPr>
            <a:r>
              <a:rPr lang="en-CA" sz="2800" i="0" u="none" strike="noStrike" dirty="0">
                <a:solidFill>
                  <a:srgbClr val="202124"/>
                </a:solidFill>
                <a:effectLst/>
                <a:latin typeface="Century" panose="02040604050505020304" pitchFamily="18" charset="0"/>
              </a:rPr>
              <a:t>Use the </a:t>
            </a:r>
            <a:r>
              <a:rPr lang="en-CA" sz="2800" i="1" u="none" strike="noStrike" dirty="0">
                <a:solidFill>
                  <a:srgbClr val="202124"/>
                </a:solidFill>
                <a:effectLst/>
                <a:latin typeface="Century" panose="02040604050505020304" pitchFamily="18" charset="0"/>
              </a:rPr>
              <a:t>W</a:t>
            </a:r>
            <a:r>
              <a:rPr lang="en-CA" sz="2800" i="1" dirty="0">
                <a:solidFill>
                  <a:srgbClr val="202124"/>
                </a:solidFill>
                <a:latin typeface="Century" panose="02040604050505020304" pitchFamily="18" charset="0"/>
              </a:rPr>
              <a:t>elcome Program</a:t>
            </a:r>
            <a:r>
              <a:rPr lang="en-CA" sz="2800" dirty="0">
                <a:solidFill>
                  <a:srgbClr val="202124"/>
                </a:solidFill>
                <a:latin typeface="Century" panose="02040604050505020304" pitchFamily="18" charset="0"/>
              </a:rPr>
              <a:t> to learn about your members and their:</a:t>
            </a:r>
          </a:p>
          <a:p>
            <a:pPr marL="2400300" lvl="4" indent="-571500">
              <a:lnSpc>
                <a:spcPct val="150000"/>
              </a:lnSpc>
              <a:buFont typeface="Wingdings" panose="05000000000000000000" pitchFamily="2" charset="2"/>
              <a:buChar char="ü"/>
            </a:pPr>
            <a:r>
              <a:rPr lang="en-CA" sz="2800" i="0" u="none" strike="noStrike" dirty="0">
                <a:solidFill>
                  <a:srgbClr val="202124"/>
                </a:solidFill>
                <a:effectLst/>
                <a:latin typeface="Century" panose="02040604050505020304" pitchFamily="18" charset="0"/>
              </a:rPr>
              <a:t>Passions</a:t>
            </a:r>
          </a:p>
          <a:p>
            <a:pPr marL="2400300" lvl="4" indent="-571500">
              <a:lnSpc>
                <a:spcPct val="150000"/>
              </a:lnSpc>
              <a:buFont typeface="Wingdings" panose="05000000000000000000" pitchFamily="2" charset="2"/>
              <a:buChar char="ü"/>
            </a:pPr>
            <a:r>
              <a:rPr lang="en-CA" sz="2800" dirty="0">
                <a:solidFill>
                  <a:srgbClr val="202124"/>
                </a:solidFill>
                <a:latin typeface="Century" panose="02040604050505020304" pitchFamily="18" charset="0"/>
              </a:rPr>
              <a:t>Interests</a:t>
            </a:r>
          </a:p>
          <a:p>
            <a:pPr marL="2400300" lvl="4" indent="-571500">
              <a:lnSpc>
                <a:spcPct val="150000"/>
              </a:lnSpc>
              <a:buFont typeface="Wingdings" panose="05000000000000000000" pitchFamily="2" charset="2"/>
              <a:buChar char="ü"/>
            </a:pPr>
            <a:r>
              <a:rPr lang="en-CA" sz="2800" i="0" u="none" strike="noStrike" dirty="0">
                <a:solidFill>
                  <a:srgbClr val="202124"/>
                </a:solidFill>
                <a:effectLst/>
                <a:latin typeface="Century" panose="02040604050505020304" pitchFamily="18" charset="0"/>
              </a:rPr>
              <a:t>Skills</a:t>
            </a:r>
          </a:p>
          <a:p>
            <a:pPr marL="2400300" lvl="4" indent="-571500">
              <a:lnSpc>
                <a:spcPct val="150000"/>
              </a:lnSpc>
              <a:buFont typeface="Wingdings" panose="05000000000000000000" pitchFamily="2" charset="2"/>
              <a:buChar char="ü"/>
            </a:pPr>
            <a:r>
              <a:rPr lang="en-CA" sz="2800" i="0" u="none" strike="noStrike" dirty="0">
                <a:solidFill>
                  <a:srgbClr val="202124"/>
                </a:solidFill>
                <a:effectLst/>
                <a:latin typeface="Century" panose="02040604050505020304" pitchFamily="18" charset="0"/>
              </a:rPr>
              <a:t>Strengths</a:t>
            </a:r>
          </a:p>
        </p:txBody>
      </p:sp>
      <p:sp>
        <p:nvSpPr>
          <p:cNvPr id="4" name="AutoShape 2" descr="Close up of a checklist on the wooden surface. Free public domain CC0 image.">
            <a:extLst>
              <a:ext uri="{FF2B5EF4-FFF2-40B4-BE49-F238E27FC236}">
                <a16:creationId xmlns:a16="http://schemas.microsoft.com/office/drawing/2014/main" id="{1693ACCD-DDFD-42DA-A26C-5C60D2CF559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4" descr="Close up of a checklist on the wooden surface. Free public domain CC0 image.">
            <a:extLst>
              <a:ext uri="{FF2B5EF4-FFF2-40B4-BE49-F238E27FC236}">
                <a16:creationId xmlns:a16="http://schemas.microsoft.com/office/drawing/2014/main" id="{C0DC4243-E7DE-4B44-AC9E-D4A5A7786AC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6" name="Picture 5">
            <a:extLst>
              <a:ext uri="{FF2B5EF4-FFF2-40B4-BE49-F238E27FC236}">
                <a16:creationId xmlns:a16="http://schemas.microsoft.com/office/drawing/2014/main" id="{8F17ADC8-7D91-4FCF-A3D7-94A0544C21E2}"/>
              </a:ext>
            </a:extLst>
          </p:cNvPr>
          <p:cNvPicPr>
            <a:picLocks noChangeAspect="1"/>
          </p:cNvPicPr>
          <p:nvPr/>
        </p:nvPicPr>
        <p:blipFill>
          <a:blip r:embed="rId4"/>
          <a:stretch>
            <a:fillRect/>
          </a:stretch>
        </p:blipFill>
        <p:spPr>
          <a:xfrm>
            <a:off x="7643620" y="4068357"/>
            <a:ext cx="3324263" cy="2085975"/>
          </a:xfrm>
          <a:prstGeom prst="rect">
            <a:avLst/>
          </a:prstGeom>
        </p:spPr>
      </p:pic>
    </p:spTree>
    <p:custDataLst>
      <p:tags r:id="rId1"/>
    </p:custDataLst>
    <p:extLst>
      <p:ext uri="{BB962C8B-B14F-4D97-AF65-F5344CB8AC3E}">
        <p14:creationId xmlns:p14="http://schemas.microsoft.com/office/powerpoint/2010/main" val="1378972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3FFF6-5C15-12BE-D0BC-D27E333F1C6B}"/>
              </a:ext>
            </a:extLst>
          </p:cNvPr>
          <p:cNvSpPr>
            <a:spLocks noGrp="1"/>
          </p:cNvSpPr>
          <p:nvPr>
            <p:ph type="title"/>
          </p:nvPr>
        </p:nvSpPr>
        <p:spPr>
          <a:xfrm>
            <a:off x="1600200" y="211225"/>
            <a:ext cx="10591800" cy="1194430"/>
          </a:xfrm>
        </p:spPr>
        <p:txBody>
          <a:bodyPr>
            <a:normAutofit/>
          </a:bodyPr>
          <a:lstStyle/>
          <a:p>
            <a:pPr algn="ctr"/>
            <a:r>
              <a:rPr lang="en-US" sz="3200" b="1" dirty="0"/>
              <a:t>Discover what we know For </a:t>
            </a:r>
            <a:br>
              <a:rPr lang="en-US" sz="3200" b="1" dirty="0"/>
            </a:br>
            <a:r>
              <a:rPr lang="en-US" sz="3200" b="1" dirty="0"/>
              <a:t>Your parish council</a:t>
            </a:r>
          </a:p>
        </p:txBody>
      </p:sp>
      <p:sp>
        <p:nvSpPr>
          <p:cNvPr id="3" name="TextBox 2">
            <a:extLst>
              <a:ext uri="{FF2B5EF4-FFF2-40B4-BE49-F238E27FC236}">
                <a16:creationId xmlns:a16="http://schemas.microsoft.com/office/drawing/2014/main" id="{43DF3CE4-9612-DFD5-DCBF-C994ED7DCE6E}"/>
              </a:ext>
            </a:extLst>
          </p:cNvPr>
          <p:cNvSpPr txBox="1"/>
          <p:nvPr/>
        </p:nvSpPr>
        <p:spPr>
          <a:xfrm>
            <a:off x="2373923" y="1630017"/>
            <a:ext cx="9302262" cy="3978461"/>
          </a:xfrm>
          <a:prstGeom prst="rect">
            <a:avLst/>
          </a:prstGeom>
          <a:noFill/>
        </p:spPr>
        <p:txBody>
          <a:bodyPr wrap="square" rtlCol="0">
            <a:spAutoFit/>
          </a:bodyPr>
          <a:lstStyle/>
          <a:p>
            <a:pPr marL="571500" indent="-571500">
              <a:lnSpc>
                <a:spcPct val="150000"/>
              </a:lnSpc>
              <a:spcAft>
                <a:spcPts val="1800"/>
              </a:spcAft>
              <a:buFont typeface="Arial" panose="020B0604020202020204" pitchFamily="34" charset="0"/>
              <a:buChar char="•"/>
            </a:pPr>
            <a:r>
              <a:rPr lang="en-CA" sz="2800" dirty="0">
                <a:solidFill>
                  <a:srgbClr val="202124"/>
                </a:solidFill>
                <a:latin typeface="Century" panose="02040604050505020304" pitchFamily="18" charset="0"/>
              </a:rPr>
              <a:t>Complete the New Member Information Form</a:t>
            </a:r>
            <a:r>
              <a:rPr lang="en-CA" sz="2800" i="1" dirty="0">
                <a:solidFill>
                  <a:srgbClr val="202124"/>
                </a:solidFill>
                <a:latin typeface="Century" panose="02040604050505020304" pitchFamily="18" charset="0"/>
              </a:rPr>
              <a:t> </a:t>
            </a:r>
            <a:r>
              <a:rPr lang="en-CA" sz="2000" dirty="0">
                <a:solidFill>
                  <a:srgbClr val="202124"/>
                </a:solidFill>
                <a:latin typeface="Century" panose="02040604050505020304" pitchFamily="18" charset="0"/>
              </a:rPr>
              <a:t>(Addendum 1.1 of the Welcome Program)</a:t>
            </a:r>
          </a:p>
          <a:p>
            <a:pPr marL="571500" indent="-571500">
              <a:lnSpc>
                <a:spcPct val="150000"/>
              </a:lnSpc>
              <a:spcAft>
                <a:spcPts val="1800"/>
              </a:spcAft>
              <a:buFont typeface="Arial" panose="020B0604020202020204" pitchFamily="34" charset="0"/>
              <a:buChar char="•"/>
            </a:pPr>
            <a:r>
              <a:rPr lang="en-CA" sz="2800" dirty="0">
                <a:solidFill>
                  <a:srgbClr val="202124"/>
                </a:solidFill>
                <a:latin typeface="Century" panose="02040604050505020304" pitchFamily="18" charset="0"/>
              </a:rPr>
              <a:t>Complete the Renewing Member Information Form</a:t>
            </a:r>
            <a:r>
              <a:rPr lang="en-CA" sz="2800" i="1" dirty="0">
                <a:solidFill>
                  <a:srgbClr val="202124"/>
                </a:solidFill>
                <a:latin typeface="Century" panose="02040604050505020304" pitchFamily="18" charset="0"/>
              </a:rPr>
              <a:t> </a:t>
            </a:r>
            <a:r>
              <a:rPr lang="en-CA" sz="2000" dirty="0">
                <a:solidFill>
                  <a:srgbClr val="202124"/>
                </a:solidFill>
                <a:latin typeface="Century" panose="02040604050505020304" pitchFamily="18" charset="0"/>
              </a:rPr>
              <a:t>(Addendum 1.2 of the Welcome Program)</a:t>
            </a:r>
          </a:p>
          <a:p>
            <a:pPr marL="571500" indent="-571500">
              <a:lnSpc>
                <a:spcPct val="150000"/>
              </a:lnSpc>
              <a:spcAft>
                <a:spcPts val="1800"/>
              </a:spcAft>
              <a:buFont typeface="Arial" panose="020B0604020202020204" pitchFamily="34" charset="0"/>
              <a:buChar char="•"/>
            </a:pPr>
            <a:r>
              <a:rPr lang="en-CA" sz="2800" dirty="0">
                <a:solidFill>
                  <a:srgbClr val="202124"/>
                </a:solidFill>
                <a:latin typeface="Century" panose="02040604050505020304" pitchFamily="18" charset="0"/>
              </a:rPr>
              <a:t>Create a committee to review the forms and create groups with similar interests.</a:t>
            </a:r>
          </a:p>
        </p:txBody>
      </p:sp>
    </p:spTree>
    <p:custDataLst>
      <p:tags r:id="rId1"/>
    </p:custDataLst>
    <p:extLst>
      <p:ext uri="{BB962C8B-B14F-4D97-AF65-F5344CB8AC3E}">
        <p14:creationId xmlns:p14="http://schemas.microsoft.com/office/powerpoint/2010/main" val="2667942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971FB-A979-424B-8947-23D9341B7D98}"/>
              </a:ext>
            </a:extLst>
          </p:cNvPr>
          <p:cNvPicPr>
            <a:picLocks noChangeAspect="1"/>
          </p:cNvPicPr>
          <p:nvPr/>
        </p:nvPicPr>
        <p:blipFill rotWithShape="1">
          <a:blip r:embed="rId3"/>
          <a:srcRect l="2649" t="7449" r="6367" b="8779"/>
          <a:stretch/>
        </p:blipFill>
        <p:spPr>
          <a:xfrm rot="5400000">
            <a:off x="790456" y="982433"/>
            <a:ext cx="6608911" cy="4893132"/>
          </a:xfrm>
          <a:prstGeom prst="rect">
            <a:avLst/>
          </a:prstGeom>
        </p:spPr>
      </p:pic>
      <p:pic>
        <p:nvPicPr>
          <p:cNvPr id="6" name="Picture 5">
            <a:extLst>
              <a:ext uri="{FF2B5EF4-FFF2-40B4-BE49-F238E27FC236}">
                <a16:creationId xmlns:a16="http://schemas.microsoft.com/office/drawing/2014/main" id="{E931E95C-9D95-4225-BC19-7720E8B72547}"/>
              </a:ext>
            </a:extLst>
          </p:cNvPr>
          <p:cNvPicPr>
            <a:picLocks noChangeAspect="1"/>
          </p:cNvPicPr>
          <p:nvPr/>
        </p:nvPicPr>
        <p:blipFill rotWithShape="1">
          <a:blip r:embed="rId4"/>
          <a:srcRect l="6406" t="9094" r="9147"/>
          <a:stretch/>
        </p:blipFill>
        <p:spPr>
          <a:xfrm rot="5400000">
            <a:off x="6182293" y="723749"/>
            <a:ext cx="6608912" cy="5410501"/>
          </a:xfrm>
          <a:prstGeom prst="rect">
            <a:avLst/>
          </a:prstGeom>
        </p:spPr>
      </p:pic>
    </p:spTree>
    <p:extLst>
      <p:ext uri="{BB962C8B-B14F-4D97-AF65-F5344CB8AC3E}">
        <p14:creationId xmlns:p14="http://schemas.microsoft.com/office/powerpoint/2010/main" val="261252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31E95C-9D95-4225-BC19-7720E8B72547}"/>
              </a:ext>
            </a:extLst>
          </p:cNvPr>
          <p:cNvPicPr>
            <a:picLocks noChangeAspect="1"/>
          </p:cNvPicPr>
          <p:nvPr/>
        </p:nvPicPr>
        <p:blipFill rotWithShape="1">
          <a:blip r:embed="rId3"/>
          <a:srcRect l="6406" t="9094" r="9147"/>
          <a:stretch/>
        </p:blipFill>
        <p:spPr>
          <a:xfrm rot="5400000">
            <a:off x="28728" y="697836"/>
            <a:ext cx="6672217" cy="5462327"/>
          </a:xfrm>
          <a:prstGeom prst="rect">
            <a:avLst/>
          </a:prstGeom>
        </p:spPr>
      </p:pic>
      <p:pic>
        <p:nvPicPr>
          <p:cNvPr id="8" name="Picture 7">
            <a:extLst>
              <a:ext uri="{FF2B5EF4-FFF2-40B4-BE49-F238E27FC236}">
                <a16:creationId xmlns:a16="http://schemas.microsoft.com/office/drawing/2014/main" id="{4E3FB676-914A-42DC-A637-237B11BF5962}"/>
              </a:ext>
            </a:extLst>
          </p:cNvPr>
          <p:cNvPicPr>
            <a:picLocks noChangeAspect="1"/>
          </p:cNvPicPr>
          <p:nvPr/>
        </p:nvPicPr>
        <p:blipFill rotWithShape="1">
          <a:blip r:embed="rId4"/>
          <a:srcRect t="11316" r="20656"/>
          <a:stretch/>
        </p:blipFill>
        <p:spPr>
          <a:xfrm rot="5400000">
            <a:off x="5831022" y="697837"/>
            <a:ext cx="6672216" cy="5462324"/>
          </a:xfrm>
          <a:prstGeom prst="rect">
            <a:avLst/>
          </a:prstGeom>
        </p:spPr>
      </p:pic>
    </p:spTree>
    <p:extLst>
      <p:ext uri="{BB962C8B-B14F-4D97-AF65-F5344CB8AC3E}">
        <p14:creationId xmlns:p14="http://schemas.microsoft.com/office/powerpoint/2010/main" val="261625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F936F0-3139-4731-9F09-08940551BCA9}"/>
              </a:ext>
            </a:extLst>
          </p:cNvPr>
          <p:cNvPicPr>
            <a:picLocks noChangeAspect="1"/>
          </p:cNvPicPr>
          <p:nvPr/>
        </p:nvPicPr>
        <p:blipFill>
          <a:blip r:embed="rId3"/>
          <a:stretch>
            <a:fillRect/>
          </a:stretch>
        </p:blipFill>
        <p:spPr>
          <a:xfrm rot="5400000">
            <a:off x="2736076" y="1025427"/>
            <a:ext cx="6719847" cy="4807145"/>
          </a:xfrm>
          <a:prstGeom prst="rect">
            <a:avLst/>
          </a:prstGeom>
        </p:spPr>
      </p:pic>
    </p:spTree>
    <p:extLst>
      <p:ext uri="{BB962C8B-B14F-4D97-AF65-F5344CB8AC3E}">
        <p14:creationId xmlns:p14="http://schemas.microsoft.com/office/powerpoint/2010/main" val="1566127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3FFF6-5C15-12BE-D0BC-D27E333F1C6B}"/>
              </a:ext>
            </a:extLst>
          </p:cNvPr>
          <p:cNvSpPr>
            <a:spLocks noGrp="1"/>
          </p:cNvSpPr>
          <p:nvPr>
            <p:ph type="title"/>
          </p:nvPr>
        </p:nvSpPr>
        <p:spPr>
          <a:xfrm>
            <a:off x="1582614" y="211225"/>
            <a:ext cx="10609385" cy="1194430"/>
          </a:xfrm>
        </p:spPr>
        <p:txBody>
          <a:bodyPr anchor="ctr">
            <a:normAutofit/>
          </a:bodyPr>
          <a:lstStyle/>
          <a:p>
            <a:pPr algn="ctr"/>
            <a:r>
              <a:rPr lang="en-US" sz="3200" b="1" dirty="0"/>
              <a:t>Keeping members engaged and informed</a:t>
            </a:r>
          </a:p>
        </p:txBody>
      </p:sp>
      <p:sp>
        <p:nvSpPr>
          <p:cNvPr id="3" name="TextBox 2">
            <a:extLst>
              <a:ext uri="{FF2B5EF4-FFF2-40B4-BE49-F238E27FC236}">
                <a16:creationId xmlns:a16="http://schemas.microsoft.com/office/drawing/2014/main" id="{43DF3CE4-9612-DFD5-DCBF-C994ED7DCE6E}"/>
              </a:ext>
            </a:extLst>
          </p:cNvPr>
          <p:cNvSpPr txBox="1"/>
          <p:nvPr/>
        </p:nvSpPr>
        <p:spPr>
          <a:xfrm>
            <a:off x="2795954" y="1460740"/>
            <a:ext cx="8634046" cy="4693593"/>
          </a:xfrm>
          <a:prstGeom prst="rect">
            <a:avLst/>
          </a:prstGeom>
          <a:noFill/>
        </p:spPr>
        <p:txBody>
          <a:bodyPr wrap="square" rtlCol="0">
            <a:spAutoFit/>
          </a:bodyPr>
          <a:lstStyle/>
          <a:p>
            <a:pPr marL="571500" indent="-571500">
              <a:spcAft>
                <a:spcPts val="1800"/>
              </a:spcAft>
              <a:buFont typeface="Arial" panose="020B0604020202020204" pitchFamily="34" charset="0"/>
              <a:buChar char="•"/>
            </a:pPr>
            <a:r>
              <a:rPr lang="en-CA" sz="2800" dirty="0">
                <a:solidFill>
                  <a:srgbClr val="202124"/>
                </a:solidFill>
                <a:latin typeface="Century" panose="02040604050505020304" pitchFamily="18" charset="0"/>
              </a:rPr>
              <a:t>Create a positive environment – be dynamic and flexible.</a:t>
            </a:r>
          </a:p>
          <a:p>
            <a:pPr marL="571500" indent="-571500">
              <a:spcAft>
                <a:spcPts val="1800"/>
              </a:spcAft>
              <a:buFont typeface="Arial" panose="020B0604020202020204" pitchFamily="34" charset="0"/>
              <a:buChar char="•"/>
            </a:pPr>
            <a:r>
              <a:rPr lang="en-CA" sz="2800" dirty="0">
                <a:solidFill>
                  <a:srgbClr val="202124"/>
                </a:solidFill>
                <a:latin typeface="Century" panose="02040604050505020304" pitchFamily="18" charset="0"/>
              </a:rPr>
              <a:t>Encourage new ideas.</a:t>
            </a:r>
          </a:p>
          <a:p>
            <a:pPr marL="571500" indent="-571500">
              <a:spcAft>
                <a:spcPts val="1800"/>
              </a:spcAft>
              <a:buFont typeface="Arial" panose="020B0604020202020204" pitchFamily="34" charset="0"/>
              <a:buChar char="•"/>
            </a:pPr>
            <a:r>
              <a:rPr lang="en-CA" sz="2800" dirty="0">
                <a:solidFill>
                  <a:srgbClr val="202124"/>
                </a:solidFill>
                <a:latin typeface="Century" panose="02040604050505020304" pitchFamily="18" charset="0"/>
              </a:rPr>
              <a:t>Collaborate with other councils.</a:t>
            </a:r>
          </a:p>
          <a:p>
            <a:pPr marL="571500" indent="-571500">
              <a:spcAft>
                <a:spcPts val="1800"/>
              </a:spcAft>
              <a:buFont typeface="Arial" panose="020B0604020202020204" pitchFamily="34" charset="0"/>
              <a:buChar char="•"/>
            </a:pPr>
            <a:r>
              <a:rPr lang="en-CA" sz="2800" dirty="0">
                <a:solidFill>
                  <a:srgbClr val="202124"/>
                </a:solidFill>
                <a:latin typeface="Century" panose="02040604050505020304" pitchFamily="18" charset="0"/>
              </a:rPr>
              <a:t>Support new initiatives.</a:t>
            </a:r>
          </a:p>
          <a:p>
            <a:pPr marL="571500" indent="-571500">
              <a:spcAft>
                <a:spcPts val="1800"/>
              </a:spcAft>
              <a:buFont typeface="Arial" panose="020B0604020202020204" pitchFamily="34" charset="0"/>
              <a:buChar char="•"/>
            </a:pPr>
            <a:r>
              <a:rPr lang="en-CA" sz="2800" dirty="0">
                <a:solidFill>
                  <a:srgbClr val="202124"/>
                </a:solidFill>
                <a:latin typeface="Century" panose="02040604050505020304" pitchFamily="18" charset="0"/>
              </a:rPr>
              <a:t>Recognize and appreciate member contributions.</a:t>
            </a:r>
          </a:p>
          <a:p>
            <a:pPr marL="571500" indent="-571500">
              <a:spcAft>
                <a:spcPts val="1800"/>
              </a:spcAft>
              <a:buFont typeface="Arial" panose="020B0604020202020204" pitchFamily="34" charset="0"/>
              <a:buChar char="•"/>
            </a:pPr>
            <a:r>
              <a:rPr lang="en-CA" sz="2800" dirty="0">
                <a:solidFill>
                  <a:srgbClr val="202124"/>
                </a:solidFill>
                <a:latin typeface="Century" panose="02040604050505020304" pitchFamily="18" charset="0"/>
              </a:rPr>
              <a:t>Find new ideas and inspiration.</a:t>
            </a:r>
          </a:p>
        </p:txBody>
      </p:sp>
    </p:spTree>
    <p:custDataLst>
      <p:tags r:id="rId1"/>
    </p:custDataLst>
    <p:extLst>
      <p:ext uri="{BB962C8B-B14F-4D97-AF65-F5344CB8AC3E}">
        <p14:creationId xmlns:p14="http://schemas.microsoft.com/office/powerpoint/2010/main" val="322834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3FFF6-5C15-12BE-D0BC-D27E333F1C6B}"/>
              </a:ext>
            </a:extLst>
          </p:cNvPr>
          <p:cNvSpPr>
            <a:spLocks noGrp="1"/>
          </p:cNvSpPr>
          <p:nvPr>
            <p:ph type="title"/>
          </p:nvPr>
        </p:nvSpPr>
        <p:spPr>
          <a:xfrm>
            <a:off x="1582615" y="193430"/>
            <a:ext cx="10609385" cy="737440"/>
          </a:xfrm>
        </p:spPr>
        <p:txBody>
          <a:bodyPr>
            <a:normAutofit/>
          </a:bodyPr>
          <a:lstStyle/>
          <a:p>
            <a:pPr algn="ctr"/>
            <a:r>
              <a:rPr lang="en-US" sz="3200" b="1" dirty="0"/>
              <a:t>Project planning</a:t>
            </a:r>
          </a:p>
        </p:txBody>
      </p:sp>
      <p:sp>
        <p:nvSpPr>
          <p:cNvPr id="3" name="TextBox 2">
            <a:extLst>
              <a:ext uri="{FF2B5EF4-FFF2-40B4-BE49-F238E27FC236}">
                <a16:creationId xmlns:a16="http://schemas.microsoft.com/office/drawing/2014/main" id="{43DF3CE4-9612-DFD5-DCBF-C994ED7DCE6E}"/>
              </a:ext>
            </a:extLst>
          </p:cNvPr>
          <p:cNvSpPr txBox="1"/>
          <p:nvPr/>
        </p:nvSpPr>
        <p:spPr>
          <a:xfrm>
            <a:off x="1827097" y="2072848"/>
            <a:ext cx="5797819" cy="3477875"/>
          </a:xfrm>
          <a:prstGeom prst="rect">
            <a:avLst/>
          </a:prstGeom>
          <a:noFill/>
        </p:spPr>
        <p:txBody>
          <a:bodyPr wrap="square" rtlCol="0">
            <a:spAutoFit/>
          </a:bodyPr>
          <a:lstStyle/>
          <a:p>
            <a:pPr marL="571500" indent="-571500">
              <a:spcAft>
                <a:spcPts val="3600"/>
              </a:spcAft>
              <a:buFont typeface="Arial" panose="020B0604020202020204" pitchFamily="34" charset="0"/>
              <a:buChar char="•"/>
            </a:pPr>
            <a:r>
              <a:rPr lang="en-CA" sz="2800" dirty="0">
                <a:solidFill>
                  <a:srgbClr val="202124"/>
                </a:solidFill>
                <a:latin typeface="Century" panose="02040604050505020304" pitchFamily="18" charset="0"/>
              </a:rPr>
              <a:t>What is a project?</a:t>
            </a:r>
          </a:p>
          <a:p>
            <a:pPr marL="571500" indent="-571500">
              <a:spcAft>
                <a:spcPts val="3600"/>
              </a:spcAft>
              <a:buFont typeface="Arial" panose="020B0604020202020204" pitchFamily="34" charset="0"/>
              <a:buChar char="•"/>
            </a:pPr>
            <a:r>
              <a:rPr lang="en-CA" sz="2800" dirty="0">
                <a:solidFill>
                  <a:srgbClr val="202124"/>
                </a:solidFill>
                <a:latin typeface="Century" panose="02040604050505020304" pitchFamily="18" charset="0"/>
              </a:rPr>
              <a:t>Create a list of activities or events.</a:t>
            </a:r>
          </a:p>
          <a:p>
            <a:pPr marL="571500" indent="-571500">
              <a:spcAft>
                <a:spcPts val="3600"/>
              </a:spcAft>
              <a:buFont typeface="Arial" panose="020B0604020202020204" pitchFamily="34" charset="0"/>
              <a:buChar char="•"/>
            </a:pPr>
            <a:r>
              <a:rPr lang="en-CA" sz="2800" dirty="0">
                <a:solidFill>
                  <a:srgbClr val="202124"/>
                </a:solidFill>
                <a:latin typeface="Century" panose="02040604050505020304" pitchFamily="18" charset="0"/>
              </a:rPr>
              <a:t>Take an idea and map it on the </a:t>
            </a:r>
            <a:r>
              <a:rPr lang="en-CA" sz="2800" i="1" dirty="0">
                <a:solidFill>
                  <a:srgbClr val="202124"/>
                </a:solidFill>
                <a:latin typeface="Century" panose="02040604050505020304" pitchFamily="18" charset="0"/>
              </a:rPr>
              <a:t>Project Planning Form </a:t>
            </a:r>
            <a:r>
              <a:rPr lang="en-CA" sz="2000" dirty="0">
                <a:solidFill>
                  <a:srgbClr val="202124"/>
                </a:solidFill>
                <a:latin typeface="Century" panose="02040604050505020304" pitchFamily="18" charset="0"/>
              </a:rPr>
              <a:t>(Addendum 1.1 Joy of Leadership)</a:t>
            </a:r>
          </a:p>
        </p:txBody>
      </p:sp>
      <p:pic>
        <p:nvPicPr>
          <p:cNvPr id="5" name="Picture 4">
            <a:extLst>
              <a:ext uri="{FF2B5EF4-FFF2-40B4-BE49-F238E27FC236}">
                <a16:creationId xmlns:a16="http://schemas.microsoft.com/office/drawing/2014/main" id="{F1D44DEC-3390-4F3C-B774-9CD887AAD3FC}"/>
              </a:ext>
            </a:extLst>
          </p:cNvPr>
          <p:cNvPicPr>
            <a:picLocks noChangeAspect="1"/>
          </p:cNvPicPr>
          <p:nvPr/>
        </p:nvPicPr>
        <p:blipFill>
          <a:blip r:embed="rId4"/>
          <a:stretch>
            <a:fillRect/>
          </a:stretch>
        </p:blipFill>
        <p:spPr>
          <a:xfrm rot="5400000">
            <a:off x="6865908" y="1908238"/>
            <a:ext cx="5750803" cy="3819832"/>
          </a:xfrm>
          <a:prstGeom prst="rect">
            <a:avLst/>
          </a:prstGeom>
        </p:spPr>
      </p:pic>
    </p:spTree>
    <p:custDataLst>
      <p:tags r:id="rId1"/>
    </p:custDataLst>
    <p:extLst>
      <p:ext uri="{BB962C8B-B14F-4D97-AF65-F5344CB8AC3E}">
        <p14:creationId xmlns:p14="http://schemas.microsoft.com/office/powerpoint/2010/main" val="2609921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78306-C0AE-4033-B432-F9F05C25653A}"/>
              </a:ext>
            </a:extLst>
          </p:cNvPr>
          <p:cNvPicPr>
            <a:picLocks noChangeAspect="1"/>
          </p:cNvPicPr>
          <p:nvPr/>
        </p:nvPicPr>
        <p:blipFill>
          <a:blip r:embed="rId3"/>
          <a:stretch>
            <a:fillRect/>
          </a:stretch>
        </p:blipFill>
        <p:spPr>
          <a:xfrm rot="5400000">
            <a:off x="2804422" y="1148146"/>
            <a:ext cx="6838793" cy="4542503"/>
          </a:xfrm>
          <a:prstGeom prst="rect">
            <a:avLst/>
          </a:prstGeom>
        </p:spPr>
      </p:pic>
    </p:spTree>
    <p:extLst>
      <p:ext uri="{BB962C8B-B14F-4D97-AF65-F5344CB8AC3E}">
        <p14:creationId xmlns:p14="http://schemas.microsoft.com/office/powerpoint/2010/main" val="1797917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3FFF6-5C15-12BE-D0BC-D27E333F1C6B}"/>
              </a:ext>
            </a:extLst>
          </p:cNvPr>
          <p:cNvSpPr>
            <a:spLocks noGrp="1"/>
          </p:cNvSpPr>
          <p:nvPr>
            <p:ph type="title"/>
          </p:nvPr>
        </p:nvSpPr>
        <p:spPr>
          <a:xfrm>
            <a:off x="1582615" y="193430"/>
            <a:ext cx="10609385" cy="737440"/>
          </a:xfrm>
        </p:spPr>
        <p:txBody>
          <a:bodyPr>
            <a:normAutofit/>
          </a:bodyPr>
          <a:lstStyle/>
          <a:p>
            <a:pPr algn="ctr"/>
            <a:r>
              <a:rPr lang="en-US" sz="3200" b="1" dirty="0"/>
              <a:t>Project planning</a:t>
            </a:r>
          </a:p>
        </p:txBody>
      </p:sp>
      <p:sp>
        <p:nvSpPr>
          <p:cNvPr id="3" name="TextBox 2">
            <a:extLst>
              <a:ext uri="{FF2B5EF4-FFF2-40B4-BE49-F238E27FC236}">
                <a16:creationId xmlns:a16="http://schemas.microsoft.com/office/drawing/2014/main" id="{43DF3CE4-9612-DFD5-DCBF-C994ED7DCE6E}"/>
              </a:ext>
            </a:extLst>
          </p:cNvPr>
          <p:cNvSpPr txBox="1"/>
          <p:nvPr/>
        </p:nvSpPr>
        <p:spPr>
          <a:xfrm>
            <a:off x="1908873" y="1032642"/>
            <a:ext cx="9137667" cy="4031873"/>
          </a:xfrm>
          <a:prstGeom prst="rect">
            <a:avLst/>
          </a:prstGeom>
          <a:noFill/>
        </p:spPr>
        <p:txBody>
          <a:bodyPr wrap="square" rtlCol="0">
            <a:spAutoFit/>
          </a:bodyPr>
          <a:lstStyle/>
          <a:p>
            <a:pPr marL="571500" indent="-571500">
              <a:spcAft>
                <a:spcPts val="3600"/>
              </a:spcAft>
              <a:buFont typeface="Arial" panose="020B0604020202020204" pitchFamily="34" charset="0"/>
              <a:buChar char="•"/>
            </a:pPr>
            <a:r>
              <a:rPr lang="en-CA" sz="2800" dirty="0">
                <a:solidFill>
                  <a:srgbClr val="202124"/>
                </a:solidFill>
                <a:latin typeface="Century" panose="02040604050505020304" pitchFamily="18" charset="0"/>
              </a:rPr>
              <a:t>Use a project planning form to organize and plan for a successful event.</a:t>
            </a:r>
          </a:p>
          <a:p>
            <a:pPr marL="571500" indent="-571500">
              <a:spcAft>
                <a:spcPts val="3600"/>
              </a:spcAft>
              <a:buFont typeface="Arial" panose="020B0604020202020204" pitchFamily="34" charset="0"/>
              <a:buChar char="•"/>
            </a:pPr>
            <a:r>
              <a:rPr lang="en-CA" sz="2800" dirty="0">
                <a:solidFill>
                  <a:srgbClr val="202124"/>
                </a:solidFill>
                <a:latin typeface="Century" panose="02040604050505020304" pitchFamily="18" charset="0"/>
              </a:rPr>
              <a:t>Create subcommittees under faith, service and social justice ministries (e.g., fundraising, </a:t>
            </a:r>
            <a:r>
              <a:rPr lang="en-CA" sz="2800" i="1" dirty="0">
                <a:solidFill>
                  <a:srgbClr val="202124"/>
                </a:solidFill>
                <a:latin typeface="Century" panose="02040604050505020304" pitchFamily="18" charset="0"/>
              </a:rPr>
              <a:t>Welcome Program</a:t>
            </a:r>
            <a:r>
              <a:rPr lang="en-CA" sz="2800" dirty="0">
                <a:solidFill>
                  <a:srgbClr val="202124"/>
                </a:solidFill>
                <a:latin typeface="Century" panose="02040604050505020304" pitchFamily="18" charset="0"/>
              </a:rPr>
              <a:t>).</a:t>
            </a:r>
          </a:p>
          <a:p>
            <a:pPr marL="571500" indent="-571500">
              <a:spcAft>
                <a:spcPts val="3600"/>
              </a:spcAft>
              <a:buFont typeface="Arial" panose="020B0604020202020204" pitchFamily="34" charset="0"/>
              <a:buChar char="•"/>
            </a:pPr>
            <a:r>
              <a:rPr lang="en-CA" sz="2800" dirty="0">
                <a:solidFill>
                  <a:srgbClr val="202124"/>
                </a:solidFill>
                <a:latin typeface="Century" panose="02040604050505020304" pitchFamily="18" charset="0"/>
              </a:rPr>
              <a:t>Encourage members to discover and embrace non-elected leadership opportunities.</a:t>
            </a:r>
          </a:p>
        </p:txBody>
      </p:sp>
      <p:pic>
        <p:nvPicPr>
          <p:cNvPr id="7" name="Picture 6" descr="Woman writing on whiteboard">
            <a:extLst>
              <a:ext uri="{FF2B5EF4-FFF2-40B4-BE49-F238E27FC236}">
                <a16:creationId xmlns:a16="http://schemas.microsoft.com/office/drawing/2014/main" id="{1F717A55-A7CE-43BF-9454-7106173A0C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6545" y="5025667"/>
            <a:ext cx="2399071" cy="1599381"/>
          </a:xfrm>
          <a:prstGeom prst="rect">
            <a:avLst/>
          </a:prstGeom>
        </p:spPr>
      </p:pic>
    </p:spTree>
    <p:custDataLst>
      <p:tags r:id="rId1"/>
    </p:custDataLst>
    <p:extLst>
      <p:ext uri="{BB962C8B-B14F-4D97-AF65-F5344CB8AC3E}">
        <p14:creationId xmlns:p14="http://schemas.microsoft.com/office/powerpoint/2010/main" val="303792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3FFF6-5C15-12BE-D0BC-D27E333F1C6B}"/>
              </a:ext>
            </a:extLst>
          </p:cNvPr>
          <p:cNvSpPr>
            <a:spLocks noGrp="1"/>
          </p:cNvSpPr>
          <p:nvPr>
            <p:ph type="title"/>
          </p:nvPr>
        </p:nvSpPr>
        <p:spPr>
          <a:xfrm>
            <a:off x="1582615" y="193430"/>
            <a:ext cx="10609385" cy="737440"/>
          </a:xfrm>
        </p:spPr>
        <p:txBody>
          <a:bodyPr>
            <a:normAutofit/>
          </a:bodyPr>
          <a:lstStyle/>
          <a:p>
            <a:pPr algn="ctr"/>
            <a:r>
              <a:rPr lang="en-US" sz="3200" b="1" dirty="0"/>
              <a:t>Leadership workshop</a:t>
            </a:r>
          </a:p>
        </p:txBody>
      </p:sp>
      <p:sp>
        <p:nvSpPr>
          <p:cNvPr id="3" name="TextBox 2">
            <a:extLst>
              <a:ext uri="{FF2B5EF4-FFF2-40B4-BE49-F238E27FC236}">
                <a16:creationId xmlns:a16="http://schemas.microsoft.com/office/drawing/2014/main" id="{43DF3CE4-9612-DFD5-DCBF-C994ED7DCE6E}"/>
              </a:ext>
            </a:extLst>
          </p:cNvPr>
          <p:cNvSpPr txBox="1"/>
          <p:nvPr/>
        </p:nvSpPr>
        <p:spPr>
          <a:xfrm>
            <a:off x="3904824" y="1463186"/>
            <a:ext cx="8287176" cy="4924425"/>
          </a:xfrm>
          <a:prstGeom prst="rect">
            <a:avLst/>
          </a:prstGeom>
          <a:noFill/>
        </p:spPr>
        <p:txBody>
          <a:bodyPr wrap="square" rtlCol="0">
            <a:spAutoFit/>
          </a:bodyPr>
          <a:lstStyle/>
          <a:p>
            <a:pPr marL="571500" indent="-571500">
              <a:spcAft>
                <a:spcPts val="3600"/>
              </a:spcAft>
              <a:buFont typeface="Arial" panose="020B0604020202020204" pitchFamily="34" charset="0"/>
              <a:buChar char="•"/>
            </a:pPr>
            <a:r>
              <a:rPr lang="en-CA" sz="2800" dirty="0">
                <a:solidFill>
                  <a:srgbClr val="202124"/>
                </a:solidFill>
                <a:latin typeface="Century" panose="02040604050505020304" pitchFamily="18" charset="0"/>
              </a:rPr>
              <a:t>A workshop can be a valuable tool in discerning members gifts, talents and skills.</a:t>
            </a:r>
          </a:p>
          <a:p>
            <a:pPr marL="571500" indent="-571500">
              <a:spcAft>
                <a:spcPts val="3600"/>
              </a:spcAft>
              <a:buFont typeface="Arial" panose="020B0604020202020204" pitchFamily="34" charset="0"/>
              <a:buChar char="•"/>
            </a:pPr>
            <a:r>
              <a:rPr lang="en-CA" sz="2800" dirty="0">
                <a:solidFill>
                  <a:srgbClr val="202124"/>
                </a:solidFill>
                <a:latin typeface="Century" panose="02040604050505020304" pitchFamily="18" charset="0"/>
              </a:rPr>
              <a:t>It can assist members in understanding leadership concepts.</a:t>
            </a:r>
          </a:p>
          <a:p>
            <a:pPr marL="571500" indent="-571500">
              <a:spcAft>
                <a:spcPts val="3600"/>
              </a:spcAft>
              <a:buFont typeface="Arial" panose="020B0604020202020204" pitchFamily="34" charset="0"/>
              <a:buChar char="•"/>
            </a:pPr>
            <a:r>
              <a:rPr lang="en-CA" sz="2800" dirty="0">
                <a:solidFill>
                  <a:srgbClr val="202124"/>
                </a:solidFill>
                <a:latin typeface="Century" panose="02040604050505020304" pitchFamily="18" charset="0"/>
              </a:rPr>
              <a:t>It is a fun way of sharing information and experiences.</a:t>
            </a:r>
          </a:p>
          <a:p>
            <a:pPr marL="571500" indent="-571500">
              <a:spcAft>
                <a:spcPts val="3600"/>
              </a:spcAft>
              <a:buFont typeface="Arial" panose="020B0604020202020204" pitchFamily="34" charset="0"/>
              <a:buChar char="•"/>
            </a:pPr>
            <a:r>
              <a:rPr lang="en-CA" sz="2800" dirty="0">
                <a:solidFill>
                  <a:srgbClr val="202124"/>
                </a:solidFill>
                <a:latin typeface="Century" panose="02040604050505020304" pitchFamily="18" charset="0"/>
              </a:rPr>
              <a:t>A workshop should be flexible and adaptable to the needs of each council.</a:t>
            </a:r>
          </a:p>
        </p:txBody>
      </p:sp>
      <p:pic>
        <p:nvPicPr>
          <p:cNvPr id="2050" name="Picture 2" descr="College of DuPage STEM Professional Development Workshop T… | Flickr">
            <a:extLst>
              <a:ext uri="{FF2B5EF4-FFF2-40B4-BE49-F238E27FC236}">
                <a16:creationId xmlns:a16="http://schemas.microsoft.com/office/drawing/2014/main" id="{7C4C3EE1-6FC3-4D0F-AC4A-A6A8523BB0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825" r="6326"/>
          <a:stretch/>
        </p:blipFill>
        <p:spPr bwMode="auto">
          <a:xfrm>
            <a:off x="1692566" y="2445236"/>
            <a:ext cx="2142558" cy="19055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9404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AA0B8-5F61-E569-5740-FFC6B7D20493}"/>
              </a:ext>
            </a:extLst>
          </p:cNvPr>
          <p:cNvSpPr>
            <a:spLocks noGrp="1"/>
          </p:cNvSpPr>
          <p:nvPr>
            <p:ph type="title"/>
          </p:nvPr>
        </p:nvSpPr>
        <p:spPr>
          <a:xfrm>
            <a:off x="5042018" y="2345821"/>
            <a:ext cx="7149981" cy="952855"/>
          </a:xfrm>
        </p:spPr>
        <p:txBody>
          <a:bodyPr>
            <a:normAutofit/>
          </a:bodyPr>
          <a:lstStyle/>
          <a:p>
            <a:pPr algn="ctr"/>
            <a:r>
              <a:rPr lang="en-CA" sz="4400" dirty="0"/>
              <a:t>THE Joy of Leadership</a:t>
            </a:r>
          </a:p>
        </p:txBody>
      </p:sp>
      <p:sp>
        <p:nvSpPr>
          <p:cNvPr id="3" name="Content Placeholder 2">
            <a:extLst>
              <a:ext uri="{FF2B5EF4-FFF2-40B4-BE49-F238E27FC236}">
                <a16:creationId xmlns:a16="http://schemas.microsoft.com/office/drawing/2014/main" id="{9228432D-086C-97DA-8CD3-C7943AE80ECB}"/>
              </a:ext>
            </a:extLst>
          </p:cNvPr>
          <p:cNvSpPr>
            <a:spLocks noGrp="1"/>
          </p:cNvSpPr>
          <p:nvPr>
            <p:ph idx="1"/>
          </p:nvPr>
        </p:nvSpPr>
        <p:spPr>
          <a:xfrm>
            <a:off x="5042019" y="4039243"/>
            <a:ext cx="7149981" cy="1571525"/>
          </a:xfrm>
        </p:spPr>
        <p:txBody>
          <a:bodyPr/>
          <a:lstStyle/>
          <a:p>
            <a:pPr marL="0" indent="0" algn="ctr">
              <a:spcBef>
                <a:spcPts val="0"/>
              </a:spcBef>
              <a:buNone/>
            </a:pPr>
            <a:r>
              <a:rPr lang="en-CA" sz="4000" b="1" dirty="0"/>
              <a:t>Module 4:</a:t>
            </a:r>
          </a:p>
          <a:p>
            <a:pPr marL="0" indent="0" algn="ctr">
              <a:spcBef>
                <a:spcPts val="0"/>
              </a:spcBef>
              <a:buNone/>
            </a:pPr>
            <a:r>
              <a:rPr lang="en-CA" sz="4000" b="1" dirty="0"/>
              <a:t>Discovering New Opportunities</a:t>
            </a:r>
          </a:p>
        </p:txBody>
      </p:sp>
      <p:sp>
        <p:nvSpPr>
          <p:cNvPr id="5" name="Content Placeholder 2">
            <a:extLst>
              <a:ext uri="{FF2B5EF4-FFF2-40B4-BE49-F238E27FC236}">
                <a16:creationId xmlns:a16="http://schemas.microsoft.com/office/drawing/2014/main" id="{A8867B6D-6F4A-7662-E23B-5AA2ED621696}"/>
              </a:ext>
            </a:extLst>
          </p:cNvPr>
          <p:cNvSpPr txBox="1">
            <a:spLocks/>
          </p:cNvSpPr>
          <p:nvPr/>
        </p:nvSpPr>
        <p:spPr>
          <a:xfrm>
            <a:off x="5042019" y="1247232"/>
            <a:ext cx="7149981" cy="687939"/>
          </a:xfrm>
          <a:prstGeom prst="rect">
            <a:avLst/>
          </a:prstGeom>
        </p:spPr>
        <p:txBody>
          <a:bodyPr/>
          <a:lstStyle>
            <a:lvl1pPr marL="228600" indent="-228600" algn="l" defTabSz="914400" rtl="0" eaLnBrk="1" latinLnBrk="0" hangingPunct="1">
              <a:lnSpc>
                <a:spcPct val="110000"/>
              </a:lnSpc>
              <a:spcBef>
                <a:spcPts val="1000"/>
              </a:spcBef>
              <a:buSzPct val="80000"/>
              <a:buFont typeface="Arial" panose="020B0604020202020204" pitchFamily="34" charset="0"/>
              <a:buChar char="•"/>
              <a:defRPr sz="3200" kern="1200">
                <a:solidFill>
                  <a:schemeClr val="tx1"/>
                </a:solidFill>
                <a:latin typeface="+mn-lt"/>
                <a:ea typeface="+mn-ea"/>
                <a:cs typeface="+mn-cs"/>
              </a:defRPr>
            </a:lvl1pPr>
            <a:lvl2pPr marL="502920" indent="-228600" algn="l" defTabSz="914400" rtl="0" eaLnBrk="1" latinLnBrk="0" hangingPunct="1">
              <a:lnSpc>
                <a:spcPct val="110000"/>
              </a:lnSpc>
              <a:spcBef>
                <a:spcPts val="500"/>
              </a:spcBef>
              <a:buSzPct val="80000"/>
              <a:buFont typeface="Goudy Old Style" panose="02020502050305020303" pitchFamily="18" charset="0"/>
              <a:buChar char="–"/>
              <a:defRPr sz="2800" i="1" kern="1200">
                <a:solidFill>
                  <a:schemeClr val="tx1"/>
                </a:solidFill>
                <a:latin typeface="+mn-lt"/>
                <a:ea typeface="+mn-ea"/>
                <a:cs typeface="+mn-cs"/>
              </a:defRPr>
            </a:lvl2pPr>
            <a:lvl3pPr marL="822960" indent="-228600" algn="l" defTabSz="914400" rtl="0" eaLnBrk="1" latinLnBrk="0" hangingPunct="1">
              <a:lnSpc>
                <a:spcPct val="110000"/>
              </a:lnSpc>
              <a:spcBef>
                <a:spcPts val="500"/>
              </a:spcBef>
              <a:buSzPct val="80000"/>
              <a:buFont typeface="Arial" panose="020B0604020202020204" pitchFamily="34" charset="0"/>
              <a:buChar char="•"/>
              <a:defRPr sz="2400" kern="1200">
                <a:solidFill>
                  <a:schemeClr val="tx1"/>
                </a:solidFill>
                <a:latin typeface="+mn-lt"/>
                <a:ea typeface="+mn-ea"/>
                <a:cs typeface="+mn-cs"/>
              </a:defRPr>
            </a:lvl3pPr>
            <a:lvl4pPr marL="1097280" indent="-228600" algn="l" defTabSz="914400" rtl="0" eaLnBrk="1" latinLnBrk="0" hangingPunct="1">
              <a:lnSpc>
                <a:spcPct val="110000"/>
              </a:lnSpc>
              <a:spcBef>
                <a:spcPts val="500"/>
              </a:spcBef>
              <a:buSzPct val="80000"/>
              <a:buFont typeface="Goudy Old Style" panose="02020502050305020303" pitchFamily="18" charset="0"/>
              <a:buChar char="–"/>
              <a:defRPr sz="2000" i="1" kern="1200">
                <a:solidFill>
                  <a:schemeClr val="tx1"/>
                </a:solidFill>
                <a:latin typeface="+mn-lt"/>
                <a:ea typeface="+mn-ea"/>
                <a:cs typeface="+mn-cs"/>
              </a:defRPr>
            </a:lvl4pPr>
            <a:lvl5pPr marL="1371600" indent="-228600" algn="l" defTabSz="914400" rtl="0" eaLnBrk="1" latinLnBrk="0" hangingPunct="1">
              <a:lnSpc>
                <a:spcPct val="110000"/>
              </a:lnSpc>
              <a:spcBef>
                <a:spcPts val="500"/>
              </a:spcBef>
              <a:buSzPct val="8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CA" b="1" dirty="0"/>
              <a:t>The Catholic Women’s League of Canada</a:t>
            </a:r>
          </a:p>
        </p:txBody>
      </p:sp>
    </p:spTree>
    <p:custDataLst>
      <p:tags r:id="rId1"/>
    </p:custDataLst>
    <p:extLst>
      <p:ext uri="{BB962C8B-B14F-4D97-AF65-F5344CB8AC3E}">
        <p14:creationId xmlns:p14="http://schemas.microsoft.com/office/powerpoint/2010/main" val="3506677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3FFF6-5C15-12BE-D0BC-D27E333F1C6B}"/>
              </a:ext>
            </a:extLst>
          </p:cNvPr>
          <p:cNvSpPr>
            <a:spLocks noGrp="1"/>
          </p:cNvSpPr>
          <p:nvPr>
            <p:ph type="title"/>
          </p:nvPr>
        </p:nvSpPr>
        <p:spPr>
          <a:xfrm>
            <a:off x="1582615" y="193430"/>
            <a:ext cx="10609385" cy="737440"/>
          </a:xfrm>
        </p:spPr>
        <p:txBody>
          <a:bodyPr>
            <a:normAutofit/>
          </a:bodyPr>
          <a:lstStyle/>
          <a:p>
            <a:pPr algn="ctr"/>
            <a:r>
              <a:rPr lang="en-US" sz="3200" b="1" dirty="0"/>
              <a:t>Leadership workshop</a:t>
            </a:r>
          </a:p>
        </p:txBody>
      </p:sp>
      <p:sp>
        <p:nvSpPr>
          <p:cNvPr id="3" name="TextBox 2">
            <a:extLst>
              <a:ext uri="{FF2B5EF4-FFF2-40B4-BE49-F238E27FC236}">
                <a16:creationId xmlns:a16="http://schemas.microsoft.com/office/drawing/2014/main" id="{43DF3CE4-9612-DFD5-DCBF-C994ED7DCE6E}"/>
              </a:ext>
            </a:extLst>
          </p:cNvPr>
          <p:cNvSpPr txBox="1"/>
          <p:nvPr/>
        </p:nvSpPr>
        <p:spPr>
          <a:xfrm>
            <a:off x="2920182" y="2057583"/>
            <a:ext cx="8583560" cy="4062651"/>
          </a:xfrm>
          <a:prstGeom prst="rect">
            <a:avLst/>
          </a:prstGeom>
          <a:noFill/>
        </p:spPr>
        <p:txBody>
          <a:bodyPr wrap="square" rtlCol="0">
            <a:spAutoFit/>
          </a:bodyPr>
          <a:lstStyle/>
          <a:p>
            <a:pPr marL="571500" indent="-571500">
              <a:spcAft>
                <a:spcPts val="3600"/>
              </a:spcAft>
              <a:buFont typeface="Arial" panose="020B0604020202020204" pitchFamily="34" charset="0"/>
              <a:buChar char="•"/>
            </a:pPr>
            <a:r>
              <a:rPr lang="en-CA" sz="2800" dirty="0">
                <a:solidFill>
                  <a:srgbClr val="202124"/>
                </a:solidFill>
                <a:latin typeface="Century" panose="02040604050505020304" pitchFamily="18" charset="0"/>
              </a:rPr>
              <a:t>A workshop can be condensed to use as a program or as a full-day experience.</a:t>
            </a:r>
          </a:p>
          <a:p>
            <a:pPr marL="571500" indent="-571500">
              <a:spcAft>
                <a:spcPts val="3600"/>
              </a:spcAft>
              <a:buFont typeface="Arial" panose="020B0604020202020204" pitchFamily="34" charset="0"/>
              <a:buChar char="•"/>
            </a:pPr>
            <a:r>
              <a:rPr lang="en-CA" sz="2800" dirty="0">
                <a:solidFill>
                  <a:srgbClr val="202124"/>
                </a:solidFill>
                <a:latin typeface="Century" panose="02040604050505020304" pitchFamily="18" charset="0"/>
              </a:rPr>
              <a:t>They can follow a standard format.</a:t>
            </a:r>
          </a:p>
          <a:p>
            <a:pPr marL="571500" indent="-571500">
              <a:spcAft>
                <a:spcPts val="3600"/>
              </a:spcAft>
              <a:buFont typeface="Arial" panose="020B0604020202020204" pitchFamily="34" charset="0"/>
              <a:buChar char="•"/>
            </a:pPr>
            <a:r>
              <a:rPr lang="en-CA" sz="2800" dirty="0">
                <a:solidFill>
                  <a:srgbClr val="202124"/>
                </a:solidFill>
                <a:latin typeface="Century" panose="02040604050505020304" pitchFamily="18" charset="0"/>
              </a:rPr>
              <a:t>Participant involvement is key to a successful workshop.</a:t>
            </a:r>
          </a:p>
          <a:p>
            <a:pPr marL="571500" indent="-571500">
              <a:spcAft>
                <a:spcPts val="3600"/>
              </a:spcAft>
              <a:buFont typeface="Arial" panose="020B0604020202020204" pitchFamily="34" charset="0"/>
              <a:buChar char="•"/>
            </a:pPr>
            <a:endParaRPr lang="en-CA" sz="2800" dirty="0">
              <a:solidFill>
                <a:srgbClr val="202124"/>
              </a:solidFill>
              <a:latin typeface="Century" panose="02040604050505020304" pitchFamily="18" charset="0"/>
            </a:endParaRPr>
          </a:p>
        </p:txBody>
      </p:sp>
    </p:spTree>
    <p:custDataLst>
      <p:tags r:id="rId1"/>
    </p:custDataLst>
    <p:extLst>
      <p:ext uri="{BB962C8B-B14F-4D97-AF65-F5344CB8AC3E}">
        <p14:creationId xmlns:p14="http://schemas.microsoft.com/office/powerpoint/2010/main" val="70942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3FFF6-5C15-12BE-D0BC-D27E333F1C6B}"/>
              </a:ext>
            </a:extLst>
          </p:cNvPr>
          <p:cNvSpPr>
            <a:spLocks noGrp="1"/>
          </p:cNvSpPr>
          <p:nvPr>
            <p:ph type="title"/>
          </p:nvPr>
        </p:nvSpPr>
        <p:spPr>
          <a:xfrm>
            <a:off x="1582615" y="193430"/>
            <a:ext cx="10609385" cy="737440"/>
          </a:xfrm>
        </p:spPr>
        <p:txBody>
          <a:bodyPr>
            <a:normAutofit/>
          </a:bodyPr>
          <a:lstStyle/>
          <a:p>
            <a:pPr algn="ctr"/>
            <a:r>
              <a:rPr lang="en-US" sz="3200" b="1" dirty="0"/>
              <a:t>Leadership workshop</a:t>
            </a:r>
          </a:p>
        </p:txBody>
      </p:sp>
      <p:sp>
        <p:nvSpPr>
          <p:cNvPr id="3" name="TextBox 2">
            <a:extLst>
              <a:ext uri="{FF2B5EF4-FFF2-40B4-BE49-F238E27FC236}">
                <a16:creationId xmlns:a16="http://schemas.microsoft.com/office/drawing/2014/main" id="{43DF3CE4-9612-DFD5-DCBF-C994ED7DCE6E}"/>
              </a:ext>
            </a:extLst>
          </p:cNvPr>
          <p:cNvSpPr txBox="1"/>
          <p:nvPr/>
        </p:nvSpPr>
        <p:spPr>
          <a:xfrm>
            <a:off x="2595527" y="1334912"/>
            <a:ext cx="8583560" cy="4062651"/>
          </a:xfrm>
          <a:prstGeom prst="rect">
            <a:avLst/>
          </a:prstGeom>
          <a:noFill/>
        </p:spPr>
        <p:txBody>
          <a:bodyPr wrap="square" rtlCol="0">
            <a:spAutoFit/>
          </a:bodyPr>
          <a:lstStyle/>
          <a:p>
            <a:pPr marL="571500" indent="-571500">
              <a:spcAft>
                <a:spcPts val="3600"/>
              </a:spcAft>
              <a:buFont typeface="Arial" panose="020B0604020202020204" pitchFamily="34" charset="0"/>
              <a:buChar char="•"/>
            </a:pPr>
            <a:r>
              <a:rPr lang="en-CA" sz="2800" dirty="0">
                <a:solidFill>
                  <a:srgbClr val="202124"/>
                </a:solidFill>
                <a:latin typeface="Century" panose="02040604050505020304" pitchFamily="18" charset="0"/>
              </a:rPr>
              <a:t>Participants should understand the big picture.</a:t>
            </a:r>
          </a:p>
          <a:p>
            <a:pPr marL="571500" indent="-571500">
              <a:spcAft>
                <a:spcPts val="3600"/>
              </a:spcAft>
              <a:buFont typeface="Arial" panose="020B0604020202020204" pitchFamily="34" charset="0"/>
              <a:buChar char="•"/>
            </a:pPr>
            <a:r>
              <a:rPr lang="en-CA" sz="2800" dirty="0">
                <a:solidFill>
                  <a:srgbClr val="202124"/>
                </a:solidFill>
                <a:latin typeface="Century" panose="02040604050505020304" pitchFamily="18" charset="0"/>
              </a:rPr>
              <a:t>Follow up with members attending.</a:t>
            </a:r>
          </a:p>
          <a:p>
            <a:pPr marL="571500" indent="-571500">
              <a:spcAft>
                <a:spcPts val="3600"/>
              </a:spcAft>
              <a:buFont typeface="Arial" panose="020B0604020202020204" pitchFamily="34" charset="0"/>
              <a:buChar char="•"/>
            </a:pPr>
            <a:r>
              <a:rPr lang="en-CA" sz="2800" dirty="0">
                <a:solidFill>
                  <a:srgbClr val="202124"/>
                </a:solidFill>
                <a:latin typeface="Century" panose="02040604050505020304" pitchFamily="18" charset="0"/>
              </a:rPr>
              <a:t>With preparation, any member can present a workshop.</a:t>
            </a:r>
          </a:p>
          <a:p>
            <a:pPr marL="571500" indent="-571500">
              <a:spcAft>
                <a:spcPts val="3600"/>
              </a:spcAft>
              <a:buFont typeface="Arial" panose="020B0604020202020204" pitchFamily="34" charset="0"/>
              <a:buChar char="•"/>
            </a:pPr>
            <a:r>
              <a:rPr lang="en-CA" sz="2800" dirty="0">
                <a:solidFill>
                  <a:srgbClr val="202124"/>
                </a:solidFill>
                <a:latin typeface="Century" panose="02040604050505020304" pitchFamily="18" charset="0"/>
              </a:rPr>
              <a:t>See the </a:t>
            </a:r>
            <a:r>
              <a:rPr lang="en-CA" sz="2800" i="1" dirty="0">
                <a:solidFill>
                  <a:srgbClr val="202124"/>
                </a:solidFill>
                <a:latin typeface="Century" panose="02040604050505020304" pitchFamily="18" charset="0"/>
              </a:rPr>
              <a:t>Train the Trainer Guide</a:t>
            </a:r>
            <a:r>
              <a:rPr lang="en-CA" sz="2800" dirty="0">
                <a:solidFill>
                  <a:srgbClr val="202124"/>
                </a:solidFill>
                <a:latin typeface="Century" panose="02040604050505020304" pitchFamily="18" charset="0"/>
              </a:rPr>
              <a:t> to aid in presenting a workshop.</a:t>
            </a:r>
          </a:p>
        </p:txBody>
      </p:sp>
    </p:spTree>
    <p:custDataLst>
      <p:tags r:id="rId1"/>
    </p:custDataLst>
    <p:extLst>
      <p:ext uri="{BB962C8B-B14F-4D97-AF65-F5344CB8AC3E}">
        <p14:creationId xmlns:p14="http://schemas.microsoft.com/office/powerpoint/2010/main" val="359115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A10BC-F31F-5577-E8B3-C7C1A9777915}"/>
              </a:ext>
            </a:extLst>
          </p:cNvPr>
          <p:cNvSpPr>
            <a:spLocks noGrp="1"/>
          </p:cNvSpPr>
          <p:nvPr>
            <p:ph type="title"/>
          </p:nvPr>
        </p:nvSpPr>
        <p:spPr>
          <a:xfrm>
            <a:off x="3892461" y="258793"/>
            <a:ext cx="4407078" cy="713230"/>
          </a:xfrm>
        </p:spPr>
        <p:txBody>
          <a:bodyPr>
            <a:normAutofit/>
          </a:bodyPr>
          <a:lstStyle/>
          <a:p>
            <a:pPr algn="ctr"/>
            <a:r>
              <a:rPr lang="en-US" sz="3200" b="1" dirty="0"/>
              <a:t>It’s a journey</a:t>
            </a:r>
          </a:p>
        </p:txBody>
      </p:sp>
      <p:sp>
        <p:nvSpPr>
          <p:cNvPr id="3" name="TextBox 2">
            <a:extLst>
              <a:ext uri="{FF2B5EF4-FFF2-40B4-BE49-F238E27FC236}">
                <a16:creationId xmlns:a16="http://schemas.microsoft.com/office/drawing/2014/main" id="{EA0F2730-6CC8-4B40-F51F-16101574AF64}"/>
              </a:ext>
            </a:extLst>
          </p:cNvPr>
          <p:cNvSpPr txBox="1"/>
          <p:nvPr/>
        </p:nvSpPr>
        <p:spPr>
          <a:xfrm>
            <a:off x="1632148" y="1606062"/>
            <a:ext cx="9964615" cy="5178790"/>
          </a:xfrm>
          <a:prstGeom prst="rect">
            <a:avLst/>
          </a:prstGeom>
          <a:noFill/>
        </p:spPr>
        <p:txBody>
          <a:bodyPr wrap="square" rtlCol="0">
            <a:spAutoFit/>
          </a:bodyPr>
          <a:lstStyle/>
          <a:p>
            <a:pPr>
              <a:lnSpc>
                <a:spcPct val="150000"/>
              </a:lnSpc>
            </a:pPr>
            <a:r>
              <a:rPr lang="en-US" sz="2800" dirty="0">
                <a:latin typeface="Century" panose="02040604050505020304" pitchFamily="18" charset="0"/>
              </a:rPr>
              <a:t>Education is the key to learning. </a:t>
            </a:r>
          </a:p>
          <a:p>
            <a:pPr>
              <a:lnSpc>
                <a:spcPct val="150000"/>
              </a:lnSpc>
            </a:pPr>
            <a:r>
              <a:rPr lang="en-US" sz="2800" dirty="0">
                <a:latin typeface="Century" panose="02040604050505020304" pitchFamily="18" charset="0"/>
              </a:rPr>
              <a:t>Learning is the key to knowledge.</a:t>
            </a:r>
          </a:p>
          <a:p>
            <a:pPr>
              <a:lnSpc>
                <a:spcPct val="150000"/>
              </a:lnSpc>
            </a:pPr>
            <a:r>
              <a:rPr lang="en-US" sz="2800" dirty="0">
                <a:latin typeface="Century" panose="02040604050505020304" pitchFamily="18" charset="0"/>
              </a:rPr>
              <a:t>Knowledge is the key to understanding.</a:t>
            </a:r>
          </a:p>
          <a:p>
            <a:pPr>
              <a:lnSpc>
                <a:spcPct val="150000"/>
              </a:lnSpc>
            </a:pPr>
            <a:r>
              <a:rPr lang="en-US" sz="2800" dirty="0">
                <a:latin typeface="Century" panose="02040604050505020304" pitchFamily="18" charset="0"/>
              </a:rPr>
              <a:t>Understanding leads to self-improvement.</a:t>
            </a:r>
          </a:p>
          <a:p>
            <a:pPr>
              <a:lnSpc>
                <a:spcPct val="150000"/>
              </a:lnSpc>
            </a:pPr>
            <a:r>
              <a:rPr lang="en-US" sz="2800" dirty="0">
                <a:latin typeface="Century" panose="02040604050505020304" pitchFamily="18" charset="0"/>
              </a:rPr>
              <a:t>Self-improvement leads to confidence.</a:t>
            </a:r>
          </a:p>
          <a:p>
            <a:pPr>
              <a:lnSpc>
                <a:spcPct val="150000"/>
              </a:lnSpc>
            </a:pPr>
            <a:r>
              <a:rPr lang="en-US" sz="2800" dirty="0">
                <a:latin typeface="Century" panose="02040604050505020304" pitchFamily="18" charset="0"/>
              </a:rPr>
              <a:t>Confidence reduces fear.</a:t>
            </a:r>
          </a:p>
          <a:p>
            <a:pPr>
              <a:lnSpc>
                <a:spcPct val="150000"/>
              </a:lnSpc>
            </a:pPr>
            <a:r>
              <a:rPr lang="en-US" sz="2800" dirty="0">
                <a:latin typeface="Century" panose="02040604050505020304" pitchFamily="18" charset="0"/>
              </a:rPr>
              <a:t>Lack of fear leads to willingness to take on leadership roles.</a:t>
            </a:r>
          </a:p>
        </p:txBody>
      </p:sp>
      <p:pic>
        <p:nvPicPr>
          <p:cNvPr id="4" name="Picture 4">
            <a:extLst>
              <a:ext uri="{FF2B5EF4-FFF2-40B4-BE49-F238E27FC236}">
                <a16:creationId xmlns:a16="http://schemas.microsoft.com/office/drawing/2014/main" id="{1A85B353-F3AA-6DD2-4F91-5310229E49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04176" y="1720772"/>
            <a:ext cx="3296238" cy="1953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00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3FFF6-5C15-12BE-D0BC-D27E333F1C6B}"/>
              </a:ext>
            </a:extLst>
          </p:cNvPr>
          <p:cNvSpPr>
            <a:spLocks noGrp="1"/>
          </p:cNvSpPr>
          <p:nvPr>
            <p:ph type="title"/>
          </p:nvPr>
        </p:nvSpPr>
        <p:spPr>
          <a:xfrm>
            <a:off x="1582615" y="193430"/>
            <a:ext cx="10609385" cy="737440"/>
          </a:xfrm>
        </p:spPr>
        <p:txBody>
          <a:bodyPr>
            <a:normAutofit/>
          </a:bodyPr>
          <a:lstStyle/>
          <a:p>
            <a:pPr algn="ctr"/>
            <a:r>
              <a:rPr lang="en-US" sz="3200" b="1" dirty="0"/>
              <a:t>In Conclusion</a:t>
            </a:r>
          </a:p>
        </p:txBody>
      </p:sp>
      <p:sp>
        <p:nvSpPr>
          <p:cNvPr id="3" name="TextBox 2">
            <a:extLst>
              <a:ext uri="{FF2B5EF4-FFF2-40B4-BE49-F238E27FC236}">
                <a16:creationId xmlns:a16="http://schemas.microsoft.com/office/drawing/2014/main" id="{43DF3CE4-9612-DFD5-DCBF-C994ED7DCE6E}"/>
              </a:ext>
            </a:extLst>
          </p:cNvPr>
          <p:cNvSpPr txBox="1"/>
          <p:nvPr/>
        </p:nvSpPr>
        <p:spPr>
          <a:xfrm>
            <a:off x="2743199" y="1939596"/>
            <a:ext cx="7860891" cy="1846659"/>
          </a:xfrm>
          <a:prstGeom prst="rect">
            <a:avLst/>
          </a:prstGeom>
          <a:noFill/>
        </p:spPr>
        <p:txBody>
          <a:bodyPr wrap="square" rtlCol="0">
            <a:spAutoFit/>
          </a:bodyPr>
          <a:lstStyle/>
          <a:p>
            <a:pPr marL="571500" indent="-571500">
              <a:spcAft>
                <a:spcPts val="3600"/>
              </a:spcAft>
              <a:buFont typeface="Arial" panose="020B0604020202020204" pitchFamily="34" charset="0"/>
              <a:buChar char="•"/>
            </a:pPr>
            <a:r>
              <a:rPr lang="en-CA" sz="2800" dirty="0">
                <a:solidFill>
                  <a:srgbClr val="202124"/>
                </a:solidFill>
                <a:latin typeface="Century" panose="02040604050505020304" pitchFamily="18" charset="0"/>
              </a:rPr>
              <a:t>Where are we now as a council in developing leaders?</a:t>
            </a:r>
          </a:p>
          <a:p>
            <a:pPr marL="571500" indent="-571500">
              <a:spcAft>
                <a:spcPts val="3600"/>
              </a:spcAft>
              <a:buFont typeface="Arial" panose="020B0604020202020204" pitchFamily="34" charset="0"/>
              <a:buChar char="•"/>
            </a:pPr>
            <a:r>
              <a:rPr lang="en-CA" sz="2800" dirty="0">
                <a:solidFill>
                  <a:srgbClr val="202124"/>
                </a:solidFill>
                <a:latin typeface="Century" panose="02040604050505020304" pitchFamily="18" charset="0"/>
              </a:rPr>
              <a:t>Where would we like to be?</a:t>
            </a:r>
          </a:p>
        </p:txBody>
      </p:sp>
    </p:spTree>
    <p:custDataLst>
      <p:tags r:id="rId1"/>
    </p:custDataLst>
    <p:extLst>
      <p:ext uri="{BB962C8B-B14F-4D97-AF65-F5344CB8AC3E}">
        <p14:creationId xmlns:p14="http://schemas.microsoft.com/office/powerpoint/2010/main" val="97347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0694A-6AA9-468F-B61D-7023A3366831}"/>
              </a:ext>
            </a:extLst>
          </p:cNvPr>
          <p:cNvSpPr>
            <a:spLocks noGrp="1"/>
          </p:cNvSpPr>
          <p:nvPr>
            <p:ph type="title"/>
          </p:nvPr>
        </p:nvSpPr>
        <p:spPr>
          <a:xfrm>
            <a:off x="1548582" y="298268"/>
            <a:ext cx="10643418" cy="1116811"/>
          </a:xfrm>
        </p:spPr>
        <p:txBody>
          <a:bodyPr>
            <a:normAutofit/>
          </a:bodyPr>
          <a:lstStyle/>
          <a:p>
            <a:pPr algn="ctr"/>
            <a:r>
              <a:rPr lang="en-US" sz="3200" b="1" dirty="0"/>
              <a:t>Questions?</a:t>
            </a:r>
          </a:p>
        </p:txBody>
      </p:sp>
      <p:pic>
        <p:nvPicPr>
          <p:cNvPr id="10" name="Picture 9" descr="Several hands raised and ready to answer a question">
            <a:extLst>
              <a:ext uri="{FF2B5EF4-FFF2-40B4-BE49-F238E27FC236}">
                <a16:creationId xmlns:a16="http://schemas.microsoft.com/office/drawing/2014/main" id="{04232156-EF2C-9339-5AC9-67BE94D476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5335" y="1415079"/>
            <a:ext cx="7772400" cy="5184129"/>
          </a:xfrm>
          <a:prstGeom prst="rect">
            <a:avLst/>
          </a:prstGeom>
        </p:spPr>
      </p:pic>
    </p:spTree>
    <p:extLst>
      <p:ext uri="{BB962C8B-B14F-4D97-AF65-F5344CB8AC3E}">
        <p14:creationId xmlns:p14="http://schemas.microsoft.com/office/powerpoint/2010/main" val="2418177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D3393-5F8E-C8B7-6160-33C4A20B79C8}"/>
              </a:ext>
            </a:extLst>
          </p:cNvPr>
          <p:cNvSpPr>
            <a:spLocks noGrp="1"/>
          </p:cNvSpPr>
          <p:nvPr>
            <p:ph type="title"/>
          </p:nvPr>
        </p:nvSpPr>
        <p:spPr>
          <a:xfrm>
            <a:off x="1592826" y="138023"/>
            <a:ext cx="10599174" cy="695977"/>
          </a:xfrm>
        </p:spPr>
        <p:txBody>
          <a:bodyPr>
            <a:normAutofit/>
          </a:bodyPr>
          <a:lstStyle/>
          <a:p>
            <a:pPr algn="ctr"/>
            <a:r>
              <a:rPr lang="en-US" sz="3200" b="1" dirty="0"/>
              <a:t>CLOSING prayer</a:t>
            </a:r>
          </a:p>
        </p:txBody>
      </p:sp>
      <p:sp>
        <p:nvSpPr>
          <p:cNvPr id="3" name="TextBox 2">
            <a:extLst>
              <a:ext uri="{FF2B5EF4-FFF2-40B4-BE49-F238E27FC236}">
                <a16:creationId xmlns:a16="http://schemas.microsoft.com/office/drawing/2014/main" id="{B7217807-B6B0-FC9C-7012-5E2B9965FEDE}"/>
              </a:ext>
            </a:extLst>
          </p:cNvPr>
          <p:cNvSpPr txBox="1"/>
          <p:nvPr/>
        </p:nvSpPr>
        <p:spPr>
          <a:xfrm>
            <a:off x="2678074" y="1187962"/>
            <a:ext cx="8622530" cy="5339923"/>
          </a:xfrm>
          <a:prstGeom prst="rect">
            <a:avLst/>
          </a:prstGeom>
          <a:noFill/>
        </p:spPr>
        <p:txBody>
          <a:bodyPr wrap="square" rtlCol="0">
            <a:spAutoFit/>
          </a:bodyPr>
          <a:lstStyle/>
          <a:p>
            <a:pPr algn="ctr"/>
            <a:r>
              <a:rPr lang="en-US" sz="2800" dirty="0">
                <a:latin typeface="Century" panose="02040604050505020304" pitchFamily="18" charset="0"/>
              </a:rPr>
              <a:t>Father, we want to thank You for being with us throughout this workshop.</a:t>
            </a:r>
          </a:p>
          <a:p>
            <a:pPr algn="ctr"/>
            <a:r>
              <a:rPr lang="en-US" sz="2800" dirty="0">
                <a:latin typeface="Century" panose="02040604050505020304" pitchFamily="18" charset="0"/>
              </a:rPr>
              <a:t>Your presence has been in this place from the start to the end.</a:t>
            </a:r>
          </a:p>
          <a:p>
            <a:pPr algn="ctr"/>
            <a:r>
              <a:rPr lang="en-US" sz="2800" dirty="0">
                <a:latin typeface="Century" panose="02040604050505020304" pitchFamily="18" charset="0"/>
              </a:rPr>
              <a:t>Lord, as we leave this place, let us go out there and be the salt and light.</a:t>
            </a:r>
          </a:p>
          <a:p>
            <a:pPr algn="ctr"/>
            <a:r>
              <a:rPr lang="en-US" sz="2800" dirty="0">
                <a:latin typeface="Century" panose="02040604050505020304" pitchFamily="18" charset="0"/>
              </a:rPr>
              <a:t>May we put into practice what we have discussed and learned.</a:t>
            </a:r>
          </a:p>
          <a:p>
            <a:pPr algn="ctr"/>
            <a:r>
              <a:rPr lang="en-US" sz="2800" dirty="0">
                <a:latin typeface="Century" panose="02040604050505020304" pitchFamily="18" charset="0"/>
              </a:rPr>
              <a:t>Help us to make a difference in this world for the glory of Your name.</a:t>
            </a:r>
          </a:p>
          <a:p>
            <a:pPr algn="ctr"/>
            <a:r>
              <a:rPr lang="en-US" sz="2800" dirty="0">
                <a:latin typeface="Century" panose="02040604050505020304" pitchFamily="18" charset="0"/>
              </a:rPr>
              <a:t>In Jesus’ name, we believe and pray. Amen.</a:t>
            </a:r>
          </a:p>
          <a:p>
            <a:pPr algn="r"/>
            <a:endParaRPr lang="en-US" sz="1100" dirty="0">
              <a:latin typeface="Century" panose="02040604050505020304" pitchFamily="18" charset="0"/>
            </a:endParaRPr>
          </a:p>
          <a:p>
            <a:pPr algn="r"/>
            <a:endParaRPr lang="en-US" sz="1100" dirty="0">
              <a:latin typeface="Century" panose="02040604050505020304" pitchFamily="18" charset="0"/>
            </a:endParaRPr>
          </a:p>
          <a:p>
            <a:pPr algn="r"/>
            <a:r>
              <a:rPr lang="en-US" sz="1100" dirty="0">
                <a:latin typeface="Century" panose="02040604050505020304" pitchFamily="18" charset="0"/>
              </a:rPr>
              <a:t>(Adapted from Thankfulness Prayer, connectusfund.org)</a:t>
            </a:r>
          </a:p>
        </p:txBody>
      </p:sp>
    </p:spTree>
    <p:extLst>
      <p:ext uri="{BB962C8B-B14F-4D97-AF65-F5344CB8AC3E}">
        <p14:creationId xmlns:p14="http://schemas.microsoft.com/office/powerpoint/2010/main" val="3138532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DF754-2DC0-86E5-F2A8-53844467BB00}"/>
              </a:ext>
            </a:extLst>
          </p:cNvPr>
          <p:cNvSpPr>
            <a:spLocks noGrp="1"/>
          </p:cNvSpPr>
          <p:nvPr>
            <p:ph type="title"/>
          </p:nvPr>
        </p:nvSpPr>
        <p:spPr>
          <a:xfrm>
            <a:off x="1848433" y="0"/>
            <a:ext cx="10053515" cy="752861"/>
          </a:xfrm>
        </p:spPr>
        <p:txBody>
          <a:bodyPr>
            <a:normAutofit/>
          </a:bodyPr>
          <a:lstStyle/>
          <a:p>
            <a:pPr algn="ctr"/>
            <a:r>
              <a:rPr lang="en-US" sz="3000" b="1" dirty="0"/>
              <a:t>Opening prayer</a:t>
            </a:r>
          </a:p>
        </p:txBody>
      </p:sp>
      <p:sp>
        <p:nvSpPr>
          <p:cNvPr id="3" name="TextBox 2">
            <a:extLst>
              <a:ext uri="{FF2B5EF4-FFF2-40B4-BE49-F238E27FC236}">
                <a16:creationId xmlns:a16="http://schemas.microsoft.com/office/drawing/2014/main" id="{9091EA7D-D1F8-B18C-A319-3D2BD58A1F6B}"/>
              </a:ext>
            </a:extLst>
          </p:cNvPr>
          <p:cNvSpPr txBox="1"/>
          <p:nvPr/>
        </p:nvSpPr>
        <p:spPr>
          <a:xfrm>
            <a:off x="1848433" y="783906"/>
            <a:ext cx="9743090" cy="5760551"/>
          </a:xfrm>
          <a:prstGeom prst="rect">
            <a:avLst/>
          </a:prstGeom>
          <a:noFill/>
        </p:spPr>
        <p:txBody>
          <a:bodyPr wrap="square" rtlCol="0">
            <a:spAutoFit/>
          </a:bodyPr>
          <a:lstStyle/>
          <a:p>
            <a:pPr>
              <a:spcAft>
                <a:spcPts val="400"/>
              </a:spcAft>
            </a:pPr>
            <a:r>
              <a:rPr lang="en-CA" sz="2800" dirty="0">
                <a:solidFill>
                  <a:srgbClr val="202124"/>
                </a:solidFill>
                <a:effectLst/>
                <a:latin typeface="Century" panose="02040604050505020304" pitchFamily="18" charset="0"/>
                <a:ea typeface="Calibri" panose="020F0502020204030204" pitchFamily="34" charset="0"/>
                <a:cs typeface="Arial" panose="020B0604020202020204" pitchFamily="34" charset="0"/>
              </a:rPr>
              <a:t>Heavenly Father, </a:t>
            </a:r>
            <a:r>
              <a:rPr lang="en-CA" sz="2800" dirty="0">
                <a:solidFill>
                  <a:srgbClr val="202124"/>
                </a:solidFill>
                <a:latin typeface="Century" panose="02040604050505020304" pitchFamily="18" charset="0"/>
                <a:ea typeface="Calibri" panose="020F0502020204030204" pitchFamily="34" charset="0"/>
                <a:cs typeface="Arial" panose="020B0604020202020204" pitchFamily="34" charset="0"/>
              </a:rPr>
              <a:t>unseen Companion of our life,</a:t>
            </a:r>
            <a:br>
              <a:rPr lang="en-CA" sz="2800" dirty="0">
                <a:solidFill>
                  <a:srgbClr val="202124"/>
                </a:solidFill>
                <a:latin typeface="Century" panose="02040604050505020304" pitchFamily="18" charset="0"/>
                <a:ea typeface="Calibri" panose="020F0502020204030204" pitchFamily="34" charset="0"/>
                <a:cs typeface="Arial" panose="020B0604020202020204" pitchFamily="34" charset="0"/>
              </a:rPr>
            </a:br>
            <a:r>
              <a:rPr lang="en-CA" sz="2800" dirty="0">
                <a:solidFill>
                  <a:srgbClr val="202124"/>
                </a:solidFill>
                <a:latin typeface="Century" panose="02040604050505020304" pitchFamily="18" charset="0"/>
                <a:ea typeface="Calibri" panose="020F0502020204030204" pitchFamily="34" charset="0"/>
                <a:cs typeface="Arial" panose="020B0604020202020204" pitchFamily="34" charset="0"/>
              </a:rPr>
              <a:t>give us faith and eager expectancy</a:t>
            </a:r>
            <a:br>
              <a:rPr lang="en-CA" sz="2800" dirty="0">
                <a:solidFill>
                  <a:srgbClr val="202124"/>
                </a:solidFill>
                <a:latin typeface="Century" panose="02040604050505020304" pitchFamily="18" charset="0"/>
                <a:ea typeface="Calibri" panose="020F0502020204030204" pitchFamily="34" charset="0"/>
                <a:cs typeface="Arial" panose="020B0604020202020204" pitchFamily="34" charset="0"/>
              </a:rPr>
            </a:br>
            <a:r>
              <a:rPr lang="en-CA" sz="2800" dirty="0">
                <a:solidFill>
                  <a:srgbClr val="202124"/>
                </a:solidFill>
                <a:latin typeface="Century" panose="02040604050505020304" pitchFamily="18" charset="0"/>
                <a:ea typeface="Calibri" panose="020F0502020204030204" pitchFamily="34" charset="0"/>
                <a:cs typeface="Arial" panose="020B0604020202020204" pitchFamily="34" charset="0"/>
              </a:rPr>
              <a:t>as we begin this fresh stage of our journey.</a:t>
            </a:r>
          </a:p>
          <a:p>
            <a:pPr>
              <a:spcAft>
                <a:spcPts val="400"/>
              </a:spcAft>
            </a:pPr>
            <a:endParaRPr lang="en-CA" sz="2800" dirty="0">
              <a:solidFill>
                <a:srgbClr val="202124"/>
              </a:solidFill>
              <a:latin typeface="Century" panose="02040604050505020304" pitchFamily="18" charset="0"/>
              <a:ea typeface="Calibri" panose="020F0502020204030204" pitchFamily="34" charset="0"/>
              <a:cs typeface="Arial" panose="020B0604020202020204" pitchFamily="34" charset="0"/>
            </a:endParaRPr>
          </a:p>
          <a:p>
            <a:pPr>
              <a:spcAft>
                <a:spcPts val="400"/>
              </a:spcAft>
            </a:pPr>
            <a:r>
              <a:rPr lang="en-CA" sz="2800" dirty="0">
                <a:solidFill>
                  <a:srgbClr val="202124"/>
                </a:solidFill>
                <a:latin typeface="Century" panose="02040604050505020304" pitchFamily="18" charset="0"/>
                <a:ea typeface="Calibri" panose="020F0502020204030204" pitchFamily="34" charset="0"/>
                <a:cs typeface="Arial" panose="020B0604020202020204" pitchFamily="34" charset="0"/>
              </a:rPr>
              <a:t>Take from us all fear of the unknown</a:t>
            </a:r>
            <a:br>
              <a:rPr lang="en-CA" sz="2800" dirty="0">
                <a:solidFill>
                  <a:srgbClr val="202124"/>
                </a:solidFill>
                <a:latin typeface="Century" panose="02040604050505020304" pitchFamily="18" charset="0"/>
                <a:ea typeface="Calibri" panose="020F0502020204030204" pitchFamily="34" charset="0"/>
                <a:cs typeface="Arial" panose="020B0604020202020204" pitchFamily="34" charset="0"/>
              </a:rPr>
            </a:br>
            <a:r>
              <a:rPr lang="en-CA" sz="2800" dirty="0">
                <a:solidFill>
                  <a:srgbClr val="202124"/>
                </a:solidFill>
                <a:latin typeface="Century" panose="02040604050505020304" pitchFamily="18" charset="0"/>
                <a:ea typeface="Calibri" panose="020F0502020204030204" pitchFamily="34" charset="0"/>
                <a:cs typeface="Arial" panose="020B0604020202020204" pitchFamily="34" charset="0"/>
              </a:rPr>
              <a:t>and teach us to wrest treasures from the darkness.</a:t>
            </a:r>
          </a:p>
          <a:p>
            <a:pPr>
              <a:spcAft>
                <a:spcPts val="400"/>
              </a:spcAft>
            </a:pPr>
            <a:endParaRPr lang="en-CA" sz="2800" dirty="0">
              <a:solidFill>
                <a:srgbClr val="202124"/>
              </a:solidFill>
              <a:latin typeface="Century" panose="02040604050505020304" pitchFamily="18" charset="0"/>
              <a:ea typeface="Calibri" panose="020F0502020204030204" pitchFamily="34" charset="0"/>
              <a:cs typeface="Arial" panose="020B0604020202020204" pitchFamily="34" charset="0"/>
            </a:endParaRPr>
          </a:p>
          <a:p>
            <a:pPr>
              <a:spcAft>
                <a:spcPts val="400"/>
              </a:spcAft>
            </a:pPr>
            <a:r>
              <a:rPr lang="en-CA" sz="2800" dirty="0">
                <a:solidFill>
                  <a:srgbClr val="202124"/>
                </a:solidFill>
                <a:latin typeface="Century" panose="02040604050505020304" pitchFamily="18" charset="0"/>
                <a:ea typeface="Calibri" panose="020F0502020204030204" pitchFamily="34" charset="0"/>
                <a:cs typeface="Arial" panose="020B0604020202020204" pitchFamily="34" charset="0"/>
              </a:rPr>
              <a:t>As the days come and go,</a:t>
            </a:r>
            <a:br>
              <a:rPr lang="en-CA" sz="2800" dirty="0">
                <a:solidFill>
                  <a:srgbClr val="202124"/>
                </a:solidFill>
                <a:latin typeface="Century" panose="02040604050505020304" pitchFamily="18" charset="0"/>
                <a:ea typeface="Calibri" panose="020F0502020204030204" pitchFamily="34" charset="0"/>
                <a:cs typeface="Arial" panose="020B0604020202020204" pitchFamily="34" charset="0"/>
              </a:rPr>
            </a:br>
            <a:r>
              <a:rPr lang="en-CA" sz="2800" dirty="0">
                <a:solidFill>
                  <a:srgbClr val="202124"/>
                </a:solidFill>
                <a:latin typeface="Century" panose="02040604050505020304" pitchFamily="18" charset="0"/>
                <a:ea typeface="Calibri" panose="020F0502020204030204" pitchFamily="34" charset="0"/>
                <a:cs typeface="Arial" panose="020B0604020202020204" pitchFamily="34" charset="0"/>
              </a:rPr>
              <a:t>may we find that each one is laden</a:t>
            </a:r>
            <a:br>
              <a:rPr lang="en-CA" sz="2800" dirty="0">
                <a:solidFill>
                  <a:srgbClr val="202124"/>
                </a:solidFill>
                <a:latin typeface="Century" panose="02040604050505020304" pitchFamily="18" charset="0"/>
                <a:ea typeface="Calibri" panose="020F0502020204030204" pitchFamily="34" charset="0"/>
                <a:cs typeface="Arial" panose="020B0604020202020204" pitchFamily="34" charset="0"/>
              </a:rPr>
            </a:br>
            <a:r>
              <a:rPr lang="en-CA" sz="2800" dirty="0">
                <a:solidFill>
                  <a:srgbClr val="202124"/>
                </a:solidFill>
                <a:latin typeface="Century" panose="02040604050505020304" pitchFamily="18" charset="0"/>
                <a:ea typeface="Calibri" panose="020F0502020204030204" pitchFamily="34" charset="0"/>
                <a:cs typeface="Arial" panose="020B0604020202020204" pitchFamily="34" charset="0"/>
              </a:rPr>
              <a:t>with many opportunities and enriching experiences…</a:t>
            </a:r>
          </a:p>
          <a:p>
            <a:pPr>
              <a:spcAft>
                <a:spcPts val="400"/>
              </a:spcAft>
            </a:pPr>
            <a:endParaRPr lang="en-CA" sz="2800" dirty="0">
              <a:solidFill>
                <a:srgbClr val="202124"/>
              </a:solidFill>
              <a:latin typeface="Century" panose="02040604050505020304" pitchFamily="18" charset="0"/>
              <a:ea typeface="Calibri" panose="020F0502020204030204" pitchFamily="34" charset="0"/>
              <a:cs typeface="Arial" panose="020B0604020202020204" pitchFamily="34" charset="0"/>
            </a:endParaRPr>
          </a:p>
          <a:p>
            <a:pPr>
              <a:spcAft>
                <a:spcPts val="400"/>
              </a:spcAft>
            </a:pPr>
            <a:r>
              <a:rPr lang="en-CA" sz="2800" dirty="0">
                <a:solidFill>
                  <a:srgbClr val="202124"/>
                </a:solidFill>
                <a:latin typeface="Century" panose="02040604050505020304" pitchFamily="18" charset="0"/>
                <a:ea typeface="Calibri" panose="020F0502020204030204" pitchFamily="34" charset="0"/>
                <a:cs typeface="Arial" panose="020B0604020202020204" pitchFamily="34" charset="0"/>
              </a:rPr>
              <a:t>Amen.</a:t>
            </a:r>
          </a:p>
          <a:p>
            <a:pPr algn="r">
              <a:spcAft>
                <a:spcPts val="400"/>
              </a:spcAft>
            </a:pPr>
            <a:r>
              <a:rPr lang="en-CA" sz="1100" dirty="0">
                <a:solidFill>
                  <a:srgbClr val="202124"/>
                </a:solidFill>
                <a:latin typeface="Century" panose="02040604050505020304" pitchFamily="18" charset="0"/>
                <a:ea typeface="Calibri" panose="020F0502020204030204" pitchFamily="34" charset="0"/>
                <a:cs typeface="Arial" panose="020B0604020202020204" pitchFamily="34" charset="0"/>
              </a:rPr>
              <a:t>(prayerist.com)</a:t>
            </a:r>
            <a:endParaRPr lang="en-CA" sz="1100" dirty="0">
              <a:effectLst/>
              <a:latin typeface="Century" panose="020406040505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16013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F9ED2-C847-3AC0-887A-CF6BE993FCB2}"/>
              </a:ext>
            </a:extLst>
          </p:cNvPr>
          <p:cNvSpPr>
            <a:spLocks noGrp="1"/>
          </p:cNvSpPr>
          <p:nvPr>
            <p:ph type="title"/>
          </p:nvPr>
        </p:nvSpPr>
        <p:spPr>
          <a:xfrm>
            <a:off x="2743120" y="298930"/>
            <a:ext cx="6705760" cy="661281"/>
          </a:xfrm>
        </p:spPr>
        <p:txBody>
          <a:bodyPr>
            <a:normAutofit/>
          </a:bodyPr>
          <a:lstStyle/>
          <a:p>
            <a:pPr algn="ctr"/>
            <a:r>
              <a:rPr lang="en-US" sz="3200" b="1" dirty="0"/>
              <a:t>Outline of program</a:t>
            </a:r>
          </a:p>
        </p:txBody>
      </p:sp>
      <p:sp>
        <p:nvSpPr>
          <p:cNvPr id="8" name="TextBox 7">
            <a:extLst>
              <a:ext uri="{FF2B5EF4-FFF2-40B4-BE49-F238E27FC236}">
                <a16:creationId xmlns:a16="http://schemas.microsoft.com/office/drawing/2014/main" id="{513C4079-DE93-4B9C-306E-BAA35869E3C3}"/>
              </a:ext>
            </a:extLst>
          </p:cNvPr>
          <p:cNvSpPr txBox="1"/>
          <p:nvPr/>
        </p:nvSpPr>
        <p:spPr>
          <a:xfrm>
            <a:off x="2345125" y="1443841"/>
            <a:ext cx="9196298" cy="4532459"/>
          </a:xfrm>
          <a:prstGeom prst="rect">
            <a:avLst/>
          </a:prstGeom>
          <a:noFill/>
        </p:spPr>
        <p:txBody>
          <a:bodyPr wrap="square" rtlCol="0">
            <a:spAutoFit/>
          </a:bodyPr>
          <a:lstStyle/>
          <a:p>
            <a:pPr marL="742950" indent="-742950">
              <a:lnSpc>
                <a:spcPct val="150000"/>
              </a:lnSpc>
              <a:buFont typeface="+mj-lt"/>
              <a:buAutoNum type="arabicPeriod"/>
            </a:pPr>
            <a:r>
              <a:rPr lang="en-US" sz="2800" dirty="0">
                <a:latin typeface="Century" panose="02040604050505020304" pitchFamily="18" charset="0"/>
              </a:rPr>
              <a:t>How to discover new opportunities</a:t>
            </a:r>
          </a:p>
          <a:p>
            <a:pPr marL="742950" indent="-742950">
              <a:lnSpc>
                <a:spcPct val="150000"/>
              </a:lnSpc>
              <a:buFont typeface="+mj-lt"/>
              <a:buAutoNum type="arabicPeriod"/>
            </a:pPr>
            <a:r>
              <a:rPr lang="en-US" sz="2800" dirty="0">
                <a:latin typeface="Century" panose="02040604050505020304" pitchFamily="18" charset="0"/>
              </a:rPr>
              <a:t>Building on what we have</a:t>
            </a:r>
          </a:p>
          <a:p>
            <a:pPr marL="742950" indent="-742950">
              <a:lnSpc>
                <a:spcPct val="150000"/>
              </a:lnSpc>
              <a:buFont typeface="+mj-lt"/>
              <a:buAutoNum type="arabicPeriod"/>
            </a:pPr>
            <a:r>
              <a:rPr lang="en-US" sz="2800" dirty="0">
                <a:latin typeface="Century" panose="02040604050505020304" pitchFamily="18" charset="0"/>
              </a:rPr>
              <a:t>Keeping members engaged</a:t>
            </a:r>
          </a:p>
          <a:p>
            <a:pPr marL="742950" indent="-742950">
              <a:lnSpc>
                <a:spcPct val="150000"/>
              </a:lnSpc>
              <a:buFont typeface="+mj-lt"/>
              <a:buAutoNum type="arabicPeriod"/>
            </a:pPr>
            <a:r>
              <a:rPr lang="en-US" sz="2800" dirty="0">
                <a:latin typeface="Century" panose="02040604050505020304" pitchFamily="18" charset="0"/>
              </a:rPr>
              <a:t>Project planning</a:t>
            </a:r>
          </a:p>
          <a:p>
            <a:pPr marL="742950" indent="-742950">
              <a:lnSpc>
                <a:spcPct val="150000"/>
              </a:lnSpc>
              <a:buFont typeface="+mj-lt"/>
              <a:buAutoNum type="arabicPeriod"/>
            </a:pPr>
            <a:r>
              <a:rPr lang="en-US" sz="2800" dirty="0">
                <a:latin typeface="Century" panose="02040604050505020304" pitchFamily="18" charset="0"/>
              </a:rPr>
              <a:t>Leadership workshop</a:t>
            </a:r>
          </a:p>
          <a:p>
            <a:pPr marL="742950" indent="-742950">
              <a:lnSpc>
                <a:spcPct val="150000"/>
              </a:lnSpc>
              <a:buFont typeface="+mj-lt"/>
              <a:buAutoNum type="arabicPeriod"/>
            </a:pPr>
            <a:r>
              <a:rPr lang="en-US" sz="2800" dirty="0">
                <a:latin typeface="Century" panose="02040604050505020304" pitchFamily="18" charset="0"/>
              </a:rPr>
              <a:t>Questions</a:t>
            </a:r>
          </a:p>
          <a:p>
            <a:pPr marL="742950" indent="-742950">
              <a:lnSpc>
                <a:spcPct val="150000"/>
              </a:lnSpc>
              <a:buFont typeface="+mj-lt"/>
              <a:buAutoNum type="arabicPeriod"/>
            </a:pPr>
            <a:r>
              <a:rPr lang="en-US" sz="2800" dirty="0">
                <a:latin typeface="Century" panose="02040604050505020304" pitchFamily="18" charset="0"/>
              </a:rPr>
              <a:t>Closing prayer</a:t>
            </a:r>
          </a:p>
        </p:txBody>
      </p:sp>
    </p:spTree>
    <p:extLst>
      <p:ext uri="{BB962C8B-B14F-4D97-AF65-F5344CB8AC3E}">
        <p14:creationId xmlns:p14="http://schemas.microsoft.com/office/powerpoint/2010/main" val="80529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5BF8A-77FC-D111-7251-9BE5D0650A06}"/>
              </a:ext>
            </a:extLst>
          </p:cNvPr>
          <p:cNvSpPr>
            <a:spLocks noGrp="1"/>
          </p:cNvSpPr>
          <p:nvPr>
            <p:ph type="title"/>
          </p:nvPr>
        </p:nvSpPr>
        <p:spPr>
          <a:xfrm>
            <a:off x="1908314" y="83852"/>
            <a:ext cx="9482271" cy="724732"/>
          </a:xfrm>
        </p:spPr>
        <p:txBody>
          <a:bodyPr>
            <a:normAutofit/>
          </a:bodyPr>
          <a:lstStyle/>
          <a:p>
            <a:pPr algn="ctr"/>
            <a:r>
              <a:rPr lang="en-CA" sz="3200" b="1" dirty="0"/>
              <a:t>Discovering new opportunities</a:t>
            </a:r>
            <a:endParaRPr lang="en-CA" sz="3200" dirty="0"/>
          </a:p>
        </p:txBody>
      </p:sp>
      <p:sp>
        <p:nvSpPr>
          <p:cNvPr id="3" name="TextBox 2">
            <a:extLst>
              <a:ext uri="{FF2B5EF4-FFF2-40B4-BE49-F238E27FC236}">
                <a16:creationId xmlns:a16="http://schemas.microsoft.com/office/drawing/2014/main" id="{A2339DE5-EB01-4DC9-901B-7ACDAB262E9B}"/>
              </a:ext>
            </a:extLst>
          </p:cNvPr>
          <p:cNvSpPr txBox="1"/>
          <p:nvPr/>
        </p:nvSpPr>
        <p:spPr>
          <a:xfrm>
            <a:off x="1908314" y="1013139"/>
            <a:ext cx="9968947" cy="954107"/>
          </a:xfrm>
          <a:prstGeom prst="rect">
            <a:avLst/>
          </a:prstGeom>
          <a:noFill/>
        </p:spPr>
        <p:txBody>
          <a:bodyPr wrap="square" rtlCol="0">
            <a:spAutoFit/>
          </a:bodyPr>
          <a:lstStyle/>
          <a:p>
            <a:pPr algn="ctr"/>
            <a:r>
              <a:rPr lang="en-US" sz="2800" dirty="0">
                <a:latin typeface="Century" panose="02040604050505020304" pitchFamily="18" charset="0"/>
              </a:rPr>
              <a:t>With reference to the League, how can you discover new opportunities?</a:t>
            </a:r>
          </a:p>
        </p:txBody>
      </p:sp>
      <p:pic>
        <p:nvPicPr>
          <p:cNvPr id="9" name="Picture 8" descr="Multi-ethnic women in formal attire">
            <a:extLst>
              <a:ext uri="{FF2B5EF4-FFF2-40B4-BE49-F238E27FC236}">
                <a16:creationId xmlns:a16="http://schemas.microsoft.com/office/drawing/2014/main" id="{77AE89C8-FC8D-DC74-A303-4A3BFAE5838B}"/>
              </a:ext>
            </a:extLst>
          </p:cNvPr>
          <p:cNvPicPr>
            <a:picLocks noChangeAspect="1"/>
          </p:cNvPicPr>
          <p:nvPr/>
        </p:nvPicPr>
        <p:blipFill rotWithShape="1">
          <a:blip r:embed="rId4">
            <a:extLst>
              <a:ext uri="{28A0092B-C50C-407E-A947-70E740481C1C}">
                <a14:useLocalDpi xmlns:a14="http://schemas.microsoft.com/office/drawing/2010/main" val="0"/>
              </a:ext>
            </a:extLst>
          </a:blip>
          <a:srcRect l="16690" r="11478"/>
          <a:stretch/>
        </p:blipFill>
        <p:spPr>
          <a:xfrm>
            <a:off x="7127631" y="3508515"/>
            <a:ext cx="3516923" cy="3265633"/>
          </a:xfrm>
          <a:prstGeom prst="rect">
            <a:avLst/>
          </a:prstGeom>
        </p:spPr>
      </p:pic>
      <p:sp>
        <p:nvSpPr>
          <p:cNvPr id="4" name="Arrow: Up-Down 3">
            <a:extLst>
              <a:ext uri="{FF2B5EF4-FFF2-40B4-BE49-F238E27FC236}">
                <a16:creationId xmlns:a16="http://schemas.microsoft.com/office/drawing/2014/main" id="{65A43951-7705-8AA3-FBCB-72178A7DC99C}"/>
              </a:ext>
            </a:extLst>
          </p:cNvPr>
          <p:cNvSpPr/>
          <p:nvPr/>
        </p:nvSpPr>
        <p:spPr>
          <a:xfrm rot="16200000">
            <a:off x="5705266" y="4157749"/>
            <a:ext cx="532426" cy="135594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6" name="Picture 5">
            <a:extLst>
              <a:ext uri="{FF2B5EF4-FFF2-40B4-BE49-F238E27FC236}">
                <a16:creationId xmlns:a16="http://schemas.microsoft.com/office/drawing/2014/main" id="{985A002B-7621-927B-DAF1-FFB5C7B328B8}"/>
              </a:ext>
            </a:extLst>
          </p:cNvPr>
          <p:cNvPicPr>
            <a:picLocks noChangeAspect="1"/>
          </p:cNvPicPr>
          <p:nvPr/>
        </p:nvPicPr>
        <p:blipFill>
          <a:blip r:embed="rId5"/>
          <a:stretch>
            <a:fillRect/>
          </a:stretch>
        </p:blipFill>
        <p:spPr>
          <a:xfrm>
            <a:off x="3541824" y="3508515"/>
            <a:ext cx="985574" cy="3265633"/>
          </a:xfrm>
          <a:prstGeom prst="rect">
            <a:avLst/>
          </a:prstGeom>
        </p:spPr>
      </p:pic>
      <p:sp>
        <p:nvSpPr>
          <p:cNvPr id="5" name="TextBox 4">
            <a:extLst>
              <a:ext uri="{FF2B5EF4-FFF2-40B4-BE49-F238E27FC236}">
                <a16:creationId xmlns:a16="http://schemas.microsoft.com/office/drawing/2014/main" id="{4EDD6292-DFB4-BC10-AE28-3BE280D28A3F}"/>
              </a:ext>
            </a:extLst>
          </p:cNvPr>
          <p:cNvSpPr txBox="1"/>
          <p:nvPr/>
        </p:nvSpPr>
        <p:spPr>
          <a:xfrm>
            <a:off x="3423866" y="2929968"/>
            <a:ext cx="1221490" cy="523220"/>
          </a:xfrm>
          <a:prstGeom prst="rect">
            <a:avLst/>
          </a:prstGeom>
          <a:noFill/>
        </p:spPr>
        <p:txBody>
          <a:bodyPr wrap="square" rtlCol="0">
            <a:spAutoFit/>
          </a:bodyPr>
          <a:lstStyle/>
          <a:p>
            <a:pPr algn="ctr"/>
            <a:r>
              <a:rPr lang="en-CA" sz="2800" dirty="0">
                <a:latin typeface="Century" panose="02040604050505020304" pitchFamily="18" charset="0"/>
              </a:rPr>
              <a:t>You</a:t>
            </a:r>
            <a:endParaRPr lang="en-US" sz="2800" dirty="0">
              <a:latin typeface="Century" panose="02040604050505020304" pitchFamily="18" charset="0"/>
            </a:endParaRPr>
          </a:p>
        </p:txBody>
      </p:sp>
      <p:sp>
        <p:nvSpPr>
          <p:cNvPr id="8" name="TextBox 7">
            <a:extLst>
              <a:ext uri="{FF2B5EF4-FFF2-40B4-BE49-F238E27FC236}">
                <a16:creationId xmlns:a16="http://schemas.microsoft.com/office/drawing/2014/main" id="{0806714C-A6EF-FFA9-77A6-C31818604381}"/>
              </a:ext>
            </a:extLst>
          </p:cNvPr>
          <p:cNvSpPr txBox="1"/>
          <p:nvPr/>
        </p:nvSpPr>
        <p:spPr>
          <a:xfrm>
            <a:off x="7127631" y="2894188"/>
            <a:ext cx="3516923" cy="523220"/>
          </a:xfrm>
          <a:prstGeom prst="rect">
            <a:avLst/>
          </a:prstGeom>
          <a:noFill/>
        </p:spPr>
        <p:txBody>
          <a:bodyPr wrap="square">
            <a:spAutoFit/>
          </a:bodyPr>
          <a:lstStyle/>
          <a:p>
            <a:pPr algn="ctr"/>
            <a:r>
              <a:rPr lang="en-CA" sz="2800" dirty="0">
                <a:latin typeface="Century" panose="02040604050505020304" pitchFamily="18" charset="0"/>
              </a:rPr>
              <a:t>Your Council</a:t>
            </a:r>
            <a:endParaRPr lang="en-US" sz="2800" dirty="0">
              <a:latin typeface="Century" panose="02040604050505020304" pitchFamily="18" charset="0"/>
            </a:endParaRPr>
          </a:p>
        </p:txBody>
      </p:sp>
    </p:spTree>
    <p:custDataLst>
      <p:tags r:id="rId1"/>
    </p:custDataLst>
    <p:extLst>
      <p:ext uri="{BB962C8B-B14F-4D97-AF65-F5344CB8AC3E}">
        <p14:creationId xmlns:p14="http://schemas.microsoft.com/office/powerpoint/2010/main" val="2033361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C241-D360-0C1F-4528-E5D8DA8F7001}"/>
              </a:ext>
            </a:extLst>
          </p:cNvPr>
          <p:cNvSpPr>
            <a:spLocks noGrp="1"/>
          </p:cNvSpPr>
          <p:nvPr>
            <p:ph type="title"/>
          </p:nvPr>
        </p:nvSpPr>
        <p:spPr>
          <a:xfrm>
            <a:off x="1690776" y="189225"/>
            <a:ext cx="10501223" cy="705682"/>
          </a:xfrm>
        </p:spPr>
        <p:txBody>
          <a:bodyPr>
            <a:normAutofit/>
          </a:bodyPr>
          <a:lstStyle/>
          <a:p>
            <a:pPr algn="ctr"/>
            <a:r>
              <a:rPr lang="en-US" sz="3200" b="1" dirty="0"/>
              <a:t>Discovering new opportunities for you</a:t>
            </a:r>
          </a:p>
        </p:txBody>
      </p:sp>
      <p:sp>
        <p:nvSpPr>
          <p:cNvPr id="5" name="TextBox 4">
            <a:extLst>
              <a:ext uri="{FF2B5EF4-FFF2-40B4-BE49-F238E27FC236}">
                <a16:creationId xmlns:a16="http://schemas.microsoft.com/office/drawing/2014/main" id="{1255F037-953F-82EB-9E0D-4567DC5D7005}"/>
              </a:ext>
            </a:extLst>
          </p:cNvPr>
          <p:cNvSpPr txBox="1"/>
          <p:nvPr/>
        </p:nvSpPr>
        <p:spPr>
          <a:xfrm>
            <a:off x="3314700" y="1028257"/>
            <a:ext cx="7010400" cy="1938992"/>
          </a:xfrm>
          <a:prstGeom prst="rect">
            <a:avLst/>
          </a:prstGeom>
          <a:noFill/>
        </p:spPr>
        <p:txBody>
          <a:bodyPr wrap="square" rtlCol="0">
            <a:spAutoFit/>
          </a:bodyPr>
          <a:lstStyle/>
          <a:p>
            <a:pPr algn="ctr"/>
            <a:r>
              <a:rPr lang="en-CA" sz="2000" dirty="0">
                <a:latin typeface="Century" panose="02040604050505020304" pitchFamily="18" charset="0"/>
              </a:rPr>
              <a:t>“We have gifts that differ according to the grace given to us: prophecy, in proportion to faith; ministry, in ministering; the teacher, in teaching; the exhorter, in exhortation; the giver, in generosity; the leader, in diligence; the compassionate, in cheerfulness.”</a:t>
            </a:r>
          </a:p>
          <a:p>
            <a:pPr algn="ctr"/>
            <a:r>
              <a:rPr lang="en-CA" sz="2000" dirty="0">
                <a:latin typeface="Century" panose="02040604050505020304" pitchFamily="18" charset="0"/>
              </a:rPr>
              <a:t>(Romans 12:6-8)</a:t>
            </a:r>
            <a:endParaRPr lang="en-US" sz="2000" dirty="0">
              <a:latin typeface="Century" panose="02040604050505020304" pitchFamily="18" charset="0"/>
            </a:endParaRPr>
          </a:p>
        </p:txBody>
      </p:sp>
      <p:sp>
        <p:nvSpPr>
          <p:cNvPr id="6" name="TextBox 5">
            <a:extLst>
              <a:ext uri="{FF2B5EF4-FFF2-40B4-BE49-F238E27FC236}">
                <a16:creationId xmlns:a16="http://schemas.microsoft.com/office/drawing/2014/main" id="{E49D8904-1E58-2274-A2F3-4A32CCA3EA4F}"/>
              </a:ext>
            </a:extLst>
          </p:cNvPr>
          <p:cNvSpPr txBox="1"/>
          <p:nvPr/>
        </p:nvSpPr>
        <p:spPr>
          <a:xfrm>
            <a:off x="2488907" y="3171266"/>
            <a:ext cx="8020050" cy="1300805"/>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CA" sz="2800" dirty="0">
                <a:latin typeface="Century" panose="02040604050505020304" pitchFamily="18" charset="0"/>
              </a:rPr>
              <a:t>Showcase your talents or skills.</a:t>
            </a:r>
          </a:p>
          <a:p>
            <a:pPr marL="571500" indent="-571500">
              <a:lnSpc>
                <a:spcPct val="150000"/>
              </a:lnSpc>
              <a:buFont typeface="Arial" panose="020B0604020202020204" pitchFamily="34" charset="0"/>
              <a:buChar char="•"/>
            </a:pPr>
            <a:r>
              <a:rPr lang="en-CA" sz="2800" dirty="0">
                <a:latin typeface="Century" panose="02040604050505020304" pitchFamily="18" charset="0"/>
              </a:rPr>
              <a:t>Can you list your talents or skills? </a:t>
            </a:r>
            <a:endParaRPr lang="en-US" sz="2800" dirty="0">
              <a:latin typeface="Century" panose="02040604050505020304" pitchFamily="18" charset="0"/>
            </a:endParaRPr>
          </a:p>
        </p:txBody>
      </p:sp>
      <p:pic>
        <p:nvPicPr>
          <p:cNvPr id="8" name="Picture 7" descr="Young girl playing the violin">
            <a:extLst>
              <a:ext uri="{FF2B5EF4-FFF2-40B4-BE49-F238E27FC236}">
                <a16:creationId xmlns:a16="http://schemas.microsoft.com/office/drawing/2014/main" id="{61BAEA48-D7EC-A0EE-FFA9-1C45B4D2B8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1943" y="4729046"/>
            <a:ext cx="2249020" cy="1493490"/>
          </a:xfrm>
          <a:prstGeom prst="rect">
            <a:avLst/>
          </a:prstGeom>
        </p:spPr>
      </p:pic>
      <p:pic>
        <p:nvPicPr>
          <p:cNvPr id="10" name="Picture 9" descr="Woman cutting flower stem">
            <a:extLst>
              <a:ext uri="{FF2B5EF4-FFF2-40B4-BE49-F238E27FC236}">
                <a16:creationId xmlns:a16="http://schemas.microsoft.com/office/drawing/2014/main" id="{EA7883EF-6EF9-58AD-D348-2CCEC60AC8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775" y="4745832"/>
            <a:ext cx="2062488" cy="1493491"/>
          </a:xfrm>
          <a:prstGeom prst="rect">
            <a:avLst/>
          </a:prstGeom>
        </p:spPr>
      </p:pic>
      <p:pic>
        <p:nvPicPr>
          <p:cNvPr id="12" name="Picture 11" descr="Worker typing on laptop">
            <a:extLst>
              <a:ext uri="{FF2B5EF4-FFF2-40B4-BE49-F238E27FC236}">
                <a16:creationId xmlns:a16="http://schemas.microsoft.com/office/drawing/2014/main" id="{23FBB8BD-6732-3D5C-5CA2-6B1123821A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6400" y="4729046"/>
            <a:ext cx="2045695" cy="1534101"/>
          </a:xfrm>
          <a:prstGeom prst="rect">
            <a:avLst/>
          </a:prstGeom>
        </p:spPr>
      </p:pic>
    </p:spTree>
    <p:custDataLst>
      <p:tags r:id="rId1"/>
    </p:custDataLst>
    <p:extLst>
      <p:ext uri="{BB962C8B-B14F-4D97-AF65-F5344CB8AC3E}">
        <p14:creationId xmlns:p14="http://schemas.microsoft.com/office/powerpoint/2010/main" val="166254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9D8904-1E58-2274-A2F3-4A32CCA3EA4F}"/>
              </a:ext>
            </a:extLst>
          </p:cNvPr>
          <p:cNvSpPr txBox="1"/>
          <p:nvPr/>
        </p:nvSpPr>
        <p:spPr>
          <a:xfrm>
            <a:off x="1690776" y="1027452"/>
            <a:ext cx="10101174" cy="3108543"/>
          </a:xfrm>
          <a:prstGeom prst="rect">
            <a:avLst/>
          </a:prstGeom>
          <a:noFill/>
        </p:spPr>
        <p:txBody>
          <a:bodyPr wrap="square" rtlCol="0">
            <a:spAutoFit/>
          </a:bodyPr>
          <a:lstStyle/>
          <a:p>
            <a:pPr algn="ctr"/>
            <a:r>
              <a:rPr lang="en-CA" sz="2800" dirty="0">
                <a:latin typeface="Century" panose="02040604050505020304" pitchFamily="18" charset="0"/>
              </a:rPr>
              <a:t>Share what you know.</a:t>
            </a:r>
          </a:p>
          <a:p>
            <a:pPr algn="ctr"/>
            <a:endParaRPr lang="en-CA" sz="2800" dirty="0">
              <a:latin typeface="Century" panose="02040604050505020304" pitchFamily="18" charset="0"/>
            </a:endParaRPr>
          </a:p>
          <a:p>
            <a:pPr algn="ctr"/>
            <a:endParaRPr lang="en-CA" sz="2800" dirty="0">
              <a:latin typeface="Century" panose="02040604050505020304" pitchFamily="18" charset="0"/>
            </a:endParaRPr>
          </a:p>
          <a:p>
            <a:pPr algn="ctr"/>
            <a:endParaRPr lang="en-CA" sz="2800" dirty="0">
              <a:latin typeface="Century" panose="02040604050505020304" pitchFamily="18" charset="0"/>
            </a:endParaRPr>
          </a:p>
          <a:p>
            <a:pPr algn="ctr"/>
            <a:endParaRPr lang="en-CA" sz="2800" dirty="0">
              <a:latin typeface="Century" panose="02040604050505020304" pitchFamily="18" charset="0"/>
            </a:endParaRPr>
          </a:p>
          <a:p>
            <a:pPr algn="ctr"/>
            <a:endParaRPr lang="en-CA" sz="2800" dirty="0">
              <a:latin typeface="Century" panose="02040604050505020304" pitchFamily="18" charset="0"/>
            </a:endParaRPr>
          </a:p>
          <a:p>
            <a:pPr algn="ctr"/>
            <a:r>
              <a:rPr lang="en-CA" sz="2800" dirty="0">
                <a:latin typeface="Century" panose="02040604050505020304" pitchFamily="18" charset="0"/>
              </a:rPr>
              <a:t>Can you list what you would like to share?</a:t>
            </a:r>
            <a:endParaRPr lang="en-US" sz="2800" dirty="0">
              <a:latin typeface="Century" panose="02040604050505020304" pitchFamily="18" charset="0"/>
            </a:endParaRPr>
          </a:p>
        </p:txBody>
      </p:sp>
      <p:sp>
        <p:nvSpPr>
          <p:cNvPr id="2" name="Title 1">
            <a:extLst>
              <a:ext uri="{FF2B5EF4-FFF2-40B4-BE49-F238E27FC236}">
                <a16:creationId xmlns:a16="http://schemas.microsoft.com/office/drawing/2014/main" id="{809CC241-D360-0C1F-4528-E5D8DA8F7001}"/>
              </a:ext>
            </a:extLst>
          </p:cNvPr>
          <p:cNvSpPr>
            <a:spLocks noGrp="1"/>
          </p:cNvSpPr>
          <p:nvPr>
            <p:ph type="title"/>
          </p:nvPr>
        </p:nvSpPr>
        <p:spPr>
          <a:xfrm>
            <a:off x="1690776" y="189225"/>
            <a:ext cx="10501223" cy="705682"/>
          </a:xfrm>
        </p:spPr>
        <p:txBody>
          <a:bodyPr>
            <a:normAutofit/>
          </a:bodyPr>
          <a:lstStyle/>
          <a:p>
            <a:pPr algn="ctr"/>
            <a:r>
              <a:rPr lang="en-US" sz="3200" b="1" dirty="0"/>
              <a:t>Discovering new opportunities for you</a:t>
            </a:r>
          </a:p>
        </p:txBody>
      </p:sp>
      <p:sp>
        <p:nvSpPr>
          <p:cNvPr id="5" name="TextBox 4">
            <a:extLst>
              <a:ext uri="{FF2B5EF4-FFF2-40B4-BE49-F238E27FC236}">
                <a16:creationId xmlns:a16="http://schemas.microsoft.com/office/drawing/2014/main" id="{1255F037-953F-82EB-9E0D-4567DC5D7005}"/>
              </a:ext>
            </a:extLst>
          </p:cNvPr>
          <p:cNvSpPr txBox="1"/>
          <p:nvPr/>
        </p:nvSpPr>
        <p:spPr>
          <a:xfrm>
            <a:off x="4213369" y="1787272"/>
            <a:ext cx="5067300" cy="1631216"/>
          </a:xfrm>
          <a:prstGeom prst="rect">
            <a:avLst/>
          </a:prstGeom>
          <a:noFill/>
        </p:spPr>
        <p:txBody>
          <a:bodyPr wrap="square" rtlCol="0">
            <a:spAutoFit/>
          </a:bodyPr>
          <a:lstStyle/>
          <a:p>
            <a:pPr algn="ctr"/>
            <a:r>
              <a:rPr lang="en-CA" sz="2000" dirty="0">
                <a:latin typeface="Century" panose="02040604050505020304" pitchFamily="18" charset="0"/>
              </a:rPr>
              <a:t>“You may not be perfect in many things, but many things cannot be perfect without you. Stay special in your own little ways.”</a:t>
            </a:r>
          </a:p>
          <a:p>
            <a:pPr algn="ctr"/>
            <a:r>
              <a:rPr lang="en-CA" sz="2000" dirty="0">
                <a:latin typeface="Century" panose="02040604050505020304" pitchFamily="18" charset="0"/>
              </a:rPr>
              <a:t>(Kelly’s Treehouse)</a:t>
            </a:r>
            <a:endParaRPr lang="en-US" sz="2000" dirty="0">
              <a:latin typeface="Century" panose="02040604050505020304" pitchFamily="18" charset="0"/>
            </a:endParaRPr>
          </a:p>
        </p:txBody>
      </p:sp>
      <p:pic>
        <p:nvPicPr>
          <p:cNvPr id="4" name="Picture 3" descr="Person learning piano online">
            <a:extLst>
              <a:ext uri="{FF2B5EF4-FFF2-40B4-BE49-F238E27FC236}">
                <a16:creationId xmlns:a16="http://schemas.microsoft.com/office/drawing/2014/main" id="{CFED9013-9915-6CDE-15BC-BB2E83E6D8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4184" y="4651236"/>
            <a:ext cx="2516511" cy="1677674"/>
          </a:xfrm>
          <a:prstGeom prst="rect">
            <a:avLst/>
          </a:prstGeom>
        </p:spPr>
      </p:pic>
      <p:pic>
        <p:nvPicPr>
          <p:cNvPr id="9" name="Picture 8" descr="Midsection of person cutting butter into apple pie with another person rolling dough in rustic kitchen">
            <a:extLst>
              <a:ext uri="{FF2B5EF4-FFF2-40B4-BE49-F238E27FC236}">
                <a16:creationId xmlns:a16="http://schemas.microsoft.com/office/drawing/2014/main" id="{0292FE0A-1656-0732-7DF8-8A72C7C466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3383" y="4653740"/>
            <a:ext cx="2516511" cy="1680178"/>
          </a:xfrm>
          <a:prstGeom prst="rect">
            <a:avLst/>
          </a:prstGeom>
        </p:spPr>
      </p:pic>
      <p:pic>
        <p:nvPicPr>
          <p:cNvPr id="13" name="Picture 12" descr="Rear view of student raising hand in class">
            <a:extLst>
              <a:ext uri="{FF2B5EF4-FFF2-40B4-BE49-F238E27FC236}">
                <a16:creationId xmlns:a16="http://schemas.microsoft.com/office/drawing/2014/main" id="{770CA7CA-D1FE-ED47-B422-A65BF35956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2582" y="4651236"/>
            <a:ext cx="2525585" cy="1683724"/>
          </a:xfrm>
          <a:prstGeom prst="rect">
            <a:avLst/>
          </a:prstGeom>
        </p:spPr>
      </p:pic>
    </p:spTree>
    <p:custDataLst>
      <p:tags r:id="rId1"/>
    </p:custDataLst>
    <p:extLst>
      <p:ext uri="{BB962C8B-B14F-4D97-AF65-F5344CB8AC3E}">
        <p14:creationId xmlns:p14="http://schemas.microsoft.com/office/powerpoint/2010/main" val="88667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C241-D360-0C1F-4528-E5D8DA8F7001}"/>
              </a:ext>
            </a:extLst>
          </p:cNvPr>
          <p:cNvSpPr>
            <a:spLocks noGrp="1"/>
          </p:cNvSpPr>
          <p:nvPr>
            <p:ph type="title"/>
          </p:nvPr>
        </p:nvSpPr>
        <p:spPr>
          <a:xfrm>
            <a:off x="1690776" y="189225"/>
            <a:ext cx="10501223" cy="705682"/>
          </a:xfrm>
        </p:spPr>
        <p:txBody>
          <a:bodyPr>
            <a:normAutofit/>
          </a:bodyPr>
          <a:lstStyle/>
          <a:p>
            <a:pPr algn="ctr"/>
            <a:r>
              <a:rPr lang="en-US" sz="3200" b="1" dirty="0"/>
              <a:t>Discovering new opportunities for you</a:t>
            </a:r>
          </a:p>
        </p:txBody>
      </p:sp>
      <p:sp>
        <p:nvSpPr>
          <p:cNvPr id="6" name="TextBox 5">
            <a:extLst>
              <a:ext uri="{FF2B5EF4-FFF2-40B4-BE49-F238E27FC236}">
                <a16:creationId xmlns:a16="http://schemas.microsoft.com/office/drawing/2014/main" id="{E49D8904-1E58-2274-A2F3-4A32CCA3EA4F}"/>
              </a:ext>
            </a:extLst>
          </p:cNvPr>
          <p:cNvSpPr txBox="1"/>
          <p:nvPr/>
        </p:nvSpPr>
        <p:spPr>
          <a:xfrm>
            <a:off x="1690776" y="1130875"/>
            <a:ext cx="10101174" cy="3108543"/>
          </a:xfrm>
          <a:prstGeom prst="rect">
            <a:avLst/>
          </a:prstGeom>
          <a:noFill/>
        </p:spPr>
        <p:txBody>
          <a:bodyPr wrap="square" rtlCol="0">
            <a:spAutoFit/>
          </a:bodyPr>
          <a:lstStyle/>
          <a:p>
            <a:pPr algn="ctr"/>
            <a:r>
              <a:rPr lang="en-CA" sz="2800" dirty="0">
                <a:latin typeface="Century" panose="02040604050505020304" pitchFamily="18" charset="0"/>
              </a:rPr>
              <a:t>Learn something new.</a:t>
            </a:r>
          </a:p>
          <a:p>
            <a:pPr algn="ctr"/>
            <a:endParaRPr lang="en-CA" sz="2800" dirty="0">
              <a:latin typeface="Century" panose="02040604050505020304" pitchFamily="18" charset="0"/>
            </a:endParaRPr>
          </a:p>
          <a:p>
            <a:pPr algn="ctr"/>
            <a:endParaRPr lang="en-CA" sz="2800" dirty="0">
              <a:latin typeface="Century" panose="02040604050505020304" pitchFamily="18" charset="0"/>
            </a:endParaRPr>
          </a:p>
          <a:p>
            <a:pPr algn="ctr"/>
            <a:endParaRPr lang="en-CA" sz="2800" dirty="0">
              <a:latin typeface="Century" panose="02040604050505020304" pitchFamily="18" charset="0"/>
            </a:endParaRPr>
          </a:p>
          <a:p>
            <a:pPr algn="ctr"/>
            <a:endParaRPr lang="en-CA" sz="2800" dirty="0">
              <a:latin typeface="Century" panose="02040604050505020304" pitchFamily="18" charset="0"/>
            </a:endParaRPr>
          </a:p>
          <a:p>
            <a:pPr algn="ctr"/>
            <a:endParaRPr lang="en-CA" sz="2800" dirty="0">
              <a:latin typeface="Century" panose="02040604050505020304" pitchFamily="18" charset="0"/>
            </a:endParaRPr>
          </a:p>
          <a:p>
            <a:pPr algn="ctr"/>
            <a:r>
              <a:rPr lang="en-CA" sz="2800" dirty="0">
                <a:latin typeface="Century" panose="02040604050505020304" pitchFamily="18" charset="0"/>
              </a:rPr>
              <a:t>Build confidence.</a:t>
            </a:r>
            <a:endParaRPr lang="en-US" sz="2800" dirty="0">
              <a:latin typeface="Century" panose="02040604050505020304" pitchFamily="18" charset="0"/>
            </a:endParaRPr>
          </a:p>
        </p:txBody>
      </p:sp>
      <p:pic>
        <p:nvPicPr>
          <p:cNvPr id="7" name="Picture 6" descr="Hand planting seedling">
            <a:extLst>
              <a:ext uri="{FF2B5EF4-FFF2-40B4-BE49-F238E27FC236}">
                <a16:creationId xmlns:a16="http://schemas.microsoft.com/office/drawing/2014/main" id="{BBAAAB82-2362-1DDD-5AC1-B20F72C9A2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8534" y="1740193"/>
            <a:ext cx="2737399" cy="1827359"/>
          </a:xfrm>
          <a:prstGeom prst="rect">
            <a:avLst/>
          </a:prstGeom>
        </p:spPr>
      </p:pic>
      <p:pic>
        <p:nvPicPr>
          <p:cNvPr id="10" name="Picture 9" descr="Young girl examines molecular structure">
            <a:extLst>
              <a:ext uri="{FF2B5EF4-FFF2-40B4-BE49-F238E27FC236}">
                <a16:creationId xmlns:a16="http://schemas.microsoft.com/office/drawing/2014/main" id="{D8E2B5F7-CC67-4F51-E93B-2B7DA99238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2727" y="1740193"/>
            <a:ext cx="2741707" cy="1827359"/>
          </a:xfrm>
          <a:prstGeom prst="rect">
            <a:avLst/>
          </a:prstGeom>
        </p:spPr>
      </p:pic>
      <p:pic>
        <p:nvPicPr>
          <p:cNvPr id="12" name="Picture 11" descr="Businesswoman giving presentation to coworkers">
            <a:extLst>
              <a:ext uri="{FF2B5EF4-FFF2-40B4-BE49-F238E27FC236}">
                <a16:creationId xmlns:a16="http://schemas.microsoft.com/office/drawing/2014/main" id="{A1DF705A-1D9A-B556-D0B5-DCCF3C98E4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781" y="4488162"/>
            <a:ext cx="2758152" cy="1865254"/>
          </a:xfrm>
          <a:prstGeom prst="rect">
            <a:avLst/>
          </a:prstGeom>
        </p:spPr>
      </p:pic>
      <p:pic>
        <p:nvPicPr>
          <p:cNvPr id="17" name="Picture 16" descr="Women raising hands">
            <a:extLst>
              <a:ext uri="{FF2B5EF4-FFF2-40B4-BE49-F238E27FC236}">
                <a16:creationId xmlns:a16="http://schemas.microsoft.com/office/drawing/2014/main" id="{B43FBCDF-6489-61E2-201D-A128E9687F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2727" y="4464493"/>
            <a:ext cx="2797883" cy="1865255"/>
          </a:xfrm>
          <a:prstGeom prst="rect">
            <a:avLst/>
          </a:prstGeom>
        </p:spPr>
      </p:pic>
    </p:spTree>
    <p:custDataLst>
      <p:tags r:id="rId1"/>
    </p:custDataLst>
    <p:extLst>
      <p:ext uri="{BB962C8B-B14F-4D97-AF65-F5344CB8AC3E}">
        <p14:creationId xmlns:p14="http://schemas.microsoft.com/office/powerpoint/2010/main" val="403372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78C24-2B02-5617-ED95-5C0CE8F9FC7E}"/>
              </a:ext>
            </a:extLst>
          </p:cNvPr>
          <p:cNvSpPr>
            <a:spLocks noGrp="1"/>
          </p:cNvSpPr>
          <p:nvPr>
            <p:ph type="title"/>
          </p:nvPr>
        </p:nvSpPr>
        <p:spPr>
          <a:xfrm>
            <a:off x="1543050" y="351639"/>
            <a:ext cx="10648949" cy="1136801"/>
          </a:xfrm>
        </p:spPr>
        <p:txBody>
          <a:bodyPr>
            <a:normAutofit/>
          </a:bodyPr>
          <a:lstStyle/>
          <a:p>
            <a:pPr algn="ctr"/>
            <a:r>
              <a:rPr lang="en-CA" sz="3200" b="1" dirty="0"/>
              <a:t>D</a:t>
            </a:r>
            <a:r>
              <a:rPr lang="en-US" sz="3200" b="1" dirty="0" err="1"/>
              <a:t>iscovering</a:t>
            </a:r>
            <a:r>
              <a:rPr lang="en-US" sz="3200" b="1" dirty="0"/>
              <a:t> new opportunities for your Council</a:t>
            </a:r>
          </a:p>
        </p:txBody>
      </p:sp>
      <p:sp>
        <p:nvSpPr>
          <p:cNvPr id="3" name="TextBox 2">
            <a:extLst>
              <a:ext uri="{FF2B5EF4-FFF2-40B4-BE49-F238E27FC236}">
                <a16:creationId xmlns:a16="http://schemas.microsoft.com/office/drawing/2014/main" id="{E737F17D-4C37-6EAF-C1FE-0A26A8DAA00D}"/>
              </a:ext>
            </a:extLst>
          </p:cNvPr>
          <p:cNvSpPr txBox="1"/>
          <p:nvPr/>
        </p:nvSpPr>
        <p:spPr>
          <a:xfrm>
            <a:off x="2514600" y="1950988"/>
            <a:ext cx="9201150" cy="2901243"/>
          </a:xfrm>
          <a:prstGeom prst="rect">
            <a:avLst/>
          </a:prstGeom>
          <a:noFill/>
        </p:spPr>
        <p:txBody>
          <a:bodyPr wrap="square" rtlCol="0">
            <a:spAutoFit/>
          </a:bodyPr>
          <a:lstStyle/>
          <a:p>
            <a:pPr marL="571500" indent="-571500">
              <a:lnSpc>
                <a:spcPct val="150000"/>
              </a:lnSpc>
              <a:spcAft>
                <a:spcPts val="800"/>
              </a:spcAft>
              <a:buFont typeface="Arial" panose="020B0604020202020204" pitchFamily="34" charset="0"/>
              <a:buChar char="•"/>
            </a:pPr>
            <a:r>
              <a:rPr lang="en-CA" sz="2800" dirty="0">
                <a:latin typeface="Century" panose="02040604050505020304" pitchFamily="18" charset="0"/>
              </a:rPr>
              <a:t>Discover what we know</a:t>
            </a:r>
          </a:p>
          <a:p>
            <a:pPr marL="571500" indent="-571500">
              <a:lnSpc>
                <a:spcPct val="150000"/>
              </a:lnSpc>
              <a:spcAft>
                <a:spcPts val="800"/>
              </a:spcAft>
              <a:buFont typeface="Arial" panose="020B0604020202020204" pitchFamily="34" charset="0"/>
              <a:buChar char="•"/>
            </a:pPr>
            <a:r>
              <a:rPr lang="en-CA" sz="2800" dirty="0">
                <a:latin typeface="Century" panose="02040604050505020304" pitchFamily="18" charset="0"/>
              </a:rPr>
              <a:t>Keep members engaged</a:t>
            </a:r>
          </a:p>
          <a:p>
            <a:pPr marL="571500" indent="-571500">
              <a:lnSpc>
                <a:spcPct val="150000"/>
              </a:lnSpc>
              <a:spcAft>
                <a:spcPts val="800"/>
              </a:spcAft>
              <a:buFont typeface="Arial" panose="020B0604020202020204" pitchFamily="34" charset="0"/>
              <a:buChar char="•"/>
            </a:pPr>
            <a:r>
              <a:rPr lang="en-CA" sz="2800" dirty="0">
                <a:latin typeface="Century" panose="02040604050505020304" pitchFamily="18" charset="0"/>
              </a:rPr>
              <a:t>Project planning</a:t>
            </a:r>
          </a:p>
          <a:p>
            <a:pPr marL="571500" indent="-571500">
              <a:lnSpc>
                <a:spcPct val="150000"/>
              </a:lnSpc>
              <a:spcAft>
                <a:spcPts val="800"/>
              </a:spcAft>
              <a:buFont typeface="Arial" panose="020B0604020202020204" pitchFamily="34" charset="0"/>
              <a:buChar char="•"/>
            </a:pPr>
            <a:r>
              <a:rPr lang="en-CA" sz="2800" dirty="0">
                <a:latin typeface="Century" panose="02040604050505020304" pitchFamily="18" charset="0"/>
              </a:rPr>
              <a:t>Leadership workshop for your council</a:t>
            </a:r>
            <a:endParaRPr lang="en-US" sz="2800" dirty="0">
              <a:latin typeface="Century" panose="02040604050505020304" pitchFamily="18" charset="0"/>
            </a:endParaRPr>
          </a:p>
        </p:txBody>
      </p:sp>
    </p:spTree>
    <p:custDataLst>
      <p:tags r:id="rId1"/>
    </p:custDataLst>
    <p:extLst>
      <p:ext uri="{BB962C8B-B14F-4D97-AF65-F5344CB8AC3E}">
        <p14:creationId xmlns:p14="http://schemas.microsoft.com/office/powerpoint/2010/main" val="65308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rchwayVTI">
  <a:themeElements>
    <a:clrScheme name="Custom 1">
      <a:dk1>
        <a:sysClr val="windowText" lastClr="000000"/>
      </a:dk1>
      <a:lt1>
        <a:sysClr val="window" lastClr="FFFFFF"/>
      </a:lt1>
      <a:dk2>
        <a:srgbClr val="2E3A3C"/>
      </a:dk2>
      <a:lt2>
        <a:srgbClr val="EDE9E7"/>
      </a:lt2>
      <a:accent1>
        <a:srgbClr val="898470"/>
      </a:accent1>
      <a:accent2>
        <a:srgbClr val="7A8773"/>
      </a:accent2>
      <a:accent3>
        <a:srgbClr val="8C845E"/>
      </a:accent3>
      <a:accent4>
        <a:srgbClr val="9F7E56"/>
      </a:accent4>
      <a:accent5>
        <a:srgbClr val="9B7E69"/>
      </a:accent5>
      <a:accent6>
        <a:srgbClr val="AA7862"/>
      </a:accent6>
      <a:hlink>
        <a:srgbClr val="7A8773"/>
      </a:hlink>
      <a:folHlink>
        <a:srgbClr val="9F7E56"/>
      </a:folHlink>
    </a:clrScheme>
    <a:fontScheme name="Archway">
      <a:majorFont>
        <a:latin typeface="Felix Titling"/>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wayVTI" id="{309F1D27-9968-4F93-BA7C-3666A757FD2E}" vid="{76D8E8FD-8787-4E56-A14A-C28BF58ABEEE}"/>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9051</TotalTime>
  <Words>3528</Words>
  <Application>Microsoft Office PowerPoint</Application>
  <PresentationFormat>Widescreen</PresentationFormat>
  <Paragraphs>377</Paragraphs>
  <Slides>25</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Century</vt:lpstr>
      <vt:lpstr>Felix Titling</vt:lpstr>
      <vt:lpstr>Goudy Old Style</vt:lpstr>
      <vt:lpstr>Times New Roman</vt:lpstr>
      <vt:lpstr>Wingdings</vt:lpstr>
      <vt:lpstr>ArchwayVTI</vt:lpstr>
      <vt:lpstr>Joy of Leadership: discovering new opportunities Before You Start</vt:lpstr>
      <vt:lpstr>THE Joy of Leadership</vt:lpstr>
      <vt:lpstr>Opening prayer</vt:lpstr>
      <vt:lpstr>Outline of program</vt:lpstr>
      <vt:lpstr>Discovering new opportunities</vt:lpstr>
      <vt:lpstr>Discovering new opportunities for you</vt:lpstr>
      <vt:lpstr>Discovering new opportunities for you</vt:lpstr>
      <vt:lpstr>Discovering new opportunities for you</vt:lpstr>
      <vt:lpstr>Discovering new opportunities for your Council</vt:lpstr>
      <vt:lpstr>Discover what we know For  Your parish council</vt:lpstr>
      <vt:lpstr>Discover what we know For  Your parish council</vt:lpstr>
      <vt:lpstr>PowerPoint Presentation</vt:lpstr>
      <vt:lpstr>PowerPoint Presentation</vt:lpstr>
      <vt:lpstr>PowerPoint Presentation</vt:lpstr>
      <vt:lpstr>Keeping members engaged and informed</vt:lpstr>
      <vt:lpstr>Project planning</vt:lpstr>
      <vt:lpstr>PowerPoint Presentation</vt:lpstr>
      <vt:lpstr>Project planning</vt:lpstr>
      <vt:lpstr>Leadership workshop</vt:lpstr>
      <vt:lpstr>Leadership workshop</vt:lpstr>
      <vt:lpstr>Leadership workshop</vt:lpstr>
      <vt:lpstr>It’s a journey</vt:lpstr>
      <vt:lpstr>In Conclusion</vt:lpstr>
      <vt:lpstr>Questions?</vt:lpstr>
      <vt:lpstr>CLOSING prayer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Kopp</dc:creator>
  <cp:lastModifiedBy>Communications</cp:lastModifiedBy>
  <cp:revision>139</cp:revision>
  <cp:lastPrinted>2023-01-12T00:52:55Z</cp:lastPrinted>
  <dcterms:created xsi:type="dcterms:W3CDTF">2022-12-01T21:21:51Z</dcterms:created>
  <dcterms:modified xsi:type="dcterms:W3CDTF">2023-07-04T15:32:32Z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09E0D141-0D82-4B3A-90A8-23F7731A2340</vt:lpwstr>
  </property>
  <property fmtid="{D5CDD505-2E9C-101B-9397-08002B2CF9AE}" pid="3" name="ArticulatePath">
    <vt:lpwstr>CWLT_PPT_template</vt:lpwstr>
  </property>
</Properties>
</file>