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notesSlides/notesSlide5.xml" ContentType="application/vnd.openxmlformats-officedocument.presentationml.notesSlide+xml"/>
  <Override PartName="/ppt/tags/tag9.xml" ContentType="application/vnd.openxmlformats-officedocument.presentationml.tags+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18"/>
  </p:notesMasterIdLst>
  <p:sldIdLst>
    <p:sldId id="263" r:id="rId2"/>
    <p:sldId id="283" r:id="rId3"/>
    <p:sldId id="261" r:id="rId4"/>
    <p:sldId id="264" r:id="rId5"/>
    <p:sldId id="274" r:id="rId6"/>
    <p:sldId id="268" r:id="rId7"/>
    <p:sldId id="269" r:id="rId8"/>
    <p:sldId id="270" r:id="rId9"/>
    <p:sldId id="271" r:id="rId10"/>
    <p:sldId id="272" r:id="rId11"/>
    <p:sldId id="273" r:id="rId12"/>
    <p:sldId id="265" r:id="rId13"/>
    <p:sldId id="280" r:id="rId14"/>
    <p:sldId id="284" r:id="rId15"/>
    <p:sldId id="278" r:id="rId16"/>
    <p:sldId id="282" r:id="rId17"/>
  </p:sldIdLst>
  <p:sldSz cx="12192000" cy="6858000"/>
  <p:notesSz cx="7102475" cy="93884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9B2"/>
    <a:srgbClr val="D180B2"/>
    <a:srgbClr val="FFFFFF"/>
    <a:srgbClr val="898470"/>
    <a:srgbClr val="8992D2"/>
    <a:srgbClr val="D9DB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A626B-0466-4483-A140-9DD7DF653D29}" v="431" dt="2023-03-07T18:01:30.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27136" autoAdjust="0"/>
  </p:normalViewPr>
  <p:slideViewPr>
    <p:cSldViewPr snapToGrid="0">
      <p:cViewPr varScale="1">
        <p:scale>
          <a:sx n="23" d="100"/>
          <a:sy n="23" d="100"/>
        </p:scale>
        <p:origin x="345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25.xml><?xml version="1.0" encoding="utf-8"?>
<ax:ocx xmlns:ax="http://schemas.microsoft.com/office/2006/activeX" xmlns:r="http://schemas.openxmlformats.org/officeDocument/2006/relationships" ax:classid="{8BD21D10-EC42-11CE-9E0D-00AA006002F3}" ax:persistence="persistStorage" r:id="rId1"/>
</file>

<file path=ppt/activeX/activeX26.xml><?xml version="1.0" encoding="utf-8"?>
<ax:ocx xmlns:ax="http://schemas.microsoft.com/office/2006/activeX" xmlns:r="http://schemas.openxmlformats.org/officeDocument/2006/relationships" ax:classid="{8BD21D10-EC42-11CE-9E0D-00AA006002F3}" ax:persistence="persistStorage" r:id="rId1"/>
</file>

<file path=ppt/activeX/activeX27.xml><?xml version="1.0" encoding="utf-8"?>
<ax:ocx xmlns:ax="http://schemas.microsoft.com/office/2006/activeX" xmlns:r="http://schemas.openxmlformats.org/officeDocument/2006/relationships" ax:classid="{8BD21D10-EC42-11CE-9E0D-00AA006002F3}" ax:persistence="persistStorage" r:id="rId1"/>
</file>

<file path=ppt/activeX/activeX28.xml><?xml version="1.0" encoding="utf-8"?>
<ax:ocx xmlns:ax="http://schemas.microsoft.com/office/2006/activeX" xmlns:r="http://schemas.openxmlformats.org/officeDocument/2006/relationships" ax:classid="{8BD21D10-EC42-11CE-9E0D-00AA006002F3}" ax:persistence="persistStorage" r:id="rId1"/>
</file>

<file path=ppt/activeX/activeX29.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30.xml><?xml version="1.0" encoding="utf-8"?>
<ax:ocx xmlns:ax="http://schemas.microsoft.com/office/2006/activeX" xmlns:r="http://schemas.openxmlformats.org/officeDocument/2006/relationships" ax:classid="{8BD21D10-EC42-11CE-9E0D-00AA006002F3}" ax:persistence="persistStorage" r:id="rId1"/>
</file>

<file path=ppt/activeX/activeX31.xml><?xml version="1.0" encoding="utf-8"?>
<ax:ocx xmlns:ax="http://schemas.microsoft.com/office/2006/activeX" xmlns:r="http://schemas.openxmlformats.org/officeDocument/2006/relationships" ax:classid="{8BD21D10-EC42-11CE-9E0D-00AA006002F3}" ax:persistence="persistStorage" r:id="rId1"/>
</file>

<file path=ppt/activeX/activeX32.xml><?xml version="1.0" encoding="utf-8"?>
<ax:ocx xmlns:ax="http://schemas.microsoft.com/office/2006/activeX" xmlns:r="http://schemas.openxmlformats.org/officeDocument/2006/relationships" ax:classid="{8BD21D10-EC42-11CE-9E0D-00AA006002F3}" ax:persistence="persistStorage" r:id="rId1"/>
</file>

<file path=ppt/activeX/activeX33.xml><?xml version="1.0" encoding="utf-8"?>
<ax:ocx xmlns:ax="http://schemas.microsoft.com/office/2006/activeX" xmlns:r="http://schemas.openxmlformats.org/officeDocument/2006/relationships" ax:classid="{8BD21D10-EC42-11CE-9E0D-00AA006002F3}" ax:persistence="persistStorage" r:id="rId1"/>
</file>

<file path=ppt/activeX/activeX34.xml><?xml version="1.0" encoding="utf-8"?>
<ax:ocx xmlns:ax="http://schemas.microsoft.com/office/2006/activeX" xmlns:r="http://schemas.openxmlformats.org/officeDocument/2006/relationships" ax:classid="{8BD21D10-EC42-11CE-9E0D-00AA006002F3}" ax:persistence="persistStorage" r:id="rId1"/>
</file>

<file path=ppt/activeX/activeX35.xml><?xml version="1.0" encoding="utf-8"?>
<ax:ocx xmlns:ax="http://schemas.microsoft.com/office/2006/activeX" xmlns:r="http://schemas.openxmlformats.org/officeDocument/2006/relationships" ax:classid="{8BD21D10-EC42-11CE-9E0D-00AA006002F3}" ax:persistence="persistStorage" r:id="rId1"/>
</file>

<file path=ppt/activeX/activeX36.xml><?xml version="1.0" encoding="utf-8"?>
<ax:ocx xmlns:ax="http://schemas.microsoft.com/office/2006/activeX" xmlns:r="http://schemas.openxmlformats.org/officeDocument/2006/relationships" ax:classid="{8BD21D10-EC42-11CE-9E0D-00AA006002F3}" ax:persistence="persistStorage" r:id="rId1"/>
</file>

<file path=ppt/activeX/activeX37.xml><?xml version="1.0" encoding="utf-8"?>
<ax:ocx xmlns:ax="http://schemas.microsoft.com/office/2006/activeX" xmlns:r="http://schemas.openxmlformats.org/officeDocument/2006/relationships" ax:classid="{8BD21D10-EC42-11CE-9E0D-00AA006002F3}" ax:persistence="persistStorage" r:id="rId1"/>
</file>

<file path=ppt/activeX/activeX38.xml><?xml version="1.0" encoding="utf-8"?>
<ax:ocx xmlns:ax="http://schemas.microsoft.com/office/2006/activeX" xmlns:r="http://schemas.openxmlformats.org/officeDocument/2006/relationships" ax:classid="{8BD21D10-EC42-11CE-9E0D-00AA006002F3}" ax:persistence="persistStorage" r:id="rId1"/>
</file>

<file path=ppt/activeX/activeX39.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40.xml><?xml version="1.0" encoding="utf-8"?>
<ax:ocx xmlns:ax="http://schemas.microsoft.com/office/2006/activeX" xmlns:r="http://schemas.openxmlformats.org/officeDocument/2006/relationships" ax:classid="{8BD21D10-EC42-11CE-9E0D-00AA006002F3}" ax:persistence="persistStorage" r:id="rId1"/>
</file>

<file path=ppt/activeX/activeX41.xml><?xml version="1.0" encoding="utf-8"?>
<ax:ocx xmlns:ax="http://schemas.microsoft.com/office/2006/activeX" xmlns:r="http://schemas.openxmlformats.org/officeDocument/2006/relationships" ax:classid="{8BD21D10-EC42-11CE-9E0D-00AA006002F3}" ax:persistence="persistStorage" r:id="rId1"/>
</file>

<file path=ppt/activeX/activeX42.xml><?xml version="1.0" encoding="utf-8"?>
<ax:ocx xmlns:ax="http://schemas.microsoft.com/office/2006/activeX" xmlns:r="http://schemas.openxmlformats.org/officeDocument/2006/relationships" ax:classid="{8BD21D10-EC42-11CE-9E0D-00AA006002F3}" ax:persistence="persistStorage" r:id="rId1"/>
</file>

<file path=ppt/activeX/activeX43.xml><?xml version="1.0" encoding="utf-8"?>
<ax:ocx xmlns:ax="http://schemas.microsoft.com/office/2006/activeX" xmlns:r="http://schemas.openxmlformats.org/officeDocument/2006/relationships" ax:classid="{8BD21D10-EC42-11CE-9E0D-00AA006002F3}" ax:persistence="persistStorage" r:id="rId1"/>
</file>

<file path=ppt/activeX/activeX44.xml><?xml version="1.0" encoding="utf-8"?>
<ax:ocx xmlns:ax="http://schemas.microsoft.com/office/2006/activeX" xmlns:r="http://schemas.openxmlformats.org/officeDocument/2006/relationships" ax:classid="{8BD21D10-EC42-11CE-9E0D-00AA006002F3}" ax:persistence="persistStorage" r:id="rId1"/>
</file>

<file path=ppt/activeX/activeX45.xml><?xml version="1.0" encoding="utf-8"?>
<ax:ocx xmlns:ax="http://schemas.microsoft.com/office/2006/activeX" xmlns:r="http://schemas.openxmlformats.org/officeDocument/2006/relationships" ax:classid="{8BD21D10-EC42-11CE-9E0D-00AA006002F3}" ax:persistence="persistStorage" r:id="rId1"/>
</file>

<file path=ppt/activeX/activeX46.xml><?xml version="1.0" encoding="utf-8"?>
<ax:ocx xmlns:ax="http://schemas.microsoft.com/office/2006/activeX" xmlns:r="http://schemas.openxmlformats.org/officeDocument/2006/relationships" ax:classid="{8BD21D10-EC42-11CE-9E0D-00AA006002F3}" ax:persistence="persistStorage" r:id="rId1"/>
</file>

<file path=ppt/activeX/activeX47.xml><?xml version="1.0" encoding="utf-8"?>
<ax:ocx xmlns:ax="http://schemas.microsoft.com/office/2006/activeX" xmlns:r="http://schemas.openxmlformats.org/officeDocument/2006/relationships" ax:classid="{8BD21D10-EC42-11CE-9E0D-00AA006002F3}" ax:persistence="persistStorage" r:id="rId1"/>
</file>

<file path=ppt/activeX/activeX48.xml><?xml version="1.0" encoding="utf-8"?>
<ax:ocx xmlns:ax="http://schemas.microsoft.com/office/2006/activeX" xmlns:r="http://schemas.openxmlformats.org/officeDocument/2006/relationships" ax:classid="{8BD21D10-EC42-11CE-9E0D-00AA006002F3}" ax:persistence="persistStorage" r:id="rId1"/>
</file>

<file path=ppt/activeX/activeX49.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50.xml><?xml version="1.0" encoding="utf-8"?>
<ax:ocx xmlns:ax="http://schemas.microsoft.com/office/2006/activeX" xmlns:r="http://schemas.openxmlformats.org/officeDocument/2006/relationships" ax:classid="{8BD21D10-EC42-11CE-9E0D-00AA006002F3}" ax:persistence="persistStorage" r:id="rId1"/>
</file>

<file path=ppt/activeX/activeX51.xml><?xml version="1.0" encoding="utf-8"?>
<ax:ocx xmlns:ax="http://schemas.microsoft.com/office/2006/activeX" xmlns:r="http://schemas.openxmlformats.org/officeDocument/2006/relationships" ax:classid="{8BD21D10-EC42-11CE-9E0D-00AA006002F3}" ax:persistence="persistStorage" r:id="rId1"/>
</file>

<file path=ppt/activeX/activeX52.xml><?xml version="1.0" encoding="utf-8"?>
<ax:ocx xmlns:ax="http://schemas.microsoft.com/office/2006/activeX" xmlns:r="http://schemas.openxmlformats.org/officeDocument/2006/relationships" ax:classid="{8BD21D10-EC42-11CE-9E0D-00AA006002F3}" ax:persistence="persistStorage" r:id="rId1"/>
</file>

<file path=ppt/activeX/activeX53.xml><?xml version="1.0" encoding="utf-8"?>
<ax:ocx xmlns:ax="http://schemas.microsoft.com/office/2006/activeX" xmlns:r="http://schemas.openxmlformats.org/officeDocument/2006/relationships" ax:classid="{8BD21D10-EC42-11CE-9E0D-00AA006002F3}" ax:persistence="persistStorage" r:id="rId1"/>
</file>

<file path=ppt/activeX/activeX54.xml><?xml version="1.0" encoding="utf-8"?>
<ax:ocx xmlns:ax="http://schemas.microsoft.com/office/2006/activeX" xmlns:r="http://schemas.openxmlformats.org/officeDocument/2006/relationships" ax:classid="{8BD21D10-EC42-11CE-9E0D-00AA006002F3}" ax:persistence="persistStorage" r:id="rId1"/>
</file>

<file path=ppt/activeX/activeX55.xml><?xml version="1.0" encoding="utf-8"?>
<ax:ocx xmlns:ax="http://schemas.microsoft.com/office/2006/activeX" xmlns:r="http://schemas.openxmlformats.org/officeDocument/2006/relationships" ax:classid="{8BD21D10-EC42-11CE-9E0D-00AA006002F3}" ax:persistence="persistStorage" r:id="rId1"/>
</file>

<file path=ppt/activeX/activeX56.xml><?xml version="1.0" encoding="utf-8"?>
<ax:ocx xmlns:ax="http://schemas.microsoft.com/office/2006/activeX" xmlns:r="http://schemas.openxmlformats.org/officeDocument/2006/relationships" ax:classid="{8BD21D10-EC42-11CE-9E0D-00AA006002F3}" ax:persistence="persistStorage" r:id="rId1"/>
</file>

<file path=ppt/activeX/activeX57.xml><?xml version="1.0" encoding="utf-8"?>
<ax:ocx xmlns:ax="http://schemas.microsoft.com/office/2006/activeX" xmlns:r="http://schemas.openxmlformats.org/officeDocument/2006/relationships" ax:classid="{8BD21D10-EC42-11CE-9E0D-00AA006002F3}" ax:persistence="persistStorage" r:id="rId1"/>
</file>

<file path=ppt/activeX/activeX58.xml><?xml version="1.0" encoding="utf-8"?>
<ax:ocx xmlns:ax="http://schemas.microsoft.com/office/2006/activeX" xmlns:r="http://schemas.openxmlformats.org/officeDocument/2006/relationships" ax:classid="{8BD21D10-EC42-11CE-9E0D-00AA006002F3}" ax:persistence="persistStorage" r:id="rId1"/>
</file>

<file path=ppt/activeX/activeX59.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60.xml><?xml version="1.0" encoding="utf-8"?>
<ax:ocx xmlns:ax="http://schemas.microsoft.com/office/2006/activeX" xmlns:r="http://schemas.openxmlformats.org/officeDocument/2006/relationships" ax:classid="{8BD21D10-EC42-11CE-9E0D-00AA006002F3}" ax:persistence="persistStorage" r:id="rId1"/>
</file>

<file path=ppt/activeX/activeX61.xml><?xml version="1.0" encoding="utf-8"?>
<ax:ocx xmlns:ax="http://schemas.microsoft.com/office/2006/activeX" xmlns:r="http://schemas.openxmlformats.org/officeDocument/2006/relationships" ax:classid="{8BD21D10-EC42-11CE-9E0D-00AA006002F3}" ax:persistence="persistStorage" r:id="rId1"/>
</file>

<file path=ppt/activeX/activeX62.xml><?xml version="1.0" encoding="utf-8"?>
<ax:ocx xmlns:ax="http://schemas.microsoft.com/office/2006/activeX" xmlns:r="http://schemas.openxmlformats.org/officeDocument/2006/relationships" ax:classid="{8BD21D10-EC42-11CE-9E0D-00AA006002F3}" ax:persistence="persistStorage" r:id="rId1"/>
</file>

<file path=ppt/activeX/activeX63.xml><?xml version="1.0" encoding="utf-8"?>
<ax:ocx xmlns:ax="http://schemas.microsoft.com/office/2006/activeX" xmlns:r="http://schemas.openxmlformats.org/officeDocument/2006/relationships" ax:classid="{8BD21D10-EC42-11CE-9E0D-00AA006002F3}" ax:persistence="persistStorage" r:id="rId1"/>
</file>

<file path=ppt/activeX/activeX64.xml><?xml version="1.0" encoding="utf-8"?>
<ax:ocx xmlns:ax="http://schemas.microsoft.com/office/2006/activeX" xmlns:r="http://schemas.openxmlformats.org/officeDocument/2006/relationships" ax:classid="{8BD21D10-EC42-11CE-9E0D-00AA006002F3}" ax:persistence="persistStorage" r:id="rId1"/>
</file>

<file path=ppt/activeX/activeX65.xml><?xml version="1.0" encoding="utf-8"?>
<ax:ocx xmlns:ax="http://schemas.microsoft.com/office/2006/activeX" xmlns:r="http://schemas.openxmlformats.org/officeDocument/2006/relationships" ax:classid="{8BD21D10-EC42-11CE-9E0D-00AA006002F3}" ax:persistence="persistStorage" r:id="rId1"/>
</file>

<file path=ppt/activeX/activeX66.xml><?xml version="1.0" encoding="utf-8"?>
<ax:ocx xmlns:ax="http://schemas.microsoft.com/office/2006/activeX" xmlns:r="http://schemas.openxmlformats.org/officeDocument/2006/relationships" ax:classid="{8BD21D10-EC42-11CE-9E0D-00AA006002F3}" ax:persistence="persistStorage" r:id="rId1"/>
</file>

<file path=ppt/activeX/activeX67.xml><?xml version="1.0" encoding="utf-8"?>
<ax:ocx xmlns:ax="http://schemas.microsoft.com/office/2006/activeX" xmlns:r="http://schemas.openxmlformats.org/officeDocument/2006/relationships" ax:classid="{8BD21D10-EC42-11CE-9E0D-00AA006002F3}" ax:persistence="persistStorage" r:id="rId1"/>
</file>

<file path=ppt/activeX/activeX68.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Sylvester" userId="4b4cccabde5cce33" providerId="LiveId" clId="{766A626B-0466-4483-A140-9DD7DF653D29}"/>
    <pc:docChg chg="undo custSel addSld delSld modSld">
      <pc:chgData name="Kerri Sylvester" userId="4b4cccabde5cce33" providerId="LiveId" clId="{766A626B-0466-4483-A140-9DD7DF653D29}" dt="2023-03-07T18:03:18.702" v="2266" actId="403"/>
      <pc:docMkLst>
        <pc:docMk/>
      </pc:docMkLst>
      <pc:sldChg chg="modSp del mod">
        <pc:chgData name="Kerri Sylvester" userId="4b4cccabde5cce33" providerId="LiveId" clId="{766A626B-0466-4483-A140-9DD7DF653D29}" dt="2023-03-07T16:10:32.724" v="101" actId="47"/>
        <pc:sldMkLst>
          <pc:docMk/>
          <pc:sldMk cId="3506677659" sldId="260"/>
        </pc:sldMkLst>
        <pc:spChg chg="mod">
          <ac:chgData name="Kerri Sylvester" userId="4b4cccabde5cce33" providerId="LiveId" clId="{766A626B-0466-4483-A140-9DD7DF653D29}" dt="2023-03-07T16:09:54.190" v="89" actId="20577"/>
          <ac:spMkLst>
            <pc:docMk/>
            <pc:sldMk cId="3506677659" sldId="260"/>
            <ac:spMk id="2" creationId="{118AA0B8-5F61-E569-5740-FFC6B7D20493}"/>
          </ac:spMkLst>
        </pc:spChg>
      </pc:sldChg>
      <pc:sldChg chg="addSp delSp modSp mod modNotesTx">
        <pc:chgData name="Kerri Sylvester" userId="4b4cccabde5cce33" providerId="LiveId" clId="{766A626B-0466-4483-A140-9DD7DF653D29}" dt="2023-03-07T17:57:23.657" v="2047" actId="1076"/>
        <pc:sldMkLst>
          <pc:docMk/>
          <pc:sldMk cId="2177550071" sldId="261"/>
        </pc:sldMkLst>
        <pc:spChg chg="mod">
          <ac:chgData name="Kerri Sylvester" userId="4b4cccabde5cce33" providerId="LiveId" clId="{766A626B-0466-4483-A140-9DD7DF653D29}" dt="2023-03-07T16:11:17.752" v="107" actId="313"/>
          <ac:spMkLst>
            <pc:docMk/>
            <pc:sldMk cId="2177550071" sldId="261"/>
            <ac:spMk id="2" creationId="{8517A7C7-1BFE-F1BE-479A-E3CCA259C815}"/>
          </ac:spMkLst>
        </pc:spChg>
        <pc:spChg chg="mod">
          <ac:chgData name="Kerri Sylvester" userId="4b4cccabde5cce33" providerId="LiveId" clId="{766A626B-0466-4483-A140-9DD7DF653D29}" dt="2023-03-07T17:57:23.657" v="2047" actId="1076"/>
          <ac:spMkLst>
            <pc:docMk/>
            <pc:sldMk cId="2177550071" sldId="261"/>
            <ac:spMk id="3" creationId="{66F30C2C-4C50-9012-A9F1-A99D8B9ACC5A}"/>
          </ac:spMkLst>
        </pc:spChg>
        <pc:spChg chg="del">
          <ac:chgData name="Kerri Sylvester" userId="4b4cccabde5cce33" providerId="LiveId" clId="{766A626B-0466-4483-A140-9DD7DF653D29}" dt="2023-03-07T16:11:06.584" v="105" actId="478"/>
          <ac:spMkLst>
            <pc:docMk/>
            <pc:sldMk cId="2177550071" sldId="261"/>
            <ac:spMk id="4" creationId="{875168C3-A1E5-1FD3-6E4B-1B2AD606B449}"/>
          </ac:spMkLst>
        </pc:spChg>
        <pc:spChg chg="mod">
          <ac:chgData name="Kerri Sylvester" userId="4b4cccabde5cce33" providerId="LiveId" clId="{766A626B-0466-4483-A140-9DD7DF653D29}" dt="2023-03-07T17:01:22.372" v="1049" actId="6549"/>
          <ac:spMkLst>
            <pc:docMk/>
            <pc:sldMk cId="2177550071" sldId="261"/>
            <ac:spMk id="5" creationId="{C89EAFE9-8D61-FF40-08EE-176BC444E4C8}"/>
          </ac:spMkLst>
        </pc:spChg>
        <pc:spChg chg="add del">
          <ac:chgData name="Kerri Sylvester" userId="4b4cccabde5cce33" providerId="LiveId" clId="{766A626B-0466-4483-A140-9DD7DF653D29}" dt="2023-03-07T16:11:09.711" v="106" actId="478"/>
          <ac:spMkLst>
            <pc:docMk/>
            <pc:sldMk cId="2177550071" sldId="261"/>
            <ac:spMk id="6" creationId="{C2871EC3-AD2D-450C-B20F-F57BD8521A2A}"/>
          </ac:spMkLst>
        </pc:spChg>
      </pc:sldChg>
      <pc:sldChg chg="modSp mod">
        <pc:chgData name="Kerri Sylvester" userId="4b4cccabde5cce33" providerId="LiveId" clId="{766A626B-0466-4483-A140-9DD7DF653D29}" dt="2023-03-07T17:01:27.710" v="1053" actId="6549"/>
        <pc:sldMkLst>
          <pc:docMk/>
          <pc:sldMk cId="1689474627" sldId="263"/>
        </pc:sldMkLst>
        <pc:spChg chg="mod">
          <ac:chgData name="Kerri Sylvester" userId="4b4cccabde5cce33" providerId="LiveId" clId="{766A626B-0466-4483-A140-9DD7DF653D29}" dt="2023-03-07T17:01:27.710" v="1053" actId="6549"/>
          <ac:spMkLst>
            <pc:docMk/>
            <pc:sldMk cId="1689474627" sldId="263"/>
            <ac:spMk id="3" creationId="{92BDA2E8-D6AE-F1C0-0566-8A1ECA708F91}"/>
          </ac:spMkLst>
        </pc:spChg>
        <pc:spChg chg="mod">
          <ac:chgData name="Kerri Sylvester" userId="4b4cccabde5cce33" providerId="LiveId" clId="{766A626B-0466-4483-A140-9DD7DF653D29}" dt="2023-03-07T16:46:30.664" v="275" actId="14100"/>
          <ac:spMkLst>
            <pc:docMk/>
            <pc:sldMk cId="1689474627" sldId="263"/>
            <ac:spMk id="4" creationId="{98232DA6-C83B-B25B-E943-F666FB825C82}"/>
          </ac:spMkLst>
        </pc:spChg>
      </pc:sldChg>
      <pc:sldChg chg="delSp modSp mod delAnim modAnim modNotesTx">
        <pc:chgData name="Kerri Sylvester" userId="4b4cccabde5cce33" providerId="LiveId" clId="{766A626B-0466-4483-A140-9DD7DF653D29}" dt="2023-03-07T17:03:26.891" v="1061" actId="20577"/>
        <pc:sldMkLst>
          <pc:docMk/>
          <pc:sldMk cId="4165124596" sldId="264"/>
        </pc:sldMkLst>
        <pc:spChg chg="mod">
          <ac:chgData name="Kerri Sylvester" userId="4b4cccabde5cce33" providerId="LiveId" clId="{766A626B-0466-4483-A140-9DD7DF653D29}" dt="2023-03-07T16:20:16.294" v="252" actId="20577"/>
          <ac:spMkLst>
            <pc:docMk/>
            <pc:sldMk cId="4165124596" sldId="264"/>
            <ac:spMk id="3" creationId="{66F30C2C-4C50-9012-A9F1-A99D8B9ACC5A}"/>
          </ac:spMkLst>
        </pc:spChg>
        <pc:spChg chg="del mod">
          <ac:chgData name="Kerri Sylvester" userId="4b4cccabde5cce33" providerId="LiveId" clId="{766A626B-0466-4483-A140-9DD7DF653D29}" dt="2023-03-07T16:18:47.306" v="178"/>
          <ac:spMkLst>
            <pc:docMk/>
            <pc:sldMk cId="4165124596" sldId="264"/>
            <ac:spMk id="4" creationId="{68C45979-30AA-5A2B-64B0-8CA6F7DD7959}"/>
          </ac:spMkLst>
        </pc:spChg>
        <pc:spChg chg="mod">
          <ac:chgData name="Kerri Sylvester" userId="4b4cccabde5cce33" providerId="LiveId" clId="{766A626B-0466-4483-A140-9DD7DF653D29}" dt="2023-03-07T17:03:26.891" v="1061" actId="20577"/>
          <ac:spMkLst>
            <pc:docMk/>
            <pc:sldMk cId="4165124596" sldId="264"/>
            <ac:spMk id="5" creationId="{C89EAFE9-8D61-FF40-08EE-176BC444E4C8}"/>
          </ac:spMkLst>
        </pc:spChg>
        <pc:spChg chg="del mod">
          <ac:chgData name="Kerri Sylvester" userId="4b4cccabde5cce33" providerId="LiveId" clId="{766A626B-0466-4483-A140-9DD7DF653D29}" dt="2023-03-07T16:18:47.313" v="180"/>
          <ac:spMkLst>
            <pc:docMk/>
            <pc:sldMk cId="4165124596" sldId="264"/>
            <ac:spMk id="6" creationId="{7286A5AC-0EAD-BC1C-2E7C-715328D79F7B}"/>
          </ac:spMkLst>
        </pc:spChg>
      </pc:sldChg>
      <pc:sldChg chg="addSp delSp modSp mod modNotesTx">
        <pc:chgData name="Kerri Sylvester" userId="4b4cccabde5cce33" providerId="LiveId" clId="{766A626B-0466-4483-A140-9DD7DF653D29}" dt="2023-03-07T17:42:47.419" v="1714" actId="1076"/>
        <pc:sldMkLst>
          <pc:docMk/>
          <pc:sldMk cId="1740269231" sldId="265"/>
        </pc:sldMkLst>
        <pc:spChg chg="mod">
          <ac:chgData name="Kerri Sylvester" userId="4b4cccabde5cce33" providerId="LiveId" clId="{766A626B-0466-4483-A140-9DD7DF653D29}" dt="2023-03-07T17:22:59.954" v="1496" actId="6549"/>
          <ac:spMkLst>
            <pc:docMk/>
            <pc:sldMk cId="1740269231" sldId="265"/>
            <ac:spMk id="3" creationId="{DF569B4E-DBFB-AC93-410B-776B56D660A7}"/>
          </ac:spMkLst>
        </pc:spChg>
        <pc:spChg chg="mod">
          <ac:chgData name="Kerri Sylvester" userId="4b4cccabde5cce33" providerId="LiveId" clId="{766A626B-0466-4483-A140-9DD7DF653D29}" dt="2023-03-07T17:37:42.651" v="1696" actId="1076"/>
          <ac:spMkLst>
            <pc:docMk/>
            <pc:sldMk cId="1740269231" sldId="265"/>
            <ac:spMk id="8" creationId="{1585366C-4A6F-BD3F-4509-C90F63099467}"/>
          </ac:spMkLst>
        </pc:spChg>
        <pc:spChg chg="mod">
          <ac:chgData name="Kerri Sylvester" userId="4b4cccabde5cce33" providerId="LiveId" clId="{766A626B-0466-4483-A140-9DD7DF653D29}" dt="2023-03-07T17:31:23.882" v="1686" actId="1076"/>
          <ac:spMkLst>
            <pc:docMk/>
            <pc:sldMk cId="1740269231" sldId="265"/>
            <ac:spMk id="38" creationId="{FF16421C-EFA4-FEE6-2D78-17FD6B8C3BC3}"/>
          </ac:spMkLst>
        </pc:spChg>
        <pc:picChg chg="add mod">
          <ac:chgData name="Kerri Sylvester" userId="4b4cccabde5cce33" providerId="LiveId" clId="{766A626B-0466-4483-A140-9DD7DF653D29}" dt="2023-03-07T17:42:47.419" v="1714" actId="1076"/>
          <ac:picMkLst>
            <pc:docMk/>
            <pc:sldMk cId="1740269231" sldId="265"/>
            <ac:picMk id="4" creationId="{578581FA-5E54-44B8-B123-989CF9785E31}"/>
          </ac:picMkLst>
        </pc:picChg>
        <pc:picChg chg="del">
          <ac:chgData name="Kerri Sylvester" userId="4b4cccabde5cce33" providerId="LiveId" clId="{766A626B-0466-4483-A140-9DD7DF653D29}" dt="2023-03-07T17:29:49.427" v="1678" actId="478"/>
          <ac:picMkLst>
            <pc:docMk/>
            <pc:sldMk cId="1740269231" sldId="265"/>
            <ac:picMk id="20" creationId="{AC6DE4EE-83F3-B283-30AC-F4D0DED5E9AC}"/>
          </ac:picMkLst>
        </pc:picChg>
        <pc:picChg chg="add del mod">
          <ac:chgData name="Kerri Sylvester" userId="4b4cccabde5cce33" providerId="LiveId" clId="{766A626B-0466-4483-A140-9DD7DF653D29}" dt="2023-03-07T17:41:58.229" v="1707" actId="478"/>
          <ac:picMkLst>
            <pc:docMk/>
            <pc:sldMk cId="1740269231" sldId="265"/>
            <ac:picMk id="37" creationId="{D67B6C5E-D8B3-1F62-AB02-E5DE9FF4F128}"/>
          </ac:picMkLst>
        </pc:picChg>
        <pc:picChg chg="add del mod">
          <ac:chgData name="Kerri Sylvester" userId="4b4cccabde5cce33" providerId="LiveId" clId="{766A626B-0466-4483-A140-9DD7DF653D29}" dt="2023-03-07T17:41:57.576" v="1706"/>
          <ac:picMkLst>
            <pc:docMk/>
            <pc:sldMk cId="1740269231" sldId="265"/>
            <ac:picMk id="1026" creationId="{EBFFAF65-4E08-4D3C-9783-9970BB649991}"/>
          </ac:picMkLst>
        </pc:picChg>
      </pc:sldChg>
      <pc:sldChg chg="modSp mod">
        <pc:chgData name="Kerri Sylvester" userId="4b4cccabde5cce33" providerId="LiveId" clId="{766A626B-0466-4483-A140-9DD7DF653D29}" dt="2023-03-07T17:51:51.329" v="1870"/>
        <pc:sldMkLst>
          <pc:docMk/>
          <pc:sldMk cId="838417590" sldId="268"/>
        </pc:sldMkLst>
        <pc:spChg chg="mod">
          <ac:chgData name="Kerri Sylvester" userId="4b4cccabde5cce33" providerId="LiveId" clId="{766A626B-0466-4483-A140-9DD7DF653D29}" dt="2023-03-07T16:59:54.063" v="1034" actId="14100"/>
          <ac:spMkLst>
            <pc:docMk/>
            <pc:sldMk cId="838417590" sldId="268"/>
            <ac:spMk id="3" creationId="{66F30C2C-4C50-9012-A9F1-A99D8B9ACC5A}"/>
          </ac:spMkLst>
        </pc:spChg>
        <pc:spChg chg="mod">
          <ac:chgData name="Kerri Sylvester" userId="4b4cccabde5cce33" providerId="LiveId" clId="{766A626B-0466-4483-A140-9DD7DF653D29}" dt="2023-03-07T17:04:32.023" v="1091" actId="1076"/>
          <ac:spMkLst>
            <pc:docMk/>
            <pc:sldMk cId="838417590" sldId="268"/>
            <ac:spMk id="5" creationId="{C89EAFE9-8D61-FF40-08EE-176BC444E4C8}"/>
          </ac:spMkLst>
        </pc:spChg>
        <pc:spChg chg="mod">
          <ac:chgData name="Kerri Sylvester" userId="4b4cccabde5cce33" providerId="LiveId" clId="{766A626B-0466-4483-A140-9DD7DF653D29}" dt="2023-03-07T17:00:00.846" v="1035" actId="2711"/>
          <ac:spMkLst>
            <pc:docMk/>
            <pc:sldMk cId="838417590" sldId="268"/>
            <ac:spMk id="6" creationId="{84519BF4-CCED-9771-8B1F-70FC2B4BF3DB}"/>
          </ac:spMkLst>
        </pc:spChg>
        <pc:spChg chg="mod">
          <ac:chgData name="Kerri Sylvester" userId="4b4cccabde5cce33" providerId="LiveId" clId="{766A626B-0466-4483-A140-9DD7DF653D29}" dt="2023-03-07T17:00:06.143" v="1036" actId="2711"/>
          <ac:spMkLst>
            <pc:docMk/>
            <pc:sldMk cId="838417590" sldId="268"/>
            <ac:spMk id="7" creationId="{81C55142-598C-0BF8-DCE4-8315ACBF13D4}"/>
          </ac:spMkLst>
        </pc:spChg>
        <pc:spChg chg="mod">
          <ac:chgData name="Kerri Sylvester" userId="4b4cccabde5cce33" providerId="LiveId" clId="{766A626B-0466-4483-A140-9DD7DF653D29}" dt="2023-03-07T17:00:30.664" v="1041" actId="255"/>
          <ac:spMkLst>
            <pc:docMk/>
            <pc:sldMk cId="838417590" sldId="268"/>
            <ac:spMk id="8" creationId="{22067F8A-9778-CAFB-3D0F-14CD66837B84}"/>
          </ac:spMkLst>
        </pc:spChg>
        <pc:spChg chg="mod">
          <ac:chgData name="Kerri Sylvester" userId="4b4cccabde5cce33" providerId="LiveId" clId="{766A626B-0466-4483-A140-9DD7DF653D29}" dt="2023-03-07T17:00:50.388" v="1045" actId="948"/>
          <ac:spMkLst>
            <pc:docMk/>
            <pc:sldMk cId="838417590" sldId="268"/>
            <ac:spMk id="12" creationId="{D897E1E2-C75B-7632-1348-CC3D8944C24C}"/>
          </ac:spMkLst>
        </pc:spChg>
        <pc:graphicFrameChg chg="mod">
          <ac:chgData name="Kerri Sylvester" userId="4b4cccabde5cce33" providerId="LiveId" clId="{766A626B-0466-4483-A140-9DD7DF653D29}" dt="2023-03-07T17:51:51.329" v="1870"/>
          <ac:graphicFrameMkLst>
            <pc:docMk/>
            <pc:sldMk cId="838417590" sldId="268"/>
            <ac:graphicFrameMk id="14" creationId="{63AB5D61-88BE-2A55-3DDB-FFE14B95DA44}"/>
          </ac:graphicFrameMkLst>
        </pc:graphicFrameChg>
        <pc:graphicFrameChg chg="mod">
          <ac:chgData name="Kerri Sylvester" userId="4b4cccabde5cce33" providerId="LiveId" clId="{766A626B-0466-4483-A140-9DD7DF653D29}" dt="2023-03-07T17:51:51.329" v="1869"/>
          <ac:graphicFrameMkLst>
            <pc:docMk/>
            <pc:sldMk cId="838417590" sldId="268"/>
            <ac:graphicFrameMk id="15" creationId="{2EC20B9C-5174-72C5-0D24-1E70A638B39E}"/>
          </ac:graphicFrameMkLst>
        </pc:graphicFrameChg>
        <pc:graphicFrameChg chg="mod">
          <ac:chgData name="Kerri Sylvester" userId="4b4cccabde5cce33" providerId="LiveId" clId="{766A626B-0466-4483-A140-9DD7DF653D29}" dt="2023-03-07T17:51:51.329" v="1868"/>
          <ac:graphicFrameMkLst>
            <pc:docMk/>
            <pc:sldMk cId="838417590" sldId="268"/>
            <ac:graphicFrameMk id="18" creationId="{09AF2D27-44CE-AE22-2477-73491FAFEDA6}"/>
          </ac:graphicFrameMkLst>
        </pc:graphicFrameChg>
        <pc:graphicFrameChg chg="mod">
          <ac:chgData name="Kerri Sylvester" userId="4b4cccabde5cce33" providerId="LiveId" clId="{766A626B-0466-4483-A140-9DD7DF653D29}" dt="2023-03-07T17:51:51.329" v="1867"/>
          <ac:graphicFrameMkLst>
            <pc:docMk/>
            <pc:sldMk cId="838417590" sldId="268"/>
            <ac:graphicFrameMk id="19" creationId="{D706F6C5-D0DC-3FEE-0FD5-4CC0F7A34A5A}"/>
          </ac:graphicFrameMkLst>
        </pc:graphicFrameChg>
        <pc:graphicFrameChg chg="mod">
          <ac:chgData name="Kerri Sylvester" userId="4b4cccabde5cce33" providerId="LiveId" clId="{766A626B-0466-4483-A140-9DD7DF653D29}" dt="2023-03-07T17:51:51.329" v="1866"/>
          <ac:graphicFrameMkLst>
            <pc:docMk/>
            <pc:sldMk cId="838417590" sldId="268"/>
            <ac:graphicFrameMk id="20" creationId="{47CAC29E-5076-2596-0E5D-EA361CD8C4E9}"/>
          </ac:graphicFrameMkLst>
        </pc:graphicFrameChg>
        <pc:graphicFrameChg chg="mod">
          <ac:chgData name="Kerri Sylvester" userId="4b4cccabde5cce33" providerId="LiveId" clId="{766A626B-0466-4483-A140-9DD7DF653D29}" dt="2023-03-07T17:51:51.329" v="1865"/>
          <ac:graphicFrameMkLst>
            <pc:docMk/>
            <pc:sldMk cId="838417590" sldId="268"/>
            <ac:graphicFrameMk id="27" creationId="{A639BED5-9D4E-2360-B66E-B7FBDE3CD792}"/>
          </ac:graphicFrameMkLst>
        </pc:graphicFrameChg>
        <pc:graphicFrameChg chg="mod">
          <ac:chgData name="Kerri Sylvester" userId="4b4cccabde5cce33" providerId="LiveId" clId="{766A626B-0466-4483-A140-9DD7DF653D29}" dt="2023-03-07T17:51:51.329" v="1864"/>
          <ac:graphicFrameMkLst>
            <pc:docMk/>
            <pc:sldMk cId="838417590" sldId="268"/>
            <ac:graphicFrameMk id="28" creationId="{F9624954-E9BC-4EBE-8B11-B79507C31609}"/>
          </ac:graphicFrameMkLst>
        </pc:graphicFrameChg>
        <pc:graphicFrameChg chg="mod">
          <ac:chgData name="Kerri Sylvester" userId="4b4cccabde5cce33" providerId="LiveId" clId="{766A626B-0466-4483-A140-9DD7DF653D29}" dt="2023-03-07T17:51:51.329" v="1863"/>
          <ac:graphicFrameMkLst>
            <pc:docMk/>
            <pc:sldMk cId="838417590" sldId="268"/>
            <ac:graphicFrameMk id="29" creationId="{DCB0CBED-62CA-BAD7-D241-83016105D6A0}"/>
          </ac:graphicFrameMkLst>
        </pc:graphicFrameChg>
        <pc:graphicFrameChg chg="mod">
          <ac:chgData name="Kerri Sylvester" userId="4b4cccabde5cce33" providerId="LiveId" clId="{766A626B-0466-4483-A140-9DD7DF653D29}" dt="2023-03-07T17:51:51.327" v="1862"/>
          <ac:graphicFrameMkLst>
            <pc:docMk/>
            <pc:sldMk cId="838417590" sldId="268"/>
            <ac:graphicFrameMk id="30" creationId="{498CC8E6-1FBC-3E70-CB95-D0ABC27209F2}"/>
          </ac:graphicFrameMkLst>
        </pc:graphicFrameChg>
        <pc:graphicFrameChg chg="mod">
          <ac:chgData name="Kerri Sylvester" userId="4b4cccabde5cce33" providerId="LiveId" clId="{766A626B-0466-4483-A140-9DD7DF653D29}" dt="2023-03-07T17:51:51.320" v="1861"/>
          <ac:graphicFrameMkLst>
            <pc:docMk/>
            <pc:sldMk cId="838417590" sldId="268"/>
            <ac:graphicFrameMk id="31" creationId="{B57C9B9A-EDE7-FCC6-5DA1-6F68FE41E6EC}"/>
          </ac:graphicFrameMkLst>
        </pc:graphicFrameChg>
        <pc:graphicFrameChg chg="mod">
          <ac:chgData name="Kerri Sylvester" userId="4b4cccabde5cce33" providerId="LiveId" clId="{766A626B-0466-4483-A140-9DD7DF653D29}" dt="2023-03-07T17:51:51.320" v="1860"/>
          <ac:graphicFrameMkLst>
            <pc:docMk/>
            <pc:sldMk cId="838417590" sldId="268"/>
            <ac:graphicFrameMk id="32" creationId="{9E5E952E-F7D4-5F28-968A-9336DC2519E4}"/>
          </ac:graphicFrameMkLst>
        </pc:graphicFrameChg>
        <pc:graphicFrameChg chg="mod">
          <ac:chgData name="Kerri Sylvester" userId="4b4cccabde5cce33" providerId="LiveId" clId="{766A626B-0466-4483-A140-9DD7DF653D29}" dt="2023-03-07T17:51:51.320" v="1859"/>
          <ac:graphicFrameMkLst>
            <pc:docMk/>
            <pc:sldMk cId="838417590" sldId="268"/>
            <ac:graphicFrameMk id="33" creationId="{7AD2CA7A-743F-E6FA-B19B-3AE92F48DE43}"/>
          </ac:graphicFrameMkLst>
        </pc:graphicFrameChg>
        <pc:graphicFrameChg chg="mod">
          <ac:chgData name="Kerri Sylvester" userId="4b4cccabde5cce33" providerId="LiveId" clId="{766A626B-0466-4483-A140-9DD7DF653D29}" dt="2023-03-07T17:51:51.319" v="1858"/>
          <ac:graphicFrameMkLst>
            <pc:docMk/>
            <pc:sldMk cId="838417590" sldId="268"/>
            <ac:graphicFrameMk id="34" creationId="{4064ABF8-208A-48DC-0481-B71E191BA09D}"/>
          </ac:graphicFrameMkLst>
        </pc:graphicFrameChg>
        <pc:graphicFrameChg chg="mod">
          <ac:chgData name="Kerri Sylvester" userId="4b4cccabde5cce33" providerId="LiveId" clId="{766A626B-0466-4483-A140-9DD7DF653D29}" dt="2023-03-07T17:51:51.314" v="1857"/>
          <ac:graphicFrameMkLst>
            <pc:docMk/>
            <pc:sldMk cId="838417590" sldId="268"/>
            <ac:graphicFrameMk id="35" creationId="{6DD61A9E-B946-0584-0A29-82D5D4C00B58}"/>
          </ac:graphicFrameMkLst>
        </pc:graphicFrameChg>
        <pc:graphicFrameChg chg="mod">
          <ac:chgData name="Kerri Sylvester" userId="4b4cccabde5cce33" providerId="LiveId" clId="{766A626B-0466-4483-A140-9DD7DF653D29}" dt="2023-03-07T17:51:51.313" v="1856"/>
          <ac:graphicFrameMkLst>
            <pc:docMk/>
            <pc:sldMk cId="838417590" sldId="268"/>
            <ac:graphicFrameMk id="36" creationId="{8C602629-2706-631E-5E21-1AE243B930CC}"/>
          </ac:graphicFrameMkLst>
        </pc:graphicFrameChg>
        <pc:graphicFrameChg chg="mod">
          <ac:chgData name="Kerri Sylvester" userId="4b4cccabde5cce33" providerId="LiveId" clId="{766A626B-0466-4483-A140-9DD7DF653D29}" dt="2023-03-07T17:51:51.308" v="1855"/>
          <ac:graphicFrameMkLst>
            <pc:docMk/>
            <pc:sldMk cId="838417590" sldId="268"/>
            <ac:graphicFrameMk id="37" creationId="{BB276D48-D830-2CA8-418A-92848FD73D88}"/>
          </ac:graphicFrameMkLst>
        </pc:graphicFrameChg>
      </pc:sldChg>
      <pc:sldChg chg="modSp mod modNotesTx">
        <pc:chgData name="Kerri Sylvester" userId="4b4cccabde5cce33" providerId="LiveId" clId="{766A626B-0466-4483-A140-9DD7DF653D29}" dt="2023-03-07T17:08:43.547" v="1216" actId="1076"/>
        <pc:sldMkLst>
          <pc:docMk/>
          <pc:sldMk cId="393565696" sldId="269"/>
        </pc:sldMkLst>
        <pc:spChg chg="mod">
          <ac:chgData name="Kerri Sylvester" userId="4b4cccabde5cce33" providerId="LiveId" clId="{766A626B-0466-4483-A140-9DD7DF653D29}" dt="2023-03-07T17:05:21.447" v="1103" actId="14100"/>
          <ac:spMkLst>
            <pc:docMk/>
            <pc:sldMk cId="393565696" sldId="269"/>
            <ac:spMk id="2" creationId="{B6DEC7C1-7555-69A4-AD0D-8E50CAD0348E}"/>
          </ac:spMkLst>
        </pc:spChg>
        <pc:spChg chg="mod">
          <ac:chgData name="Kerri Sylvester" userId="4b4cccabde5cce33" providerId="LiveId" clId="{766A626B-0466-4483-A140-9DD7DF653D29}" dt="2023-03-07T17:04:38.499" v="1092" actId="6549"/>
          <ac:spMkLst>
            <pc:docMk/>
            <pc:sldMk cId="393565696" sldId="269"/>
            <ac:spMk id="3" creationId="{829B0EDF-E379-924B-7655-B44B560B3EA2}"/>
          </ac:spMkLst>
        </pc:spChg>
        <pc:picChg chg="mod">
          <ac:chgData name="Kerri Sylvester" userId="4b4cccabde5cce33" providerId="LiveId" clId="{766A626B-0466-4483-A140-9DD7DF653D29}" dt="2023-03-07T17:08:43.547" v="1216" actId="1076"/>
          <ac:picMkLst>
            <pc:docMk/>
            <pc:sldMk cId="393565696" sldId="269"/>
            <ac:picMk id="7" creationId="{0945ACC2-BEC8-1BC2-6155-78825B02165C}"/>
          </ac:picMkLst>
        </pc:picChg>
        <pc:picChg chg="mod">
          <ac:chgData name="Kerri Sylvester" userId="4b4cccabde5cce33" providerId="LiveId" clId="{766A626B-0466-4483-A140-9DD7DF653D29}" dt="2023-03-07T17:06:32.053" v="1117" actId="1076"/>
          <ac:picMkLst>
            <pc:docMk/>
            <pc:sldMk cId="393565696" sldId="269"/>
            <ac:picMk id="11" creationId="{56D6F911-8783-431E-5EA5-87936D153D08}"/>
          </ac:picMkLst>
        </pc:picChg>
      </pc:sldChg>
      <pc:sldChg chg="modSp mod modNotesTx">
        <pc:chgData name="Kerri Sylvester" userId="4b4cccabde5cce33" providerId="LiveId" clId="{766A626B-0466-4483-A140-9DD7DF653D29}" dt="2023-03-07T17:23:29.486" v="1513" actId="20577"/>
        <pc:sldMkLst>
          <pc:docMk/>
          <pc:sldMk cId="3868669584" sldId="270"/>
        </pc:sldMkLst>
        <pc:spChg chg="mod">
          <ac:chgData name="Kerri Sylvester" userId="4b4cccabde5cce33" providerId="LiveId" clId="{766A626B-0466-4483-A140-9DD7DF653D29}" dt="2023-03-07T17:11:39.123" v="1304" actId="20577"/>
          <ac:spMkLst>
            <pc:docMk/>
            <pc:sldMk cId="3868669584" sldId="270"/>
            <ac:spMk id="3" creationId="{829B0EDF-E379-924B-7655-B44B560B3EA2}"/>
          </ac:spMkLst>
        </pc:spChg>
        <pc:spChg chg="mod">
          <ac:chgData name="Kerri Sylvester" userId="4b4cccabde5cce33" providerId="LiveId" clId="{766A626B-0466-4483-A140-9DD7DF653D29}" dt="2023-03-07T17:12:47.394" v="1314" actId="122"/>
          <ac:spMkLst>
            <pc:docMk/>
            <pc:sldMk cId="3868669584" sldId="270"/>
            <ac:spMk id="8" creationId="{BEDAB518-1F49-452C-0F38-7EA4470DDE8E}"/>
          </ac:spMkLst>
        </pc:spChg>
      </pc:sldChg>
      <pc:sldChg chg="modSp mod modNotesTx">
        <pc:chgData name="Kerri Sylvester" userId="4b4cccabde5cce33" providerId="LiveId" clId="{766A626B-0466-4483-A140-9DD7DF653D29}" dt="2023-03-07T17:16:22.844" v="1427" actId="6549"/>
        <pc:sldMkLst>
          <pc:docMk/>
          <pc:sldMk cId="3098818321" sldId="271"/>
        </pc:sldMkLst>
        <pc:spChg chg="mod">
          <ac:chgData name="Kerri Sylvester" userId="4b4cccabde5cce33" providerId="LiveId" clId="{766A626B-0466-4483-A140-9DD7DF653D29}" dt="2023-03-07T17:16:22.844" v="1427" actId="6549"/>
          <ac:spMkLst>
            <pc:docMk/>
            <pc:sldMk cId="3098818321" sldId="271"/>
            <ac:spMk id="3" creationId="{829B0EDF-E379-924B-7655-B44B560B3EA2}"/>
          </ac:spMkLst>
        </pc:spChg>
        <pc:spChg chg="mod">
          <ac:chgData name="Kerri Sylvester" userId="4b4cccabde5cce33" providerId="LiveId" clId="{766A626B-0466-4483-A140-9DD7DF653D29}" dt="2023-03-07T17:13:27.271" v="1329" actId="20577"/>
          <ac:spMkLst>
            <pc:docMk/>
            <pc:sldMk cId="3098818321" sldId="271"/>
            <ac:spMk id="8" creationId="{BEDAB518-1F49-452C-0F38-7EA4470DDE8E}"/>
          </ac:spMkLst>
        </pc:spChg>
      </pc:sldChg>
      <pc:sldChg chg="modSp mod modNotesTx">
        <pc:chgData name="Kerri Sylvester" userId="4b4cccabde5cce33" providerId="LiveId" clId="{766A626B-0466-4483-A140-9DD7DF653D29}" dt="2023-03-07T17:23:09.043" v="1500" actId="20577"/>
        <pc:sldMkLst>
          <pc:docMk/>
          <pc:sldMk cId="1305514215" sldId="272"/>
        </pc:sldMkLst>
        <pc:spChg chg="mod">
          <ac:chgData name="Kerri Sylvester" userId="4b4cccabde5cce33" providerId="LiveId" clId="{766A626B-0466-4483-A140-9DD7DF653D29}" dt="2023-03-07T17:16:15.223" v="1424" actId="6549"/>
          <ac:spMkLst>
            <pc:docMk/>
            <pc:sldMk cId="1305514215" sldId="272"/>
            <ac:spMk id="3" creationId="{829B0EDF-E379-924B-7655-B44B560B3EA2}"/>
          </ac:spMkLst>
        </pc:spChg>
        <pc:spChg chg="mod">
          <ac:chgData name="Kerri Sylvester" userId="4b4cccabde5cce33" providerId="LiveId" clId="{766A626B-0466-4483-A140-9DD7DF653D29}" dt="2023-03-07T17:15:52.228" v="1423" actId="2711"/>
          <ac:spMkLst>
            <pc:docMk/>
            <pc:sldMk cId="1305514215" sldId="272"/>
            <ac:spMk id="8" creationId="{BEDAB518-1F49-452C-0F38-7EA4470DDE8E}"/>
          </ac:spMkLst>
        </pc:spChg>
      </pc:sldChg>
      <pc:sldChg chg="modSp mod modNotesTx">
        <pc:chgData name="Kerri Sylvester" userId="4b4cccabde5cce33" providerId="LiveId" clId="{766A626B-0466-4483-A140-9DD7DF653D29}" dt="2023-03-07T17:52:55.427" v="1995"/>
        <pc:sldMkLst>
          <pc:docMk/>
          <pc:sldMk cId="3930334893" sldId="273"/>
        </pc:sldMkLst>
        <pc:spChg chg="mod">
          <ac:chgData name="Kerri Sylvester" userId="4b4cccabde5cce33" providerId="LiveId" clId="{766A626B-0466-4483-A140-9DD7DF653D29}" dt="2023-03-07T17:22:37.141" v="1494" actId="20577"/>
          <ac:spMkLst>
            <pc:docMk/>
            <pc:sldMk cId="3930334893" sldId="273"/>
            <ac:spMk id="2" creationId="{8517A7C7-1BFE-F1BE-479A-E3CCA259C815}"/>
          </ac:spMkLst>
        </pc:spChg>
        <pc:spChg chg="mod">
          <ac:chgData name="Kerri Sylvester" userId="4b4cccabde5cce33" providerId="LiveId" clId="{766A626B-0466-4483-A140-9DD7DF653D29}" dt="2023-03-07T17:22:14.748" v="1481" actId="6549"/>
          <ac:spMkLst>
            <pc:docMk/>
            <pc:sldMk cId="3930334893" sldId="273"/>
            <ac:spMk id="5" creationId="{C89EAFE9-8D61-FF40-08EE-176BC444E4C8}"/>
          </ac:spMkLst>
        </pc:spChg>
        <pc:spChg chg="mod">
          <ac:chgData name="Kerri Sylvester" userId="4b4cccabde5cce33" providerId="LiveId" clId="{766A626B-0466-4483-A140-9DD7DF653D29}" dt="2023-03-07T17:22:32.331" v="1488" actId="20577"/>
          <ac:spMkLst>
            <pc:docMk/>
            <pc:sldMk cId="3930334893" sldId="273"/>
            <ac:spMk id="8" creationId="{22067F8A-9778-CAFB-3D0F-14CD66837B84}"/>
          </ac:spMkLst>
        </pc:spChg>
        <pc:graphicFrameChg chg="mod">
          <ac:chgData name="Kerri Sylvester" userId="4b4cccabde5cce33" providerId="LiveId" clId="{766A626B-0466-4483-A140-9DD7DF653D29}" dt="2023-03-07T17:52:55.427" v="1995"/>
          <ac:graphicFrameMkLst>
            <pc:docMk/>
            <pc:sldMk cId="3930334893" sldId="273"/>
            <ac:graphicFrameMk id="4" creationId="{77283444-C59E-CB86-C2AB-6FA8693AAA13}"/>
          </ac:graphicFrameMkLst>
        </pc:graphicFrameChg>
        <pc:graphicFrameChg chg="mod">
          <ac:chgData name="Kerri Sylvester" userId="4b4cccabde5cce33" providerId="LiveId" clId="{766A626B-0466-4483-A140-9DD7DF653D29}" dt="2023-03-07T17:52:55.422" v="1994"/>
          <ac:graphicFrameMkLst>
            <pc:docMk/>
            <pc:sldMk cId="3930334893" sldId="273"/>
            <ac:graphicFrameMk id="6" creationId="{70B1A4DB-16E4-0D84-1AFF-777BF9354FCD}"/>
          </ac:graphicFrameMkLst>
        </pc:graphicFrameChg>
        <pc:graphicFrameChg chg="mod">
          <ac:chgData name="Kerri Sylvester" userId="4b4cccabde5cce33" providerId="LiveId" clId="{766A626B-0466-4483-A140-9DD7DF653D29}" dt="2023-03-07T17:52:55.422" v="1993"/>
          <ac:graphicFrameMkLst>
            <pc:docMk/>
            <pc:sldMk cId="3930334893" sldId="273"/>
            <ac:graphicFrameMk id="7" creationId="{067D359C-9A76-F721-2452-B56CE05AE02D}"/>
          </ac:graphicFrameMkLst>
        </pc:graphicFrameChg>
        <pc:graphicFrameChg chg="mod">
          <ac:chgData name="Kerri Sylvester" userId="4b4cccabde5cce33" providerId="LiveId" clId="{766A626B-0466-4483-A140-9DD7DF653D29}" dt="2023-03-07T17:52:55.422" v="1992"/>
          <ac:graphicFrameMkLst>
            <pc:docMk/>
            <pc:sldMk cId="3930334893" sldId="273"/>
            <ac:graphicFrameMk id="10" creationId="{1A4BFD6C-FE7B-C156-F60B-E6E89591B9FB}"/>
          </ac:graphicFrameMkLst>
        </pc:graphicFrameChg>
        <pc:graphicFrameChg chg="mod">
          <ac:chgData name="Kerri Sylvester" userId="4b4cccabde5cce33" providerId="LiveId" clId="{766A626B-0466-4483-A140-9DD7DF653D29}" dt="2023-03-07T17:52:55.410" v="1991"/>
          <ac:graphicFrameMkLst>
            <pc:docMk/>
            <pc:sldMk cId="3930334893" sldId="273"/>
            <ac:graphicFrameMk id="11" creationId="{69EB8AB8-7079-6248-F5B9-4FCCD1E14871}"/>
          </ac:graphicFrameMkLst>
        </pc:graphicFrameChg>
        <pc:graphicFrameChg chg="mod">
          <ac:chgData name="Kerri Sylvester" userId="4b4cccabde5cce33" providerId="LiveId" clId="{766A626B-0466-4483-A140-9DD7DF653D29}" dt="2023-03-07T17:52:55.410" v="1990"/>
          <ac:graphicFrameMkLst>
            <pc:docMk/>
            <pc:sldMk cId="3930334893" sldId="273"/>
            <ac:graphicFrameMk id="12" creationId="{C955EA41-47D3-E834-A5A5-E38968D4730A}"/>
          </ac:graphicFrameMkLst>
        </pc:graphicFrameChg>
        <pc:graphicFrameChg chg="mod">
          <ac:chgData name="Kerri Sylvester" userId="4b4cccabde5cce33" providerId="LiveId" clId="{766A626B-0466-4483-A140-9DD7DF653D29}" dt="2023-03-07T17:52:55.410" v="1989"/>
          <ac:graphicFrameMkLst>
            <pc:docMk/>
            <pc:sldMk cId="3930334893" sldId="273"/>
            <ac:graphicFrameMk id="14" creationId="{91E7BE72-0ABE-B9ED-E7B5-A292B3E09BB7}"/>
          </ac:graphicFrameMkLst>
        </pc:graphicFrameChg>
        <pc:graphicFrameChg chg="mod">
          <ac:chgData name="Kerri Sylvester" userId="4b4cccabde5cce33" providerId="LiveId" clId="{766A626B-0466-4483-A140-9DD7DF653D29}" dt="2023-03-07T17:52:55.410" v="1988"/>
          <ac:graphicFrameMkLst>
            <pc:docMk/>
            <pc:sldMk cId="3930334893" sldId="273"/>
            <ac:graphicFrameMk id="15" creationId="{9DE581DC-2155-86D8-4080-B50775CD1CAD}"/>
          </ac:graphicFrameMkLst>
        </pc:graphicFrameChg>
        <pc:graphicFrameChg chg="mod">
          <ac:chgData name="Kerri Sylvester" userId="4b4cccabde5cce33" providerId="LiveId" clId="{766A626B-0466-4483-A140-9DD7DF653D29}" dt="2023-03-07T17:52:55.410" v="1987"/>
          <ac:graphicFrameMkLst>
            <pc:docMk/>
            <pc:sldMk cId="3930334893" sldId="273"/>
            <ac:graphicFrameMk id="16" creationId="{9263D214-9515-155E-5488-9C7C4845DDA1}"/>
          </ac:graphicFrameMkLst>
        </pc:graphicFrameChg>
        <pc:graphicFrameChg chg="mod">
          <ac:chgData name="Kerri Sylvester" userId="4b4cccabde5cce33" providerId="LiveId" clId="{766A626B-0466-4483-A140-9DD7DF653D29}" dt="2023-03-07T17:52:55.410" v="1986"/>
          <ac:graphicFrameMkLst>
            <pc:docMk/>
            <pc:sldMk cId="3930334893" sldId="273"/>
            <ac:graphicFrameMk id="18" creationId="{AD988BD9-FF52-0BC2-05E9-46B41B49EBF5}"/>
          </ac:graphicFrameMkLst>
        </pc:graphicFrameChg>
        <pc:graphicFrameChg chg="mod">
          <ac:chgData name="Kerri Sylvester" userId="4b4cccabde5cce33" providerId="LiveId" clId="{766A626B-0466-4483-A140-9DD7DF653D29}" dt="2023-03-07T17:52:55.410" v="1985"/>
          <ac:graphicFrameMkLst>
            <pc:docMk/>
            <pc:sldMk cId="3930334893" sldId="273"/>
            <ac:graphicFrameMk id="19" creationId="{CCF3DE4B-DB5E-FC64-B8F4-B53B0B020B80}"/>
          </ac:graphicFrameMkLst>
        </pc:graphicFrameChg>
        <pc:graphicFrameChg chg="mod">
          <ac:chgData name="Kerri Sylvester" userId="4b4cccabde5cce33" providerId="LiveId" clId="{766A626B-0466-4483-A140-9DD7DF653D29}" dt="2023-03-07T17:52:55.408" v="1984"/>
          <ac:graphicFrameMkLst>
            <pc:docMk/>
            <pc:sldMk cId="3930334893" sldId="273"/>
            <ac:graphicFrameMk id="20" creationId="{1F218F92-F46C-18D2-3A2F-7C8443AD7D4E}"/>
          </ac:graphicFrameMkLst>
        </pc:graphicFrameChg>
        <pc:graphicFrameChg chg="mod">
          <ac:chgData name="Kerri Sylvester" userId="4b4cccabde5cce33" providerId="LiveId" clId="{766A626B-0466-4483-A140-9DD7DF653D29}" dt="2023-03-07T17:52:55.406" v="1983"/>
          <ac:graphicFrameMkLst>
            <pc:docMk/>
            <pc:sldMk cId="3930334893" sldId="273"/>
            <ac:graphicFrameMk id="21" creationId="{BCFAA93F-0DD0-6E43-011F-2C5E41B4EAF4}"/>
          </ac:graphicFrameMkLst>
        </pc:graphicFrameChg>
        <pc:graphicFrameChg chg="mod">
          <ac:chgData name="Kerri Sylvester" userId="4b4cccabde5cce33" providerId="LiveId" clId="{766A626B-0466-4483-A140-9DD7DF653D29}" dt="2023-03-07T17:52:55.394" v="1982"/>
          <ac:graphicFrameMkLst>
            <pc:docMk/>
            <pc:sldMk cId="3930334893" sldId="273"/>
            <ac:graphicFrameMk id="62" creationId="{E3DF5407-F636-8327-34B6-93600349C92C}"/>
          </ac:graphicFrameMkLst>
        </pc:graphicFrameChg>
        <pc:graphicFrameChg chg="mod">
          <ac:chgData name="Kerri Sylvester" userId="4b4cccabde5cce33" providerId="LiveId" clId="{766A626B-0466-4483-A140-9DD7DF653D29}" dt="2023-03-07T17:52:55.394" v="1981"/>
          <ac:graphicFrameMkLst>
            <pc:docMk/>
            <pc:sldMk cId="3930334893" sldId="273"/>
            <ac:graphicFrameMk id="63" creationId="{AA0B9A14-6BE5-B6B7-F704-298A90878DEB}"/>
          </ac:graphicFrameMkLst>
        </pc:graphicFrameChg>
        <pc:graphicFrameChg chg="mod">
          <ac:chgData name="Kerri Sylvester" userId="4b4cccabde5cce33" providerId="LiveId" clId="{766A626B-0466-4483-A140-9DD7DF653D29}" dt="2023-03-07T17:52:55.394" v="1980"/>
          <ac:graphicFrameMkLst>
            <pc:docMk/>
            <pc:sldMk cId="3930334893" sldId="273"/>
            <ac:graphicFrameMk id="64" creationId="{402A392B-975F-0FD9-1B21-A295FF9EC011}"/>
          </ac:graphicFrameMkLst>
        </pc:graphicFrameChg>
        <pc:graphicFrameChg chg="mod">
          <ac:chgData name="Kerri Sylvester" userId="4b4cccabde5cce33" providerId="LiveId" clId="{766A626B-0466-4483-A140-9DD7DF653D29}" dt="2023-03-07T17:52:55.394" v="1979"/>
          <ac:graphicFrameMkLst>
            <pc:docMk/>
            <pc:sldMk cId="3930334893" sldId="273"/>
            <ac:graphicFrameMk id="65" creationId="{D4B3BDA3-5BC6-BED4-89C3-B6F552F58C99}"/>
          </ac:graphicFrameMkLst>
        </pc:graphicFrameChg>
        <pc:graphicFrameChg chg="mod">
          <ac:chgData name="Kerri Sylvester" userId="4b4cccabde5cce33" providerId="LiveId" clId="{766A626B-0466-4483-A140-9DD7DF653D29}" dt="2023-03-07T17:52:55.394" v="1978"/>
          <ac:graphicFrameMkLst>
            <pc:docMk/>
            <pc:sldMk cId="3930334893" sldId="273"/>
            <ac:graphicFrameMk id="66" creationId="{E8F8BEEE-6D6A-3E97-2CAA-A41D20A83727}"/>
          </ac:graphicFrameMkLst>
        </pc:graphicFrameChg>
        <pc:graphicFrameChg chg="mod">
          <ac:chgData name="Kerri Sylvester" userId="4b4cccabde5cce33" providerId="LiveId" clId="{766A626B-0466-4483-A140-9DD7DF653D29}" dt="2023-03-07T17:52:55.394" v="1977"/>
          <ac:graphicFrameMkLst>
            <pc:docMk/>
            <pc:sldMk cId="3930334893" sldId="273"/>
            <ac:graphicFrameMk id="67" creationId="{6CC814D9-D32B-B55E-9693-536ACAC33D77}"/>
          </ac:graphicFrameMkLst>
        </pc:graphicFrameChg>
        <pc:graphicFrameChg chg="mod">
          <ac:chgData name="Kerri Sylvester" userId="4b4cccabde5cce33" providerId="LiveId" clId="{766A626B-0466-4483-A140-9DD7DF653D29}" dt="2023-03-07T17:52:55.394" v="1976"/>
          <ac:graphicFrameMkLst>
            <pc:docMk/>
            <pc:sldMk cId="3930334893" sldId="273"/>
            <ac:graphicFrameMk id="68" creationId="{AD0C42EA-4242-393B-3F7D-BBE4D40DACA3}"/>
          </ac:graphicFrameMkLst>
        </pc:graphicFrameChg>
        <pc:graphicFrameChg chg="mod">
          <ac:chgData name="Kerri Sylvester" userId="4b4cccabde5cce33" providerId="LiveId" clId="{766A626B-0466-4483-A140-9DD7DF653D29}" dt="2023-03-07T17:52:55.391" v="1975"/>
          <ac:graphicFrameMkLst>
            <pc:docMk/>
            <pc:sldMk cId="3930334893" sldId="273"/>
            <ac:graphicFrameMk id="69" creationId="{CBCC646A-E82C-C546-6965-91E6D24CE36C}"/>
          </ac:graphicFrameMkLst>
        </pc:graphicFrameChg>
        <pc:graphicFrameChg chg="mod">
          <ac:chgData name="Kerri Sylvester" userId="4b4cccabde5cce33" providerId="LiveId" clId="{766A626B-0466-4483-A140-9DD7DF653D29}" dt="2023-03-07T17:52:55.391" v="1974"/>
          <ac:graphicFrameMkLst>
            <pc:docMk/>
            <pc:sldMk cId="3930334893" sldId="273"/>
            <ac:graphicFrameMk id="70" creationId="{B8377E2E-6953-945C-AEA0-FD69904E9F6D}"/>
          </ac:graphicFrameMkLst>
        </pc:graphicFrameChg>
        <pc:graphicFrameChg chg="mod">
          <ac:chgData name="Kerri Sylvester" userId="4b4cccabde5cce33" providerId="LiveId" clId="{766A626B-0466-4483-A140-9DD7DF653D29}" dt="2023-03-07T17:52:55.376" v="1973"/>
          <ac:graphicFrameMkLst>
            <pc:docMk/>
            <pc:sldMk cId="3930334893" sldId="273"/>
            <ac:graphicFrameMk id="71" creationId="{7B2CE490-8FD9-2892-3289-41C3B69E7E4B}"/>
          </ac:graphicFrameMkLst>
        </pc:graphicFrameChg>
        <pc:graphicFrameChg chg="mod">
          <ac:chgData name="Kerri Sylvester" userId="4b4cccabde5cce33" providerId="LiveId" clId="{766A626B-0466-4483-A140-9DD7DF653D29}" dt="2023-03-07T17:52:55.376" v="1972"/>
          <ac:graphicFrameMkLst>
            <pc:docMk/>
            <pc:sldMk cId="3930334893" sldId="273"/>
            <ac:graphicFrameMk id="72" creationId="{FCC724B9-B74C-1CD1-3977-1C36E4911B73}"/>
          </ac:graphicFrameMkLst>
        </pc:graphicFrameChg>
        <pc:graphicFrameChg chg="mod">
          <ac:chgData name="Kerri Sylvester" userId="4b4cccabde5cce33" providerId="LiveId" clId="{766A626B-0466-4483-A140-9DD7DF653D29}" dt="2023-03-07T17:52:55.376" v="1971"/>
          <ac:graphicFrameMkLst>
            <pc:docMk/>
            <pc:sldMk cId="3930334893" sldId="273"/>
            <ac:graphicFrameMk id="73" creationId="{3B9B2B8B-E843-57AD-3838-58DCAB03F36F}"/>
          </ac:graphicFrameMkLst>
        </pc:graphicFrameChg>
        <pc:graphicFrameChg chg="mod">
          <ac:chgData name="Kerri Sylvester" userId="4b4cccabde5cce33" providerId="LiveId" clId="{766A626B-0466-4483-A140-9DD7DF653D29}" dt="2023-03-07T17:52:55.376" v="1970"/>
          <ac:graphicFrameMkLst>
            <pc:docMk/>
            <pc:sldMk cId="3930334893" sldId="273"/>
            <ac:graphicFrameMk id="74" creationId="{BEC411DF-8A43-39A7-6559-C6BAF655A439}"/>
          </ac:graphicFrameMkLst>
        </pc:graphicFrameChg>
        <pc:graphicFrameChg chg="mod">
          <ac:chgData name="Kerri Sylvester" userId="4b4cccabde5cce33" providerId="LiveId" clId="{766A626B-0466-4483-A140-9DD7DF653D29}" dt="2023-03-07T17:52:55.376" v="1969"/>
          <ac:graphicFrameMkLst>
            <pc:docMk/>
            <pc:sldMk cId="3930334893" sldId="273"/>
            <ac:graphicFrameMk id="75" creationId="{D286EFDF-A822-FC52-52A9-88F65DF4018F}"/>
          </ac:graphicFrameMkLst>
        </pc:graphicFrameChg>
        <pc:graphicFrameChg chg="mod">
          <ac:chgData name="Kerri Sylvester" userId="4b4cccabde5cce33" providerId="LiveId" clId="{766A626B-0466-4483-A140-9DD7DF653D29}" dt="2023-03-07T17:52:55.376" v="1968"/>
          <ac:graphicFrameMkLst>
            <pc:docMk/>
            <pc:sldMk cId="3930334893" sldId="273"/>
            <ac:graphicFrameMk id="76" creationId="{5597AD39-969F-B842-0797-FD0437415C7E}"/>
          </ac:graphicFrameMkLst>
        </pc:graphicFrameChg>
        <pc:graphicFrameChg chg="mod">
          <ac:chgData name="Kerri Sylvester" userId="4b4cccabde5cce33" providerId="LiveId" clId="{766A626B-0466-4483-A140-9DD7DF653D29}" dt="2023-03-07T17:52:55.376" v="1967"/>
          <ac:graphicFrameMkLst>
            <pc:docMk/>
            <pc:sldMk cId="3930334893" sldId="273"/>
            <ac:graphicFrameMk id="77" creationId="{D4D337DA-D59C-B6A0-483C-0EF7B781B73D}"/>
          </ac:graphicFrameMkLst>
        </pc:graphicFrameChg>
        <pc:graphicFrameChg chg="mod">
          <ac:chgData name="Kerri Sylvester" userId="4b4cccabde5cce33" providerId="LiveId" clId="{766A626B-0466-4483-A140-9DD7DF653D29}" dt="2023-03-07T17:52:55.376" v="1966"/>
          <ac:graphicFrameMkLst>
            <pc:docMk/>
            <pc:sldMk cId="3930334893" sldId="273"/>
            <ac:graphicFrameMk id="78" creationId="{42D2737D-1542-AF85-EEB9-D28A12557A37}"/>
          </ac:graphicFrameMkLst>
        </pc:graphicFrameChg>
        <pc:graphicFrameChg chg="mod">
          <ac:chgData name="Kerri Sylvester" userId="4b4cccabde5cce33" providerId="LiveId" clId="{766A626B-0466-4483-A140-9DD7DF653D29}" dt="2023-03-07T17:52:55.376" v="1965"/>
          <ac:graphicFrameMkLst>
            <pc:docMk/>
            <pc:sldMk cId="3930334893" sldId="273"/>
            <ac:graphicFrameMk id="79" creationId="{CBE64C9E-5AE6-915A-4C89-FFA78CBF6B12}"/>
          </ac:graphicFrameMkLst>
        </pc:graphicFrameChg>
        <pc:graphicFrameChg chg="mod">
          <ac:chgData name="Kerri Sylvester" userId="4b4cccabde5cce33" providerId="LiveId" clId="{766A626B-0466-4483-A140-9DD7DF653D29}" dt="2023-03-07T17:52:55.366" v="1964"/>
          <ac:graphicFrameMkLst>
            <pc:docMk/>
            <pc:sldMk cId="3930334893" sldId="273"/>
            <ac:graphicFrameMk id="80" creationId="{C654400A-76D4-8D22-C95F-EEE4BBA7CC5D}"/>
          </ac:graphicFrameMkLst>
        </pc:graphicFrameChg>
        <pc:graphicFrameChg chg="mod">
          <ac:chgData name="Kerri Sylvester" userId="4b4cccabde5cce33" providerId="LiveId" clId="{766A626B-0466-4483-A140-9DD7DF653D29}" dt="2023-03-07T17:52:55.366" v="1963"/>
          <ac:graphicFrameMkLst>
            <pc:docMk/>
            <pc:sldMk cId="3930334893" sldId="273"/>
            <ac:graphicFrameMk id="81" creationId="{18D7AD81-7FC1-CDBE-C5CA-9645B19CED14}"/>
          </ac:graphicFrameMkLst>
        </pc:graphicFrameChg>
        <pc:graphicFrameChg chg="mod">
          <ac:chgData name="Kerri Sylvester" userId="4b4cccabde5cce33" providerId="LiveId" clId="{766A626B-0466-4483-A140-9DD7DF653D29}" dt="2023-03-07T17:52:55.366" v="1962"/>
          <ac:graphicFrameMkLst>
            <pc:docMk/>
            <pc:sldMk cId="3930334893" sldId="273"/>
            <ac:graphicFrameMk id="82" creationId="{3D383D74-D008-87E8-7D26-D1E5E0635028}"/>
          </ac:graphicFrameMkLst>
        </pc:graphicFrameChg>
        <pc:graphicFrameChg chg="mod">
          <ac:chgData name="Kerri Sylvester" userId="4b4cccabde5cce33" providerId="LiveId" clId="{766A626B-0466-4483-A140-9DD7DF653D29}" dt="2023-03-07T17:52:55.366" v="1961"/>
          <ac:graphicFrameMkLst>
            <pc:docMk/>
            <pc:sldMk cId="3930334893" sldId="273"/>
            <ac:graphicFrameMk id="83" creationId="{7FA95C00-E5EE-C23B-3D4F-6E0182CC407B}"/>
          </ac:graphicFrameMkLst>
        </pc:graphicFrameChg>
        <pc:graphicFrameChg chg="mod">
          <ac:chgData name="Kerri Sylvester" userId="4b4cccabde5cce33" providerId="LiveId" clId="{766A626B-0466-4483-A140-9DD7DF653D29}" dt="2023-03-07T17:52:55.366" v="1960"/>
          <ac:graphicFrameMkLst>
            <pc:docMk/>
            <pc:sldMk cId="3930334893" sldId="273"/>
            <ac:graphicFrameMk id="84" creationId="{28EDE75C-24D7-F7F8-3D1C-3F75667E62E5}"/>
          </ac:graphicFrameMkLst>
        </pc:graphicFrameChg>
        <pc:graphicFrameChg chg="mod">
          <ac:chgData name="Kerri Sylvester" userId="4b4cccabde5cce33" providerId="LiveId" clId="{766A626B-0466-4483-A140-9DD7DF653D29}" dt="2023-03-07T17:52:55.366" v="1959"/>
          <ac:graphicFrameMkLst>
            <pc:docMk/>
            <pc:sldMk cId="3930334893" sldId="273"/>
            <ac:graphicFrameMk id="85" creationId="{8795E7AD-BB88-94D3-D473-C4A71011DACF}"/>
          </ac:graphicFrameMkLst>
        </pc:graphicFrameChg>
        <pc:graphicFrameChg chg="mod">
          <ac:chgData name="Kerri Sylvester" userId="4b4cccabde5cce33" providerId="LiveId" clId="{766A626B-0466-4483-A140-9DD7DF653D29}" dt="2023-03-07T17:52:55.363" v="1958"/>
          <ac:graphicFrameMkLst>
            <pc:docMk/>
            <pc:sldMk cId="3930334893" sldId="273"/>
            <ac:graphicFrameMk id="86" creationId="{F6205AF9-B75B-EF34-929C-B85F78485318}"/>
          </ac:graphicFrameMkLst>
        </pc:graphicFrameChg>
        <pc:graphicFrameChg chg="mod">
          <ac:chgData name="Kerri Sylvester" userId="4b4cccabde5cce33" providerId="LiveId" clId="{766A626B-0466-4483-A140-9DD7DF653D29}" dt="2023-03-07T17:52:55.360" v="1957"/>
          <ac:graphicFrameMkLst>
            <pc:docMk/>
            <pc:sldMk cId="3930334893" sldId="273"/>
            <ac:graphicFrameMk id="87" creationId="{128B3F3A-C04C-B520-4941-70DE7736A525}"/>
          </ac:graphicFrameMkLst>
        </pc:graphicFrameChg>
        <pc:graphicFrameChg chg="mod">
          <ac:chgData name="Kerri Sylvester" userId="4b4cccabde5cce33" providerId="LiveId" clId="{766A626B-0466-4483-A140-9DD7DF653D29}" dt="2023-03-07T17:52:55.359" v="1956"/>
          <ac:graphicFrameMkLst>
            <pc:docMk/>
            <pc:sldMk cId="3930334893" sldId="273"/>
            <ac:graphicFrameMk id="88" creationId="{5428894A-F058-CE88-7D23-B9517BFABB2C}"/>
          </ac:graphicFrameMkLst>
        </pc:graphicFrameChg>
      </pc:sldChg>
      <pc:sldChg chg="addSp delSp modSp mod modNotesTx">
        <pc:chgData name="Kerri Sylvester" userId="4b4cccabde5cce33" providerId="LiveId" clId="{766A626B-0466-4483-A140-9DD7DF653D29}" dt="2023-03-07T17:51:50.094" v="1854"/>
        <pc:sldMkLst>
          <pc:docMk/>
          <pc:sldMk cId="3048755296" sldId="274"/>
        </pc:sldMkLst>
        <pc:spChg chg="mod">
          <ac:chgData name="Kerri Sylvester" userId="4b4cccabde5cce33" providerId="LiveId" clId="{766A626B-0466-4483-A140-9DD7DF653D29}" dt="2023-03-07T17:02:24.725" v="1057" actId="14100"/>
          <ac:spMkLst>
            <pc:docMk/>
            <pc:sldMk cId="3048755296" sldId="274"/>
            <ac:spMk id="3" creationId="{DF569B4E-DBFB-AC93-410B-776B56D660A7}"/>
          </ac:spMkLst>
        </pc:spChg>
        <pc:graphicFrameChg chg="mod">
          <ac:chgData name="Kerri Sylvester" userId="4b4cccabde5cce33" providerId="LiveId" clId="{766A626B-0466-4483-A140-9DD7DF653D29}" dt="2023-03-07T17:51:50.094" v="1854"/>
          <ac:graphicFrameMkLst>
            <pc:docMk/>
            <pc:sldMk cId="3048755296" sldId="274"/>
            <ac:graphicFrameMk id="43" creationId="{6AB716B0-F4B0-FA3C-1C9F-9CFF777F73DF}"/>
          </ac:graphicFrameMkLst>
        </pc:graphicFrameChg>
        <pc:graphicFrameChg chg="mod">
          <ac:chgData name="Kerri Sylvester" userId="4b4cccabde5cce33" providerId="LiveId" clId="{766A626B-0466-4483-A140-9DD7DF653D29}" dt="2023-03-07T17:51:50.090" v="1853"/>
          <ac:graphicFrameMkLst>
            <pc:docMk/>
            <pc:sldMk cId="3048755296" sldId="274"/>
            <ac:graphicFrameMk id="44" creationId="{2F5D7034-AE99-F15F-3A1D-760F3C907357}"/>
          </ac:graphicFrameMkLst>
        </pc:graphicFrameChg>
        <pc:graphicFrameChg chg="mod">
          <ac:chgData name="Kerri Sylvester" userId="4b4cccabde5cce33" providerId="LiveId" clId="{766A626B-0466-4483-A140-9DD7DF653D29}" dt="2023-03-07T17:51:50.090" v="1852"/>
          <ac:graphicFrameMkLst>
            <pc:docMk/>
            <pc:sldMk cId="3048755296" sldId="274"/>
            <ac:graphicFrameMk id="45" creationId="{F56A97A1-2188-A59A-4AB3-DC51D09F3FDD}"/>
          </ac:graphicFrameMkLst>
        </pc:graphicFrameChg>
        <pc:graphicFrameChg chg="mod">
          <ac:chgData name="Kerri Sylvester" userId="4b4cccabde5cce33" providerId="LiveId" clId="{766A626B-0466-4483-A140-9DD7DF653D29}" dt="2023-03-07T17:51:50.088" v="1851"/>
          <ac:graphicFrameMkLst>
            <pc:docMk/>
            <pc:sldMk cId="3048755296" sldId="274"/>
            <ac:graphicFrameMk id="46" creationId="{5B71479F-C45A-2B6D-2491-F03E63DA6295}"/>
          </ac:graphicFrameMkLst>
        </pc:graphicFrameChg>
        <pc:graphicFrameChg chg="mod">
          <ac:chgData name="Kerri Sylvester" userId="4b4cccabde5cce33" providerId="LiveId" clId="{766A626B-0466-4483-A140-9DD7DF653D29}" dt="2023-03-07T17:51:50.087" v="1850"/>
          <ac:graphicFrameMkLst>
            <pc:docMk/>
            <pc:sldMk cId="3048755296" sldId="274"/>
            <ac:graphicFrameMk id="47" creationId="{1F54A004-071C-CC18-EFF1-CDE127738105}"/>
          </ac:graphicFrameMkLst>
        </pc:graphicFrameChg>
        <pc:graphicFrameChg chg="mod">
          <ac:chgData name="Kerri Sylvester" userId="4b4cccabde5cce33" providerId="LiveId" clId="{766A626B-0466-4483-A140-9DD7DF653D29}" dt="2023-03-07T17:51:50.084" v="1849"/>
          <ac:graphicFrameMkLst>
            <pc:docMk/>
            <pc:sldMk cId="3048755296" sldId="274"/>
            <ac:graphicFrameMk id="48" creationId="{9BC8C120-4B65-3581-790D-CA59B4B3935C}"/>
          </ac:graphicFrameMkLst>
        </pc:graphicFrameChg>
        <pc:graphicFrameChg chg="mod">
          <ac:chgData name="Kerri Sylvester" userId="4b4cccabde5cce33" providerId="LiveId" clId="{766A626B-0466-4483-A140-9DD7DF653D29}" dt="2023-03-07T17:51:50.080" v="1848"/>
          <ac:graphicFrameMkLst>
            <pc:docMk/>
            <pc:sldMk cId="3048755296" sldId="274"/>
            <ac:graphicFrameMk id="49" creationId="{94C9EE21-0AD7-7FC8-8C8E-792273C7E011}"/>
          </ac:graphicFrameMkLst>
        </pc:graphicFrameChg>
        <pc:graphicFrameChg chg="mod">
          <ac:chgData name="Kerri Sylvester" userId="4b4cccabde5cce33" providerId="LiveId" clId="{766A626B-0466-4483-A140-9DD7DF653D29}" dt="2023-03-07T17:51:50.080" v="1847"/>
          <ac:graphicFrameMkLst>
            <pc:docMk/>
            <pc:sldMk cId="3048755296" sldId="274"/>
            <ac:graphicFrameMk id="50" creationId="{B1BE2FF1-E122-280C-AB0D-8B02F7BF2DA3}"/>
          </ac:graphicFrameMkLst>
        </pc:graphicFrameChg>
        <pc:graphicFrameChg chg="mod">
          <ac:chgData name="Kerri Sylvester" userId="4b4cccabde5cce33" providerId="LiveId" clId="{766A626B-0466-4483-A140-9DD7DF653D29}" dt="2023-03-07T17:51:50.076" v="1846"/>
          <ac:graphicFrameMkLst>
            <pc:docMk/>
            <pc:sldMk cId="3048755296" sldId="274"/>
            <ac:graphicFrameMk id="51" creationId="{F1AD21B0-F1FF-01CF-864B-BEC12D1E4283}"/>
          </ac:graphicFrameMkLst>
        </pc:graphicFrameChg>
        <pc:graphicFrameChg chg="mod">
          <ac:chgData name="Kerri Sylvester" userId="4b4cccabde5cce33" providerId="LiveId" clId="{766A626B-0466-4483-A140-9DD7DF653D29}" dt="2023-03-07T17:51:50.071" v="1845"/>
          <ac:graphicFrameMkLst>
            <pc:docMk/>
            <pc:sldMk cId="3048755296" sldId="274"/>
            <ac:graphicFrameMk id="52" creationId="{6AD66C06-7BCD-4CE5-B966-E332EFF69C79}"/>
          </ac:graphicFrameMkLst>
        </pc:graphicFrameChg>
        <pc:graphicFrameChg chg="mod">
          <ac:chgData name="Kerri Sylvester" userId="4b4cccabde5cce33" providerId="LiveId" clId="{766A626B-0466-4483-A140-9DD7DF653D29}" dt="2023-03-07T17:51:50.071" v="1844"/>
          <ac:graphicFrameMkLst>
            <pc:docMk/>
            <pc:sldMk cId="3048755296" sldId="274"/>
            <ac:graphicFrameMk id="53" creationId="{2F13F9DC-614B-6CB5-8F3B-1E5C5E66523C}"/>
          </ac:graphicFrameMkLst>
        </pc:graphicFrameChg>
        <pc:graphicFrameChg chg="mod">
          <ac:chgData name="Kerri Sylvester" userId="4b4cccabde5cce33" providerId="LiveId" clId="{766A626B-0466-4483-A140-9DD7DF653D29}" dt="2023-03-07T17:51:50.070" v="1843"/>
          <ac:graphicFrameMkLst>
            <pc:docMk/>
            <pc:sldMk cId="3048755296" sldId="274"/>
            <ac:graphicFrameMk id="54" creationId="{E85648CE-4004-CAB1-0740-5BF02424EFD6}"/>
          </ac:graphicFrameMkLst>
        </pc:graphicFrameChg>
        <pc:picChg chg="add mod modCrop">
          <ac:chgData name="Kerri Sylvester" userId="4b4cccabde5cce33" providerId="LiveId" clId="{766A626B-0466-4483-A140-9DD7DF653D29}" dt="2023-03-07T16:55:37.443" v="972" actId="1076"/>
          <ac:picMkLst>
            <pc:docMk/>
            <pc:sldMk cId="3048755296" sldId="274"/>
            <ac:picMk id="4" creationId="{0557D11A-4820-4B04-B199-DDBCF5711052}"/>
          </ac:picMkLst>
        </pc:picChg>
        <pc:picChg chg="add mod modCrop">
          <ac:chgData name="Kerri Sylvester" userId="4b4cccabde5cce33" providerId="LiveId" clId="{766A626B-0466-4483-A140-9DD7DF653D29}" dt="2023-03-07T16:58:38.390" v="981" actId="1076"/>
          <ac:picMkLst>
            <pc:docMk/>
            <pc:sldMk cId="3048755296" sldId="274"/>
            <ac:picMk id="6" creationId="{EAE82805-0B30-4321-BBCA-6F85560C2477}"/>
          </ac:picMkLst>
        </pc:picChg>
        <pc:picChg chg="del">
          <ac:chgData name="Kerri Sylvester" userId="4b4cccabde5cce33" providerId="LiveId" clId="{766A626B-0466-4483-A140-9DD7DF653D29}" dt="2023-03-07T16:55:19.833" v="968" actId="478"/>
          <ac:picMkLst>
            <pc:docMk/>
            <pc:sldMk cId="3048755296" sldId="274"/>
            <ac:picMk id="9" creationId="{CCB772BA-1C59-A6DD-3AAD-4399E1081C4B}"/>
          </ac:picMkLst>
        </pc:picChg>
        <pc:picChg chg="del">
          <ac:chgData name="Kerri Sylvester" userId="4b4cccabde5cce33" providerId="LiveId" clId="{766A626B-0466-4483-A140-9DD7DF653D29}" dt="2023-03-07T16:55:44.563" v="973" actId="478"/>
          <ac:picMkLst>
            <pc:docMk/>
            <pc:sldMk cId="3048755296" sldId="274"/>
            <ac:picMk id="42" creationId="{A012F14C-7442-63A5-4FD9-DA9B3B46A3DB}"/>
          </ac:picMkLst>
        </pc:picChg>
      </pc:sldChg>
      <pc:sldChg chg="delSp modSp mod modNotesTx">
        <pc:chgData name="Kerri Sylvester" userId="4b4cccabde5cce33" providerId="LiveId" clId="{766A626B-0466-4483-A140-9DD7DF653D29}" dt="2023-03-07T18:03:18.702" v="2266" actId="403"/>
        <pc:sldMkLst>
          <pc:docMk/>
          <pc:sldMk cId="3040655447" sldId="278"/>
        </pc:sldMkLst>
        <pc:spChg chg="mod">
          <ac:chgData name="Kerri Sylvester" userId="4b4cccabde5cce33" providerId="LiveId" clId="{766A626B-0466-4483-A140-9DD7DF653D29}" dt="2023-03-07T17:56:11.115" v="2044" actId="313"/>
          <ac:spMkLst>
            <pc:docMk/>
            <pc:sldMk cId="3040655447" sldId="278"/>
            <ac:spMk id="2" creationId="{8517A7C7-1BFE-F1BE-479A-E3CCA259C815}"/>
          </ac:spMkLst>
        </pc:spChg>
        <pc:spChg chg="mod">
          <ac:chgData name="Kerri Sylvester" userId="4b4cccabde5cce33" providerId="LiveId" clId="{766A626B-0466-4483-A140-9DD7DF653D29}" dt="2023-03-07T18:03:18.702" v="2266" actId="403"/>
          <ac:spMkLst>
            <pc:docMk/>
            <pc:sldMk cId="3040655447" sldId="278"/>
            <ac:spMk id="3" creationId="{66F30C2C-4C50-9012-A9F1-A99D8B9ACC5A}"/>
          </ac:spMkLst>
        </pc:spChg>
        <pc:spChg chg="del mod">
          <ac:chgData name="Kerri Sylvester" userId="4b4cccabde5cce33" providerId="LiveId" clId="{766A626B-0466-4483-A140-9DD7DF653D29}" dt="2023-03-07T18:00:49.823" v="2112"/>
          <ac:spMkLst>
            <pc:docMk/>
            <pc:sldMk cId="3040655447" sldId="278"/>
            <ac:spMk id="4" creationId="{1463F4C0-54FD-21D8-5F98-16305F1BC855}"/>
          </ac:spMkLst>
        </pc:spChg>
        <pc:spChg chg="mod">
          <ac:chgData name="Kerri Sylvester" userId="4b4cccabde5cce33" providerId="LiveId" clId="{766A626B-0466-4483-A140-9DD7DF653D29}" dt="2023-03-07T18:00:23.140" v="2102" actId="20577"/>
          <ac:spMkLst>
            <pc:docMk/>
            <pc:sldMk cId="3040655447" sldId="278"/>
            <ac:spMk id="5" creationId="{C89EAFE9-8D61-FF40-08EE-176BC444E4C8}"/>
          </ac:spMkLst>
        </pc:spChg>
      </pc:sldChg>
      <pc:sldChg chg="addSp delSp modSp add del mod modNotesTx">
        <pc:chgData name="Kerri Sylvester" userId="4b4cccabde5cce33" providerId="LiveId" clId="{766A626B-0466-4483-A140-9DD7DF653D29}" dt="2023-03-07T17:55:58.418" v="2043" actId="47"/>
        <pc:sldMkLst>
          <pc:docMk/>
          <pc:sldMk cId="2750442370" sldId="279"/>
        </pc:sldMkLst>
        <pc:picChg chg="add del mod">
          <ac:chgData name="Kerri Sylvester" userId="4b4cccabde5cce33" providerId="LiveId" clId="{766A626B-0466-4483-A140-9DD7DF653D29}" dt="2023-03-07T17:54:55.780" v="2007"/>
          <ac:picMkLst>
            <pc:docMk/>
            <pc:sldMk cId="2750442370" sldId="279"/>
            <ac:picMk id="8" creationId="{4D72D4A7-A84C-4AB5-812C-67DAED35D1EB}"/>
          </ac:picMkLst>
        </pc:picChg>
        <pc:picChg chg="add del">
          <ac:chgData name="Kerri Sylvester" userId="4b4cccabde5cce33" providerId="LiveId" clId="{766A626B-0466-4483-A140-9DD7DF653D29}" dt="2023-03-07T17:54:56.908" v="2008" actId="478"/>
          <ac:picMkLst>
            <pc:docMk/>
            <pc:sldMk cId="2750442370" sldId="279"/>
            <ac:picMk id="16" creationId="{DB75D6E0-45CA-E19D-5765-DDC871FFC192}"/>
          </ac:picMkLst>
        </pc:picChg>
        <pc:picChg chg="add del">
          <ac:chgData name="Kerri Sylvester" userId="4b4cccabde5cce33" providerId="LiveId" clId="{766A626B-0466-4483-A140-9DD7DF653D29}" dt="2023-03-07T17:54:57.443" v="2009" actId="478"/>
          <ac:picMkLst>
            <pc:docMk/>
            <pc:sldMk cId="2750442370" sldId="279"/>
            <ac:picMk id="17" creationId="{23153B0E-2143-0719-86D9-16A08CA91C7D}"/>
          </ac:picMkLst>
        </pc:picChg>
        <pc:picChg chg="add del">
          <ac:chgData name="Kerri Sylvester" userId="4b4cccabde5cce33" providerId="LiveId" clId="{766A626B-0466-4483-A140-9DD7DF653D29}" dt="2023-03-07T17:54:57.964" v="2010" actId="478"/>
          <ac:picMkLst>
            <pc:docMk/>
            <pc:sldMk cId="2750442370" sldId="279"/>
            <ac:picMk id="18" creationId="{E3020111-4422-17F4-F221-36FE2BEE5776}"/>
          </ac:picMkLst>
        </pc:picChg>
      </pc:sldChg>
      <pc:sldChg chg="addSp delSp modSp mod modAnim modNotesTx">
        <pc:chgData name="Kerri Sylvester" userId="4b4cccabde5cce33" providerId="LiveId" clId="{766A626B-0466-4483-A140-9DD7DF653D29}" dt="2023-03-07T17:52:50.719" v="1955" actId="1076"/>
        <pc:sldMkLst>
          <pc:docMk/>
          <pc:sldMk cId="2465673644" sldId="280"/>
        </pc:sldMkLst>
        <pc:spChg chg="del mod">
          <ac:chgData name="Kerri Sylvester" userId="4b4cccabde5cce33" providerId="LiveId" clId="{766A626B-0466-4483-A140-9DD7DF653D29}" dt="2023-03-07T17:46:51.529" v="1815" actId="478"/>
          <ac:spMkLst>
            <pc:docMk/>
            <pc:sldMk cId="2465673644" sldId="280"/>
            <ac:spMk id="3" creationId="{038BA4FE-2881-2F4D-D47B-D237C83B0EAB}"/>
          </ac:spMkLst>
        </pc:spChg>
        <pc:spChg chg="add del mod">
          <ac:chgData name="Kerri Sylvester" userId="4b4cccabde5cce33" providerId="LiveId" clId="{766A626B-0466-4483-A140-9DD7DF653D29}" dt="2023-03-07T17:43:10.524" v="1720"/>
          <ac:spMkLst>
            <pc:docMk/>
            <pc:sldMk cId="2465673644" sldId="280"/>
            <ac:spMk id="6" creationId="{98EA756F-EE68-4F84-B6B1-BD7E60C75DD5}"/>
          </ac:spMkLst>
        </pc:spChg>
        <pc:spChg chg="del">
          <ac:chgData name="Kerri Sylvester" userId="4b4cccabde5cce33" providerId="LiveId" clId="{766A626B-0466-4483-A140-9DD7DF653D29}" dt="2023-03-07T17:43:00.004" v="1715" actId="21"/>
          <ac:spMkLst>
            <pc:docMk/>
            <pc:sldMk cId="2465673644" sldId="280"/>
            <ac:spMk id="8" creationId="{19543758-D49B-55F0-0438-D9743738E6C0}"/>
          </ac:spMkLst>
        </pc:spChg>
        <pc:spChg chg="add del mod">
          <ac:chgData name="Kerri Sylvester" userId="4b4cccabde5cce33" providerId="LiveId" clId="{766A626B-0466-4483-A140-9DD7DF653D29}" dt="2023-03-07T17:43:09.948" v="1719"/>
          <ac:spMkLst>
            <pc:docMk/>
            <pc:sldMk cId="2465673644" sldId="280"/>
            <ac:spMk id="9" creationId="{DB1FC77E-BD37-400C-A854-E936FB2A14BF}"/>
          </ac:spMkLst>
        </pc:spChg>
        <pc:spChg chg="add del mod">
          <ac:chgData name="Kerri Sylvester" userId="4b4cccabde5cce33" providerId="LiveId" clId="{766A626B-0466-4483-A140-9DD7DF653D29}" dt="2023-03-07T17:47:53.473" v="1819" actId="478"/>
          <ac:spMkLst>
            <pc:docMk/>
            <pc:sldMk cId="2465673644" sldId="280"/>
            <ac:spMk id="10" creationId="{40AC1A0A-6345-486F-B300-8C935A0585B2}"/>
          </ac:spMkLst>
        </pc:spChg>
        <pc:spChg chg="add del mod">
          <ac:chgData name="Kerri Sylvester" userId="4b4cccabde5cce33" providerId="LiveId" clId="{766A626B-0466-4483-A140-9DD7DF653D29}" dt="2023-03-07T17:47:41.391" v="1817"/>
          <ac:spMkLst>
            <pc:docMk/>
            <pc:sldMk cId="2465673644" sldId="280"/>
            <ac:spMk id="11" creationId="{BA37E8D3-0992-41A0-8B6D-CE28D788A67A}"/>
          </ac:spMkLst>
        </pc:spChg>
        <pc:picChg chg="add del mod">
          <ac:chgData name="Kerri Sylvester" userId="4b4cccabde5cce33" providerId="LiveId" clId="{766A626B-0466-4483-A140-9DD7DF653D29}" dt="2023-03-07T17:51:00.385" v="1838" actId="478"/>
          <ac:picMkLst>
            <pc:docMk/>
            <pc:sldMk cId="2465673644" sldId="280"/>
            <ac:picMk id="5" creationId="{56625039-1914-4655-93DB-1D31437EAF5A}"/>
          </ac:picMkLst>
        </pc:picChg>
        <pc:picChg chg="del">
          <ac:chgData name="Kerri Sylvester" userId="4b4cccabde5cce33" providerId="LiveId" clId="{766A626B-0466-4483-A140-9DD7DF653D29}" dt="2023-03-07T17:46:40.179" v="1812" actId="478"/>
          <ac:picMkLst>
            <pc:docMk/>
            <pc:sldMk cId="2465673644" sldId="280"/>
            <ac:picMk id="7" creationId="{4420971D-1553-8376-635A-65A0BEA1C445}"/>
          </ac:picMkLst>
        </pc:picChg>
        <pc:picChg chg="add mod">
          <ac:chgData name="Kerri Sylvester" userId="4b4cccabde5cce33" providerId="LiveId" clId="{766A626B-0466-4483-A140-9DD7DF653D29}" dt="2023-03-07T17:49:32.743" v="1835"/>
          <ac:picMkLst>
            <pc:docMk/>
            <pc:sldMk cId="2465673644" sldId="280"/>
            <ac:picMk id="12" creationId="{54752371-3AA4-4D37-8449-46C9DF53B63D}"/>
          </ac:picMkLst>
        </pc:picChg>
        <pc:picChg chg="add mod">
          <ac:chgData name="Kerri Sylvester" userId="4b4cccabde5cce33" providerId="LiveId" clId="{766A626B-0466-4483-A140-9DD7DF653D29}" dt="2023-03-07T17:52:50.719" v="1955" actId="1076"/>
          <ac:picMkLst>
            <pc:docMk/>
            <pc:sldMk cId="2465673644" sldId="280"/>
            <ac:picMk id="13" creationId="{C17F5246-EB7E-429A-A354-A01A22AEC1D6}"/>
          </ac:picMkLst>
        </pc:picChg>
      </pc:sldChg>
      <pc:sldChg chg="modSp del mod">
        <pc:chgData name="Kerri Sylvester" userId="4b4cccabde5cce33" providerId="LiveId" clId="{766A626B-0466-4483-A140-9DD7DF653D29}" dt="2023-03-07T17:42:34.126" v="1713" actId="47"/>
        <pc:sldMkLst>
          <pc:docMk/>
          <pc:sldMk cId="3149131159" sldId="281"/>
        </pc:sldMkLst>
        <pc:spChg chg="mod">
          <ac:chgData name="Kerri Sylvester" userId="4b4cccabde5cce33" providerId="LiveId" clId="{766A626B-0466-4483-A140-9DD7DF653D29}" dt="2023-03-07T17:42:13.357" v="1711" actId="122"/>
          <ac:spMkLst>
            <pc:docMk/>
            <pc:sldMk cId="3149131159" sldId="281"/>
            <ac:spMk id="2" creationId="{A97E1D3A-3798-9C34-190F-665D1764CFCB}"/>
          </ac:spMkLst>
        </pc:spChg>
        <pc:spChg chg="mod">
          <ac:chgData name="Kerri Sylvester" userId="4b4cccabde5cce33" providerId="LiveId" clId="{766A626B-0466-4483-A140-9DD7DF653D29}" dt="2023-03-07T17:38:24.424" v="1699" actId="20577"/>
          <ac:spMkLst>
            <pc:docMk/>
            <pc:sldMk cId="3149131159" sldId="281"/>
            <ac:spMk id="3" creationId="{18383BA1-47DC-AAB1-C8F9-95DC5B55325F}"/>
          </ac:spMkLst>
        </pc:spChg>
        <pc:spChg chg="mod">
          <ac:chgData name="Kerri Sylvester" userId="4b4cccabde5cce33" providerId="LiveId" clId="{766A626B-0466-4483-A140-9DD7DF653D29}" dt="2023-03-07T17:42:19.663" v="1712" actId="20577"/>
          <ac:spMkLst>
            <pc:docMk/>
            <pc:sldMk cId="3149131159" sldId="281"/>
            <ac:spMk id="5" creationId="{459C1D10-71B2-6F9D-1860-DF6D32B54A6F}"/>
          </ac:spMkLst>
        </pc:spChg>
      </pc:sldChg>
      <pc:sldChg chg="addSp delSp modSp mod modNotesTx">
        <pc:chgData name="Kerri Sylvester" userId="4b4cccabde5cce33" providerId="LiveId" clId="{766A626B-0466-4483-A140-9DD7DF653D29}" dt="2023-03-07T18:00:42.895" v="2109"/>
        <pc:sldMkLst>
          <pc:docMk/>
          <pc:sldMk cId="1353326411" sldId="282"/>
        </pc:sldMkLst>
        <pc:spChg chg="add mod">
          <ac:chgData name="Kerri Sylvester" userId="4b4cccabde5cce33" providerId="LiveId" clId="{766A626B-0466-4483-A140-9DD7DF653D29}" dt="2023-03-07T18:00:18.008" v="2100" actId="1076"/>
          <ac:spMkLst>
            <pc:docMk/>
            <pc:sldMk cId="1353326411" sldId="282"/>
            <ac:spMk id="2" creationId="{B02E8CA5-DA6C-4665-9F73-FD2B4A6CC955}"/>
          </ac:spMkLst>
        </pc:spChg>
        <pc:spChg chg="del mod">
          <ac:chgData name="Kerri Sylvester" userId="4b4cccabde5cce33" providerId="LiveId" clId="{766A626B-0466-4483-A140-9DD7DF653D29}" dt="2023-03-07T18:00:42.895" v="2109"/>
          <ac:spMkLst>
            <pc:docMk/>
            <pc:sldMk cId="1353326411" sldId="282"/>
            <ac:spMk id="4" creationId="{1463F4C0-54FD-21D8-5F98-16305F1BC855}"/>
          </ac:spMkLst>
        </pc:spChg>
        <pc:spChg chg="del">
          <ac:chgData name="Kerri Sylvester" userId="4b4cccabde5cce33" providerId="LiveId" clId="{766A626B-0466-4483-A140-9DD7DF653D29}" dt="2023-03-07T18:00:20.444" v="2101" actId="478"/>
          <ac:spMkLst>
            <pc:docMk/>
            <pc:sldMk cId="1353326411" sldId="282"/>
            <ac:spMk id="5" creationId="{C89EAFE9-8D61-FF40-08EE-176BC444E4C8}"/>
          </ac:spMkLst>
        </pc:spChg>
        <pc:picChg chg="del">
          <ac:chgData name="Kerri Sylvester" userId="4b4cccabde5cce33" providerId="LiveId" clId="{766A626B-0466-4483-A140-9DD7DF653D29}" dt="2023-03-07T17:58:06.385" v="2049" actId="478"/>
          <ac:picMkLst>
            <pc:docMk/>
            <pc:sldMk cId="1353326411" sldId="282"/>
            <ac:picMk id="8" creationId="{843DC134-C232-03BA-F4AD-6D37DE268F7F}"/>
          </ac:picMkLst>
        </pc:picChg>
      </pc:sldChg>
      <pc:sldChg chg="addSp delSp modSp add mod">
        <pc:chgData name="Kerri Sylvester" userId="4b4cccabde5cce33" providerId="LiveId" clId="{766A626B-0466-4483-A140-9DD7DF653D29}" dt="2023-03-07T17:01:25.618" v="1052"/>
        <pc:sldMkLst>
          <pc:docMk/>
          <pc:sldMk cId="906145001" sldId="283"/>
        </pc:sldMkLst>
        <pc:spChg chg="mod">
          <ac:chgData name="Kerri Sylvester" userId="4b4cccabde5cce33" providerId="LiveId" clId="{766A626B-0466-4483-A140-9DD7DF653D29}" dt="2023-03-07T16:10:25.851" v="100" actId="20577"/>
          <ac:spMkLst>
            <pc:docMk/>
            <pc:sldMk cId="906145001" sldId="283"/>
            <ac:spMk id="3" creationId="{9228432D-086C-97DA-8CD3-C7943AE80ECB}"/>
          </ac:spMkLst>
        </pc:spChg>
        <pc:spChg chg="add del mod">
          <ac:chgData name="Kerri Sylvester" userId="4b4cccabde5cce33" providerId="LiveId" clId="{766A626B-0466-4483-A140-9DD7DF653D29}" dt="2023-03-07T17:01:25.618" v="1052"/>
          <ac:spMkLst>
            <pc:docMk/>
            <pc:sldMk cId="906145001" sldId="283"/>
            <ac:spMk id="6" creationId="{AD3DE5E5-4494-405A-AD81-6460CD12F5E7}"/>
          </ac:spMkLst>
        </pc:spChg>
      </pc:sldChg>
      <pc:sldChg chg="add modNotesTx">
        <pc:chgData name="Kerri Sylvester" userId="4b4cccabde5cce33" providerId="LiveId" clId="{766A626B-0466-4483-A140-9DD7DF653D29}" dt="2023-03-07T17:55:55.379" v="2042" actId="6549"/>
        <pc:sldMkLst>
          <pc:docMk/>
          <pc:sldMk cId="2418177299"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541ACB9-F827-4AA7-B657-966B0CFF70C1}" type="datetimeFigureOut">
              <a:rPr lang="en-CA" smtClean="0"/>
              <a:t>2023-07-04</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2C3AF91-B741-4BB4-AECF-6C7EF76752EC}" type="slidenum">
              <a:rPr lang="en-CA" smtClean="0"/>
              <a:t>‹#›</a:t>
            </a:fld>
            <a:endParaRPr lang="en-CA"/>
          </a:p>
        </p:txBody>
      </p:sp>
    </p:spTree>
    <p:extLst>
      <p:ext uri="{BB962C8B-B14F-4D97-AF65-F5344CB8AC3E}">
        <p14:creationId xmlns:p14="http://schemas.microsoft.com/office/powerpoint/2010/main" val="38482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SoHcfN9zxr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hausa.org/prayers/cha-prayer-library/prayer/closing-pray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ayerist.com/prayer/churchmeeting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1</a:t>
            </a:fld>
            <a:endParaRPr lang="en-CA"/>
          </a:p>
        </p:txBody>
      </p:sp>
    </p:spTree>
    <p:extLst>
      <p:ext uri="{BB962C8B-B14F-4D97-AF65-F5344CB8AC3E}">
        <p14:creationId xmlns:p14="http://schemas.microsoft.com/office/powerpoint/2010/main" val="342293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cs typeface="Times New Roman" panose="02020603050405020304" pitchFamily="18" charset="0"/>
              </a:rPr>
              <a:t>READ:</a:t>
            </a:r>
          </a:p>
          <a:p>
            <a:pPr>
              <a:lnSpc>
                <a:spcPct val="107000"/>
              </a:lnSpc>
              <a:spcAft>
                <a:spcPts val="824"/>
              </a:spcAft>
            </a:pPr>
            <a:r>
              <a:rPr lang="en-CA" dirty="0">
                <a:latin typeface="Times New Roman" panose="02020603050405020304" pitchFamily="18" charset="0"/>
                <a:ea typeface="Calibri" panose="020F0502020204030204" pitchFamily="34" charset="0"/>
                <a:cs typeface="Times New Roman" panose="02020603050405020304" pitchFamily="18" charset="0"/>
              </a:rPr>
              <a:t>“Speak out for those who cannot speak, for the rights of all the destitute. Speak out, judge righteously, defend the rights of the poor and needy” (Prov 31: 8-9).</a:t>
            </a:r>
          </a:p>
          <a:p>
            <a:pPr marL="0" indent="0">
              <a:lnSpc>
                <a:spcPct val="107000"/>
              </a:lnSpc>
              <a:spcAft>
                <a:spcPts val="824"/>
              </a:spcAft>
              <a:buFont typeface="Arial" panose="020B0604020202020204" pitchFamily="34" charset="0"/>
              <a:buNone/>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24"/>
              </a:spcAft>
              <a:buFont typeface="Arial" panose="020B0604020202020204" pitchFamily="34" charset="0"/>
              <a:buNone/>
            </a:pPr>
            <a:r>
              <a:rPr lang="en-CA" dirty="0">
                <a:latin typeface="Times New Roman" panose="02020603050405020304" pitchFamily="18" charset="0"/>
                <a:ea typeface="Calibri" panose="020F0502020204030204" pitchFamily="34" charset="0"/>
                <a:cs typeface="Times New Roman" panose="02020603050405020304" pitchFamily="18" charset="0"/>
              </a:rPr>
              <a:t>Each of us is called to speak out for people experiencing poverty, those in need, and the vulnerable in our society.</a:t>
            </a:r>
          </a:p>
          <a:p>
            <a:pPr marL="171450" indent="-171450">
              <a:lnSpc>
                <a:spcPct val="107000"/>
              </a:lnSpc>
              <a:spcAft>
                <a:spcPts val="824"/>
              </a:spcAft>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We are called to be the voice of those in society who have no voice or for those who have been silenced.</a:t>
            </a:r>
          </a:p>
          <a:p>
            <a:pPr marL="171450" indent="-171450">
              <a:lnSpc>
                <a:spcPct val="107000"/>
              </a:lnSpc>
              <a:spcAft>
                <a:spcPts val="824"/>
              </a:spcAft>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We are called to be on the lookout for the good of society at the local, national and global levels.</a:t>
            </a:r>
          </a:p>
          <a:p>
            <a:pPr marL="0" marR="0" lvl="0" indent="0" algn="l" defTabSz="914400" rtl="0" eaLnBrk="1" fontAlgn="auto" latinLnBrk="0" hangingPunct="1">
              <a:lnSpc>
                <a:spcPct val="107000"/>
              </a:lnSpc>
              <a:spcBef>
                <a:spcPts val="0"/>
              </a:spcBef>
              <a:spcAft>
                <a:spcPts val="824"/>
              </a:spcAft>
              <a:buClrTx/>
              <a:buSzTx/>
              <a:buFont typeface="Arial" panose="020B0604020202020204" pitchFamily="34" charset="0"/>
              <a:buNone/>
              <a:tabLst/>
              <a:defRPr/>
            </a:pPr>
            <a:endParaRPr lang="en-CA"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24"/>
              </a:spcAft>
              <a:buClrTx/>
              <a:buSzTx/>
              <a:buFont typeface="Arial" panose="020B0604020202020204" pitchFamily="34" charset="0"/>
              <a:buNone/>
              <a:tabLst/>
              <a:defRPr/>
            </a:pPr>
            <a:r>
              <a:rPr lang="en-CA" b="0" dirty="0">
                <a:latin typeface="Times New Roman" panose="02020603050405020304" pitchFamily="18" charset="0"/>
                <a:cs typeface="Times New Roman" panose="02020603050405020304" pitchFamily="18" charset="0"/>
              </a:rPr>
              <a:t>Social justice ministry is changing unjust structures to better align with God’s vision of the kingdom.</a:t>
            </a:r>
          </a:p>
          <a:p>
            <a:pPr marL="171450" indent="-171450">
              <a:lnSpc>
                <a:spcPct val="107000"/>
              </a:lnSpc>
              <a:spcAft>
                <a:spcPts val="824"/>
              </a:spcAft>
              <a:buFont typeface="Arial" panose="020B0604020202020204" pitchFamily="34" charset="0"/>
              <a:buChar char="•"/>
            </a:pPr>
            <a:r>
              <a:rPr lang="en-CA" b="0" dirty="0">
                <a:latin typeface="Times New Roman" panose="02020603050405020304" pitchFamily="18" charset="0"/>
                <a:ea typeface="Calibri" panose="020F0502020204030204" pitchFamily="34" charset="0"/>
                <a:cs typeface="Times New Roman" panose="02020603050405020304" pitchFamily="18" charset="0"/>
              </a:rPr>
              <a:t>One example might be when members petition or advocate for government change. [See Resolution 2022.01 Enact Federal Legislation to Reduce Food Loss and Waste.]</a:t>
            </a:r>
          </a:p>
          <a:p>
            <a:pPr marL="0" indent="0">
              <a:lnSpc>
                <a:spcPct val="107000"/>
              </a:lnSpc>
              <a:spcAft>
                <a:spcPts val="824"/>
              </a:spcAft>
              <a:buFont typeface="Arial" panose="020B0604020202020204" pitchFamily="34" charset="0"/>
              <a:buNone/>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24"/>
              </a:spcAft>
              <a:buFont typeface="Arial" panose="020B0604020202020204" pitchFamily="34" charset="0"/>
              <a:buNone/>
            </a:pPr>
            <a:r>
              <a:rPr lang="en-CA" dirty="0">
                <a:latin typeface="Times New Roman" panose="02020603050405020304" pitchFamily="18" charset="0"/>
                <a:ea typeface="Calibri" panose="020F0502020204030204" pitchFamily="34" charset="0"/>
                <a:cs typeface="Times New Roman" panose="02020603050405020304" pitchFamily="18" charset="0"/>
              </a:rPr>
              <a:t>What might be some other examples of this ministry?</a:t>
            </a:r>
          </a:p>
          <a:p>
            <a:pPr>
              <a:lnSpc>
                <a:spcPct val="107000"/>
              </a:lnSpc>
              <a:spcAft>
                <a:spcPts val="824"/>
              </a:spcAft>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i="1" dirty="0">
                <a:latin typeface="Times New Roman" panose="02020603050405020304" pitchFamily="18" charset="0"/>
                <a:ea typeface="Calibri" panose="020F0502020204030204" pitchFamily="34" charset="0"/>
                <a:cs typeface="Times New Roman" panose="02020603050405020304" pitchFamily="18" charset="0"/>
              </a:rPr>
              <a:t>Some possible answers, only if others cannot think of any, might be: </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Work to increase and improve palliative care.</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Write a resolution about things that affect society, such as Resolution 2017.04 Protection from Coercion of Conscience for Healthcare Professionals, for example.</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Write letters, send emails and call government representatives about issues such as euthanasia.</a:t>
            </a:r>
          </a:p>
        </p:txBody>
      </p:sp>
      <p:sp>
        <p:nvSpPr>
          <p:cNvPr id="4" name="Slide Number Placeholder 3"/>
          <p:cNvSpPr>
            <a:spLocks noGrp="1"/>
          </p:cNvSpPr>
          <p:nvPr>
            <p:ph type="sldNum" sz="quarter" idx="5"/>
          </p:nvPr>
        </p:nvSpPr>
        <p:spPr/>
        <p:txBody>
          <a:bodyPr/>
          <a:lstStyle/>
          <a:p>
            <a:fld id="{E2C3AF91-B741-4BB4-AECF-6C7EF76752EC}" type="slidenum">
              <a:rPr lang="en-CA" smtClean="0"/>
              <a:t>10</a:t>
            </a:fld>
            <a:endParaRPr lang="en-CA"/>
          </a:p>
        </p:txBody>
      </p:sp>
    </p:spTree>
    <p:extLst>
      <p:ext uri="{BB962C8B-B14F-4D97-AF65-F5344CB8AC3E}">
        <p14:creationId xmlns:p14="http://schemas.microsoft.com/office/powerpoint/2010/main" val="231808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200" b="1" i="1" dirty="0">
                <a:latin typeface="Times New Roman" panose="02020603050405020304" pitchFamily="18" charset="0"/>
                <a:ea typeface="Calibri" panose="020F0502020204030204" pitchFamily="34" charset="0"/>
                <a:cs typeface="Times New Roman" panose="02020603050405020304" pitchFamily="18" charset="0"/>
              </a:rPr>
              <a:t>READ:</a:t>
            </a:r>
          </a:p>
          <a:p>
            <a:pPr>
              <a:lnSpc>
                <a:spcPct val="107000"/>
              </a:lnSpc>
              <a:spcAft>
                <a:spcPts val="824"/>
              </a:spcAft>
            </a:pPr>
            <a:r>
              <a:rPr lang="en-CA" sz="1200" dirty="0">
                <a:latin typeface="Times New Roman" panose="02020603050405020304" pitchFamily="18" charset="0"/>
                <a:ea typeface="Calibri" panose="020F0502020204030204" pitchFamily="34" charset="0"/>
                <a:cs typeface="Times New Roman" panose="02020603050405020304" pitchFamily="18" charset="0"/>
              </a:rPr>
              <a:t>So, what does this mean for our council?</a:t>
            </a:r>
          </a:p>
          <a:p>
            <a:pPr>
              <a:lnSpc>
                <a:spcPct val="107000"/>
              </a:lnSpc>
              <a:spcAft>
                <a:spcPts val="824"/>
              </a:spcAft>
            </a:pPr>
            <a:endParaRPr lang="en-CA" sz="12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sz="1200" i="1" dirty="0">
                <a:latin typeface="Times New Roman" panose="02020603050405020304" pitchFamily="18" charset="0"/>
                <a:ea typeface="Calibri" panose="020F0502020204030204" pitchFamily="34" charset="0"/>
                <a:cs typeface="Times New Roman" panose="02020603050405020304" pitchFamily="18" charset="0"/>
              </a:rPr>
              <a:t>Ask members to think back over the last while and ask what activities their council has done. Then have them tell you what kind of ministry each activity is and write “yes” under the appropriate column. Note that some might overlap into two ministries.</a:t>
            </a:r>
          </a:p>
          <a:p>
            <a:pPr>
              <a:lnSpc>
                <a:spcPct val="107000"/>
              </a:lnSpc>
              <a:spcAft>
                <a:spcPts val="824"/>
              </a:spcAft>
            </a:pPr>
            <a:endParaRPr lang="en-CA" sz="12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sz="1200" i="1" dirty="0">
                <a:latin typeface="Times New Roman" panose="02020603050405020304" pitchFamily="18" charset="0"/>
                <a:ea typeface="Calibri" panose="020F0502020204030204" pitchFamily="34" charset="0"/>
                <a:cs typeface="Times New Roman" panose="02020603050405020304" pitchFamily="18" charset="0"/>
              </a:rPr>
              <a:t>When there are no more activities to list, as a group, discuss:</a:t>
            </a:r>
          </a:p>
          <a:p>
            <a:pPr marL="294465" indent="-294465" defTabSz="942289">
              <a:lnSpc>
                <a:spcPct val="107000"/>
              </a:lnSpc>
              <a:spcAft>
                <a:spcPts val="824"/>
              </a:spcAft>
              <a:buFont typeface="Arial" panose="020B0604020202020204" pitchFamily="34" charset="0"/>
              <a:buChar char="•"/>
              <a:defRPr/>
            </a:pPr>
            <a:r>
              <a:rPr lang="en-CA" sz="1200" i="0" dirty="0">
                <a:latin typeface="Times New Roman" panose="02020603050405020304" pitchFamily="18" charset="0"/>
                <a:ea typeface="Calibri" panose="020F0502020204030204" pitchFamily="34" charset="0"/>
                <a:cs typeface="Times New Roman" panose="02020603050405020304" pitchFamily="18" charset="0"/>
              </a:rPr>
              <a:t>What ministry seems to be the priority of the council? The one that has the most “yeses.”</a:t>
            </a:r>
          </a:p>
          <a:p>
            <a:pPr marL="294465" indent="-294465" defTabSz="942289">
              <a:lnSpc>
                <a:spcPct val="107000"/>
              </a:lnSpc>
              <a:spcAft>
                <a:spcPts val="824"/>
              </a:spcAft>
              <a:buFont typeface="Arial" panose="020B0604020202020204" pitchFamily="34" charset="0"/>
              <a:buChar char="•"/>
              <a:defRPr/>
            </a:pPr>
            <a:r>
              <a:rPr lang="en-CA" sz="1200" i="0" dirty="0">
                <a:latin typeface="Times New Roman" panose="02020603050405020304" pitchFamily="18" charset="0"/>
                <a:ea typeface="Calibri" panose="020F0502020204030204" pitchFamily="34" charset="0"/>
                <a:cs typeface="Times New Roman" panose="02020603050405020304" pitchFamily="18" charset="0"/>
              </a:rPr>
              <a:t>Is this what you and your council want? Do you feel that any ministry is neglected or deficient?</a:t>
            </a:r>
          </a:p>
          <a:p>
            <a:pPr marL="294465" indent="-294465" defTabSz="942289">
              <a:lnSpc>
                <a:spcPct val="107000"/>
              </a:lnSpc>
              <a:spcAft>
                <a:spcPts val="824"/>
              </a:spcAft>
              <a:buFont typeface="Arial" panose="020B0604020202020204" pitchFamily="34" charset="0"/>
              <a:buChar char="•"/>
              <a:defRPr/>
            </a:pPr>
            <a:r>
              <a:rPr lang="en-CA" sz="1200" i="0" dirty="0">
                <a:latin typeface="Times New Roman" panose="02020603050405020304" pitchFamily="18" charset="0"/>
                <a:cs typeface="Times New Roman" panose="02020603050405020304" pitchFamily="18" charset="0"/>
              </a:rPr>
              <a:t>If people would like more of a particular ministry, does anyone have ideas?</a:t>
            </a:r>
          </a:p>
          <a:p>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11</a:t>
            </a:fld>
            <a:endParaRPr lang="en-CA"/>
          </a:p>
        </p:txBody>
      </p:sp>
    </p:spTree>
    <p:extLst>
      <p:ext uri="{BB962C8B-B14F-4D97-AF65-F5344CB8AC3E}">
        <p14:creationId xmlns:p14="http://schemas.microsoft.com/office/powerpoint/2010/main" val="400875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cs typeface="Times New Roman" panose="02020603050405020304" pitchFamily="18" charset="0"/>
              </a:rPr>
              <a:t>READ:</a:t>
            </a:r>
          </a:p>
          <a:p>
            <a:r>
              <a:rPr lang="en-CA" dirty="0">
                <a:latin typeface="Times New Roman" panose="02020603050405020304" pitchFamily="18" charset="0"/>
                <a:cs typeface="Times New Roman" panose="02020603050405020304" pitchFamily="18" charset="0"/>
              </a:rPr>
              <a:t>Many hands make light work—if everyone helps, it isn’t much work for anyone.</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I’m sure every one of us can help with something. For example, take a look at the baking picture here. Is the older woman leading? YES!</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Now that you know how the League thinks of ministry, some of the next parts of this course will talk more about what leadership is and how </a:t>
            </a:r>
            <a:r>
              <a:rPr lang="en-CA" b="1" dirty="0">
                <a:latin typeface="Times New Roman" panose="02020603050405020304" pitchFamily="18" charset="0"/>
                <a:cs typeface="Times New Roman" panose="02020603050405020304" pitchFamily="18" charset="0"/>
              </a:rPr>
              <a:t>you</a:t>
            </a:r>
            <a:r>
              <a:rPr lang="en-CA" dirty="0">
                <a:latin typeface="Times New Roman" panose="02020603050405020304" pitchFamily="18" charset="0"/>
                <a:cs typeface="Times New Roman" panose="02020603050405020304" pitchFamily="18" charset="0"/>
              </a:rPr>
              <a:t> can do it,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Times New Roman" panose="02020603050405020304" pitchFamily="18" charset="0"/>
                <a:cs typeface="Times New Roman" panose="02020603050405020304" pitchFamily="18" charset="0"/>
              </a:rPr>
              <a:t>---</a:t>
            </a:r>
          </a:p>
          <a:p>
            <a:r>
              <a:rPr lang="en-CA" i="1" dirty="0">
                <a:latin typeface="Times New Roman" panose="02020603050405020304" pitchFamily="18" charset="0"/>
                <a:cs typeface="Times New Roman" panose="02020603050405020304" pitchFamily="18" charset="0"/>
              </a:rPr>
              <a:t>Images source: PowerPoint Stock Images</a:t>
            </a:r>
          </a:p>
        </p:txBody>
      </p:sp>
      <p:sp>
        <p:nvSpPr>
          <p:cNvPr id="4" name="Slide Number Placeholder 3"/>
          <p:cNvSpPr>
            <a:spLocks noGrp="1"/>
          </p:cNvSpPr>
          <p:nvPr>
            <p:ph type="sldNum" sz="quarter" idx="5"/>
          </p:nvPr>
        </p:nvSpPr>
        <p:spPr/>
        <p:txBody>
          <a:bodyPr/>
          <a:lstStyle/>
          <a:p>
            <a:fld id="{E2C3AF91-B741-4BB4-AECF-6C7EF76752EC}" type="slidenum">
              <a:rPr lang="en-CA" smtClean="0"/>
              <a:t>12</a:t>
            </a:fld>
            <a:endParaRPr lang="en-CA"/>
          </a:p>
        </p:txBody>
      </p:sp>
    </p:spTree>
    <p:extLst>
      <p:ext uri="{BB962C8B-B14F-4D97-AF65-F5344CB8AC3E}">
        <p14:creationId xmlns:p14="http://schemas.microsoft.com/office/powerpoint/2010/main" val="174246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r>
              <a:rPr lang="en-CA" sz="1200" dirty="0">
                <a:latin typeface="Times New Roman" panose="02020603050405020304" pitchFamily="18" charset="0"/>
                <a:cs typeface="Times New Roman" panose="02020603050405020304" pitchFamily="18" charset="0"/>
              </a:rPr>
              <a:t>Remember that there is joy in serving God!</a:t>
            </a:r>
          </a:p>
          <a:p>
            <a:endParaRPr lang="en-CA" sz="1200" dirty="0">
              <a:latin typeface="Times New Roman" panose="02020603050405020304" pitchFamily="18" charset="0"/>
              <a:cs typeface="Times New Roman" panose="02020603050405020304" pitchFamily="18" charset="0"/>
            </a:endParaRPr>
          </a:p>
          <a:p>
            <a:r>
              <a:rPr lang="en-CA" sz="1200" i="1" dirty="0">
                <a:latin typeface="Times New Roman" panose="02020603050405020304" pitchFamily="18" charset="0"/>
                <a:cs typeface="Times New Roman" panose="02020603050405020304" pitchFamily="18" charset="0"/>
              </a:rPr>
              <a:t>Click on the link to play the music video prayer, “You shall go out with Joy,” played to the tune of “Trees of the Field.”</a:t>
            </a:r>
          </a:p>
          <a:p>
            <a:endParaRPr lang="en-CA" sz="1200" dirty="0">
              <a:latin typeface="Times New Roman" panose="02020603050405020304" pitchFamily="18" charset="0"/>
              <a:cs typeface="Times New Roman" panose="02020603050405020304" pitchFamily="18" charset="0"/>
            </a:endParaRPr>
          </a:p>
          <a:p>
            <a:r>
              <a:rPr lang="en-CA" sz="1200" dirty="0">
                <a:latin typeface="Times New Roman" panose="02020603050405020304" pitchFamily="18" charset="0"/>
                <a:cs typeface="Times New Roman" panose="02020603050405020304" pitchFamily="18" charset="0"/>
              </a:rPr>
              <a:t>---</a:t>
            </a:r>
          </a:p>
          <a:p>
            <a:r>
              <a:rPr lang="en-CA" sz="1200" dirty="0">
                <a:latin typeface="Times New Roman" panose="02020603050405020304" pitchFamily="18" charset="0"/>
                <a:cs typeface="Times New Roman" panose="02020603050405020304" pitchFamily="18" charset="0"/>
              </a:rPr>
              <a:t>Video source: </a:t>
            </a:r>
            <a:r>
              <a:rPr lang="en-CA"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https://www.youtube.com/watch?v=SoHcfN9zxr0</a:t>
            </a:r>
            <a:r>
              <a:rPr lang="en-CA" u="non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(00:02:39)</a:t>
            </a:r>
            <a:endParaRPr lang="en-CA"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13</a:t>
            </a:fld>
            <a:endParaRPr lang="en-CA"/>
          </a:p>
        </p:txBody>
      </p:sp>
    </p:spTree>
    <p:extLst>
      <p:ext uri="{BB962C8B-B14F-4D97-AF65-F5344CB8AC3E}">
        <p14:creationId xmlns:p14="http://schemas.microsoft.com/office/powerpoint/2010/main" val="149608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latin typeface="Times New Roman" panose="02020603050405020304" pitchFamily="18" charset="0"/>
                <a:cs typeface="Times New Roman" panose="02020603050405020304" pitchFamily="18" charset="0"/>
              </a:rPr>
              <a:t>Ask if there are any questions and invite people to raise their hands or write in the chat</a:t>
            </a:r>
            <a:r>
              <a:rPr lang="en-CA" dirty="0">
                <a:latin typeface="Times New Roman" panose="02020603050405020304" pitchFamily="18" charset="0"/>
                <a:cs typeface="Times New Roman" panose="02020603050405020304" pitchFamily="18" charset="0"/>
              </a:rPr>
              <a:t>.</a:t>
            </a:r>
          </a:p>
          <a:p>
            <a:endParaRPr lang="en-US" b="1"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READ:</a:t>
            </a:r>
          </a:p>
          <a:p>
            <a:r>
              <a:rPr lang="en-CA" dirty="0">
                <a:latin typeface="Times New Roman" panose="02020603050405020304" pitchFamily="18" charset="0"/>
                <a:cs typeface="Times New Roman" panose="02020603050405020304" pitchFamily="18" charset="0"/>
              </a:rPr>
              <a:t>Thank you for taking part in this session.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now like to end our session with a prayer.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8C64A5B7-C58D-594C-8A2E-7F101C7938EB}" type="slidenum">
              <a:rPr lang="en-US" smtClean="0"/>
              <a:t>14</a:t>
            </a:fld>
            <a:endParaRPr lang="en-US" dirty="0"/>
          </a:p>
        </p:txBody>
      </p:sp>
    </p:spTree>
    <p:extLst>
      <p:ext uri="{BB962C8B-B14F-4D97-AF65-F5344CB8AC3E}">
        <p14:creationId xmlns:p14="http://schemas.microsoft.com/office/powerpoint/2010/main" val="1509423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latin typeface="Times New Roman" panose="02020603050405020304" pitchFamily="18" charset="0"/>
                <a:cs typeface="Times New Roman" panose="02020603050405020304" pitchFamily="18" charset="0"/>
              </a:rPr>
              <a:t>Invite everyone to pray this prayer together. If presenting online, make sure everyone is on mute.</a:t>
            </a:r>
          </a:p>
          <a:p>
            <a:pPr algn="l"/>
            <a:endParaRPr lang="en-CA" sz="1200" b="1" i="1" dirty="0">
              <a:latin typeface="Times New Roman" panose="02020603050405020304" pitchFamily="18" charset="0"/>
              <a:cs typeface="Times New Roman" panose="02020603050405020304" pitchFamily="18" charset="0"/>
            </a:endParaRPr>
          </a:p>
          <a:p>
            <a:pPr algn="l"/>
            <a:r>
              <a:rPr lang="en-CA" sz="1200" b="1" i="1" dirty="0">
                <a:latin typeface="Times New Roman" panose="02020603050405020304" pitchFamily="18" charset="0"/>
                <a:cs typeface="Times New Roman" panose="02020603050405020304" pitchFamily="18" charset="0"/>
              </a:rPr>
              <a:t>READ:</a:t>
            </a:r>
          </a:p>
          <a:p>
            <a:pPr algn="l">
              <a:spcAft>
                <a:spcPts val="600"/>
              </a:spcAft>
            </a:pP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Thank you, Lord, for Your presence with us this day.</a:t>
            </a:r>
          </a:p>
          <a:p>
            <a:pPr algn="l">
              <a:spcAft>
                <a:spcPts val="600"/>
              </a:spcAft>
            </a:pPr>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we depart from this space now, we ask you to bless us throughout the remainder of the day and guide us safely home.</a:t>
            </a:r>
          </a:p>
          <a:p>
            <a:pPr algn="l">
              <a:spcAft>
                <a:spcPts val="600"/>
              </a:spcAft>
            </a:pP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let the learning and conversations of this gathering die, but, instead,</a:t>
            </a:r>
          </a:p>
          <a:p>
            <a:pPr algn="l">
              <a:spcAft>
                <a:spcPts val="600"/>
              </a:spcAft>
            </a:pP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they continue to ruminate within us and bear fruit in our ministries throughout the year, until we find ourselves together again.</a:t>
            </a:r>
          </a:p>
          <a:p>
            <a:pPr algn="l">
              <a:spcAft>
                <a:spcPts val="600"/>
              </a:spcAft>
            </a:pP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ask this in the name of Jesus, and in the power of the Holy Spirit, Amen.</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FontTx/>
              <a:buNone/>
            </a:pPr>
            <a:endParaRPr lang="en-CA"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solidFill>
                  <a:schemeClr val="tx1"/>
                </a:solidFill>
                <a:latin typeface="Times New Roman" panose="02020603050405020304" pitchFamily="18" charset="0"/>
                <a:cs typeface="Times New Roman" panose="02020603050405020304" pitchFamily="18" charset="0"/>
              </a:rPr>
              <a:t>Prayer source: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https://www.chausa.org/prayers/cha-prayer-library/prayer/closing-prayer</a:t>
            </a:r>
            <a:endParaRPr lang="en-CA"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FontTx/>
              <a:buNone/>
            </a:pPr>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15</a:t>
            </a:fld>
            <a:endParaRPr lang="en-CA"/>
          </a:p>
        </p:txBody>
      </p:sp>
    </p:spTree>
    <p:extLst>
      <p:ext uri="{BB962C8B-B14F-4D97-AF65-F5344CB8AC3E}">
        <p14:creationId xmlns:p14="http://schemas.microsoft.com/office/powerpoint/2010/main" val="85021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latin typeface="Times New Roman" panose="02020603050405020304" pitchFamily="18" charset="0"/>
                <a:cs typeface="Times New Roman" panose="02020603050405020304" pitchFamily="18" charset="0"/>
              </a:rPr>
              <a:t>Thank everyone for coming and for their attention.</a:t>
            </a:r>
          </a:p>
          <a:p>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16</a:t>
            </a:fld>
            <a:endParaRPr lang="en-CA"/>
          </a:p>
        </p:txBody>
      </p:sp>
    </p:spTree>
    <p:extLst>
      <p:ext uri="{BB962C8B-B14F-4D97-AF65-F5344CB8AC3E}">
        <p14:creationId xmlns:p14="http://schemas.microsoft.com/office/powerpoint/2010/main" val="294727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Times New Roman" panose="02020603050405020304" pitchFamily="18" charset="0"/>
                <a:cs typeface="Times New Roman" panose="02020603050405020304" pitchFamily="18" charset="0"/>
              </a:rPr>
              <a:t>READ</a:t>
            </a:r>
            <a:r>
              <a:rPr lang="en-US" b="0" i="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Welcome to The Joy of Leadership! My name is ______________, and I look forward to sharing this presentation with you. I am so happy that you were able to join me today. I hope this program will help you learn more about how to become an effective leader and encourage others to do the same.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this time, please turn off any electronics that may interfere with the program.</a:t>
            </a:r>
          </a:p>
          <a:p>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If presenting in person</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We have prepared a handout for you—please use it to make notes. We will use a flip chart to record any activities.</a:t>
            </a:r>
            <a:endParaRPr lang="en-US" i="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If presenting online</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Today, I would also like to welcome my assistant, ________________, who will be managing the chats for me so that I don’t miss any of your comments. Feel free to comment anytime! When you registered for this presentation, we sent you a file with a handout of all the slides. Please use them to make notes.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Before we begin, please join me in prayer.</a:t>
            </a:r>
          </a:p>
        </p:txBody>
      </p:sp>
      <p:sp>
        <p:nvSpPr>
          <p:cNvPr id="4" name="Slide Number Placeholder 3"/>
          <p:cNvSpPr>
            <a:spLocks noGrp="1"/>
          </p:cNvSpPr>
          <p:nvPr>
            <p:ph type="sldNum" sz="quarter" idx="5"/>
          </p:nvPr>
        </p:nvSpPr>
        <p:spPr/>
        <p:txBody>
          <a:bodyPr/>
          <a:lstStyle/>
          <a:p>
            <a:fld id="{8C64A5B7-C58D-594C-8A2E-7F101C7938EB}" type="slidenum">
              <a:rPr lang="en-US" smtClean="0"/>
              <a:t>2</a:t>
            </a:fld>
            <a:endParaRPr lang="en-US" dirty="0"/>
          </a:p>
        </p:txBody>
      </p:sp>
    </p:spTree>
    <p:extLst>
      <p:ext uri="{BB962C8B-B14F-4D97-AF65-F5344CB8AC3E}">
        <p14:creationId xmlns:p14="http://schemas.microsoft.com/office/powerpoint/2010/main" val="296585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r>
              <a:rPr lang="en-CA" sz="1200" i="1" dirty="0">
                <a:latin typeface="Times New Roman" panose="02020603050405020304" pitchFamily="18" charset="0"/>
                <a:cs typeface="Times New Roman" panose="02020603050405020304" pitchFamily="18" charset="0"/>
              </a:rPr>
              <a:t>Prayer for the League</a:t>
            </a:r>
          </a:p>
          <a:p>
            <a:pPr marL="171450" indent="-171450">
              <a:buFont typeface="Arial" panose="020B0604020202020204" pitchFamily="34" charset="0"/>
              <a:buChar char="•"/>
            </a:pPr>
            <a:r>
              <a:rPr lang="en-CA" sz="1200" b="1" i="1" dirty="0">
                <a:latin typeface="Times New Roman" panose="02020603050405020304" pitchFamily="18" charset="0"/>
                <a:cs typeface="Times New Roman" panose="02020603050405020304" pitchFamily="18" charset="0"/>
              </a:rPr>
              <a:t>If presenting in person</a:t>
            </a:r>
            <a:r>
              <a:rPr lang="en-CA" sz="1200" i="1" dirty="0">
                <a:latin typeface="Times New Roman" panose="02020603050405020304" pitchFamily="18" charset="0"/>
                <a:cs typeface="Times New Roman" panose="02020603050405020304" pitchFamily="18" charset="0"/>
              </a:rPr>
              <a:t>: Invite everyone to pray this prayer together. </a:t>
            </a:r>
          </a:p>
          <a:p>
            <a:pPr marL="171450" indent="-171450">
              <a:buFont typeface="Arial" panose="020B0604020202020204" pitchFamily="34" charset="0"/>
              <a:buChar char="•"/>
            </a:pPr>
            <a:r>
              <a:rPr lang="en-CA" sz="1200" b="1" i="1" dirty="0">
                <a:latin typeface="Times New Roman" panose="02020603050405020304" pitchFamily="18" charset="0"/>
                <a:cs typeface="Times New Roman" panose="02020603050405020304" pitchFamily="18" charset="0"/>
              </a:rPr>
              <a:t>If presenting online</a:t>
            </a:r>
            <a:r>
              <a:rPr lang="en-CA" sz="1200" i="1" dirty="0">
                <a:latin typeface="Times New Roman" panose="02020603050405020304" pitchFamily="18" charset="0"/>
                <a:cs typeface="Times New Roman" panose="02020603050405020304" pitchFamily="18" charset="0"/>
              </a:rPr>
              <a:t>: Remind everyone to stay muted during prayer.</a:t>
            </a:r>
          </a:p>
          <a:p>
            <a:endParaRPr lang="en-CA" sz="1200" b="1" i="1" dirty="0">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Gentle and loving Creator</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come to you this hour asking for Your blessing and help as we gather together. We pray for guidance and ask that You clearly show us how to conduct our gathering with a spirit of joy and enthusiasm.</a:t>
            </a: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Give us the desire to fi</a:t>
            </a: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nd ways to excel in our work. Help us to work together and encourage each other to excellence.</a:t>
            </a: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as</a:t>
            </a: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that we would challenge each other to reach higher and farther to be the best we can be.</a:t>
            </a:r>
          </a:p>
          <a:p>
            <a:r>
              <a:rPr lang="en-C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as</a:t>
            </a:r>
            <a:r>
              <a:rPr lang="en-C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this in the name of the Lord Jesus Christ.</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Amen.</a:t>
            </a:r>
          </a:p>
          <a:p>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FontTx/>
              <a:buNone/>
            </a:pPr>
            <a:r>
              <a:rPr lang="en-CA" sz="1200" i="1" dirty="0">
                <a:solidFill>
                  <a:schemeClr val="tx1"/>
                </a:solidFill>
                <a:latin typeface="Times New Roman" panose="02020603050405020304" pitchFamily="18" charset="0"/>
                <a:cs typeface="Times New Roman" panose="02020603050405020304" pitchFamily="18" charset="0"/>
              </a:rPr>
              <a:t>Prayer source: Adapted from Prayer to Open a Meeting, </a:t>
            </a:r>
            <a:r>
              <a:rPr lang="en-US" sz="1200" i="1" u="sng"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prayerist.com/prayer/</a:t>
            </a:r>
            <a:r>
              <a:rPr lang="en-US" sz="1200" i="1" u="sng"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churchmeetings</a:t>
            </a:r>
            <a:endParaRPr lang="en-CA"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3</a:t>
            </a:fld>
            <a:endParaRPr lang="en-CA"/>
          </a:p>
        </p:txBody>
      </p:sp>
    </p:spTree>
    <p:extLst>
      <p:ext uri="{BB962C8B-B14F-4D97-AF65-F5344CB8AC3E}">
        <p14:creationId xmlns:p14="http://schemas.microsoft.com/office/powerpoint/2010/main" val="97213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CA" b="1" i="1" dirty="0">
                <a:latin typeface="Times New Roman" panose="02020603050405020304" pitchFamily="18" charset="0"/>
                <a:cs typeface="Times New Roman" panose="02020603050405020304" pitchFamily="18" charset="0"/>
              </a:rPr>
              <a:t>READ:</a:t>
            </a:r>
          </a:p>
          <a:p>
            <a:r>
              <a:rPr lang="en-CA" dirty="0">
                <a:latin typeface="Times New Roman" panose="02020603050405020304" pitchFamily="18" charset="0"/>
                <a:cs typeface="Times New Roman" panose="02020603050405020304" pitchFamily="18" charset="0"/>
              </a:rPr>
              <a:t>This presentation is about ministry and leadership. In the next 45 minutes or so, we will be talking about three main things:</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What the word </a:t>
            </a:r>
            <a:r>
              <a:rPr lang="en-US" b="1" i="1" dirty="0">
                <a:latin typeface="Times New Roman" panose="02020603050405020304" pitchFamily="18" charset="0"/>
                <a:cs typeface="Times New Roman" panose="02020603050405020304" pitchFamily="18" charset="0"/>
              </a:rPr>
              <a:t>ministry</a:t>
            </a:r>
            <a:r>
              <a:rPr lang="en-US" dirty="0">
                <a:latin typeface="Times New Roman" panose="02020603050405020304" pitchFamily="18" charset="0"/>
                <a:cs typeface="Times New Roman" panose="02020603050405020304" pitchFamily="18" charset="0"/>
              </a:rPr>
              <a:t> means to you...</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What we mean when we talk about </a:t>
            </a:r>
            <a:r>
              <a:rPr lang="en-US" b="1" i="1" dirty="0">
                <a:latin typeface="Times New Roman" panose="02020603050405020304" pitchFamily="18" charset="0"/>
                <a:cs typeface="Times New Roman" panose="02020603050405020304" pitchFamily="18" charset="0"/>
              </a:rPr>
              <a:t>ministry</a:t>
            </a:r>
            <a:r>
              <a:rPr lang="en-US" dirty="0">
                <a:latin typeface="Times New Roman" panose="02020603050405020304" pitchFamily="18" charset="0"/>
                <a:cs typeface="Times New Roman" panose="02020603050405020304" pitchFamily="18" charset="0"/>
              </a:rPr>
              <a:t> for The Catholic Women’s League of Canada.</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What </a:t>
            </a:r>
            <a:r>
              <a:rPr lang="en-US" b="1" i="1" dirty="0">
                <a:latin typeface="Times New Roman" panose="02020603050405020304" pitchFamily="18" charset="0"/>
                <a:cs typeface="Times New Roman" panose="02020603050405020304" pitchFamily="18" charset="0"/>
              </a:rPr>
              <a:t>ministry</a:t>
            </a:r>
            <a:r>
              <a:rPr lang="en-US" dirty="0">
                <a:latin typeface="Times New Roman" panose="02020603050405020304" pitchFamily="18" charset="0"/>
                <a:cs typeface="Times New Roman" panose="02020603050405020304" pitchFamily="18" charset="0"/>
              </a:rPr>
              <a:t> might mean for your parish or diocese?</a:t>
            </a:r>
          </a:p>
        </p:txBody>
      </p:sp>
      <p:sp>
        <p:nvSpPr>
          <p:cNvPr id="4" name="Slide Number Placeholder 3"/>
          <p:cNvSpPr>
            <a:spLocks noGrp="1"/>
          </p:cNvSpPr>
          <p:nvPr>
            <p:ph type="sldNum" sz="quarter" idx="5"/>
          </p:nvPr>
        </p:nvSpPr>
        <p:spPr/>
        <p:txBody>
          <a:bodyPr/>
          <a:lstStyle/>
          <a:p>
            <a:fld id="{E2C3AF91-B741-4BB4-AECF-6C7EF76752EC}" type="slidenum">
              <a:rPr lang="en-CA" smtClean="0"/>
              <a:t>4</a:t>
            </a:fld>
            <a:endParaRPr lang="en-CA"/>
          </a:p>
        </p:txBody>
      </p:sp>
    </p:spTree>
    <p:extLst>
      <p:ext uri="{BB962C8B-B14F-4D97-AF65-F5344CB8AC3E}">
        <p14:creationId xmlns:p14="http://schemas.microsoft.com/office/powerpoint/2010/main" val="301377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CA" b="0" i="1" dirty="0">
                <a:latin typeface="Times New Roman" panose="02020603050405020304" pitchFamily="18" charset="0"/>
                <a:cs typeface="Times New Roman" panose="02020603050405020304" pitchFamily="18" charset="0"/>
              </a:rPr>
              <a:t>After asking each question below, type their answers in the blanks provided. You don’t have to fill in all the spaces, and you can choose to put more than one answer in a space.</a:t>
            </a:r>
          </a:p>
          <a:p>
            <a:pPr>
              <a:lnSpc>
                <a:spcPct val="100000"/>
              </a:lnSpc>
            </a:pPr>
            <a:endParaRPr lang="en-CA" b="1" i="1" dirty="0">
              <a:latin typeface="Times New Roman" panose="02020603050405020304" pitchFamily="18" charset="0"/>
              <a:cs typeface="Times New Roman" panose="02020603050405020304" pitchFamily="18" charset="0"/>
            </a:endParaRPr>
          </a:p>
          <a:p>
            <a:pPr>
              <a:lnSpc>
                <a:spcPct val="100000"/>
              </a:lnSpc>
            </a:pPr>
            <a:r>
              <a:rPr lang="en-CA" b="1" i="1" dirty="0">
                <a:latin typeface="Times New Roman" panose="02020603050405020304" pitchFamily="18" charset="0"/>
                <a:cs typeface="Times New Roman" panose="02020603050405020304" pitchFamily="18" charset="0"/>
              </a:rPr>
              <a:t>READ:</a:t>
            </a:r>
          </a:p>
          <a:p>
            <a:pPr marL="0" indent="0">
              <a:lnSpc>
                <a:spcPct val="100000"/>
              </a:lnSpc>
              <a:buFont typeface="Verdana" panose="020B0604030504040204" pitchFamily="34" charset="0"/>
              <a:buNone/>
            </a:pPr>
            <a:r>
              <a:rPr lang="en-US" i="0" dirty="0">
                <a:latin typeface="Times New Roman" panose="02020603050405020304" pitchFamily="18" charset="0"/>
                <a:ea typeface="Calibri" panose="020F0502020204030204" pitchFamily="34" charset="0"/>
                <a:cs typeface="Times New Roman" panose="02020603050405020304" pitchFamily="18" charset="0"/>
              </a:rPr>
              <a:t>What does the word “</a:t>
            </a:r>
            <a:r>
              <a:rPr lang="en-US" b="0" i="0" dirty="0">
                <a:latin typeface="Times New Roman" panose="02020603050405020304" pitchFamily="18" charset="0"/>
                <a:ea typeface="Calibri" panose="020F0502020204030204" pitchFamily="34" charset="0"/>
                <a:cs typeface="Times New Roman" panose="02020603050405020304" pitchFamily="18" charset="0"/>
              </a:rPr>
              <a:t>ministry”</a:t>
            </a:r>
            <a:r>
              <a:rPr lang="en-US" i="0" dirty="0">
                <a:latin typeface="Times New Roman" panose="02020603050405020304" pitchFamily="18" charset="0"/>
                <a:ea typeface="Calibri" panose="020F0502020204030204" pitchFamily="34" charset="0"/>
                <a:cs typeface="Times New Roman" panose="02020603050405020304" pitchFamily="18" charset="0"/>
              </a:rPr>
              <a:t> mean to you? </a:t>
            </a:r>
          </a:p>
          <a:p>
            <a:pPr marL="171450" indent="-171450">
              <a:lnSpc>
                <a:spcPct val="100000"/>
              </a:lnSpc>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in person</a:t>
            </a:r>
            <a:r>
              <a:rPr lang="en-US" i="1" dirty="0">
                <a:latin typeface="Times New Roman" panose="02020603050405020304" pitchFamily="18" charset="0"/>
                <a:ea typeface="Calibri" panose="020F0502020204030204" pitchFamily="34" charset="0"/>
                <a:cs typeface="Times New Roman" panose="02020603050405020304" pitchFamily="18" charset="0"/>
              </a:rPr>
              <a:t>: Ask people to raise their hands. </a:t>
            </a:r>
          </a:p>
          <a:p>
            <a:pPr marL="171450" indent="-171450">
              <a:lnSpc>
                <a:spcPct val="100000"/>
              </a:lnSpc>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online</a:t>
            </a:r>
            <a:r>
              <a:rPr lang="en-US" i="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Use the raise hand icon or chat feature to give your answers. Remember to unmute yourself when speaking.</a:t>
            </a:r>
          </a:p>
          <a:p>
            <a:pPr marL="353358" indent="-353358">
              <a:lnSpc>
                <a:spcPct val="100000"/>
              </a:lnSpc>
              <a:buFont typeface="Verdana" panose="020B0604030504040204" pitchFamily="34" charset="0"/>
              <a:buChar char="-"/>
            </a:pPr>
            <a:endParaRPr lang="en-CA" i="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824"/>
              </a:spcAft>
              <a:buFont typeface="Arial" panose="020B0604020202020204" pitchFamily="34" charset="0"/>
              <a:buNone/>
            </a:pPr>
            <a:r>
              <a:rPr lang="en-US" i="0" dirty="0">
                <a:latin typeface="Times New Roman" panose="02020603050405020304" pitchFamily="18" charset="0"/>
                <a:ea typeface="Calibri" panose="020F0502020204030204" pitchFamily="34" charset="0"/>
                <a:cs typeface="Times New Roman" panose="02020603050405020304" pitchFamily="18" charset="0"/>
              </a:rPr>
              <a:t>How does the word</a:t>
            </a:r>
            <a:r>
              <a:rPr lang="en-US" b="0" i="0" dirty="0">
                <a:latin typeface="Times New Roman" panose="02020603050405020304" pitchFamily="18" charset="0"/>
                <a:ea typeface="Calibri" panose="020F0502020204030204" pitchFamily="34" charset="0"/>
                <a:cs typeface="Times New Roman" panose="02020603050405020304" pitchFamily="18" charset="0"/>
              </a:rPr>
              <a:t> “ministry” </a:t>
            </a:r>
            <a:r>
              <a:rPr lang="en-US" i="0" dirty="0">
                <a:latin typeface="Times New Roman" panose="02020603050405020304" pitchFamily="18" charset="0"/>
                <a:ea typeface="Calibri" panose="020F0502020204030204" pitchFamily="34" charset="0"/>
                <a:cs typeface="Times New Roman" panose="02020603050405020304" pitchFamily="18" charset="0"/>
              </a:rPr>
              <a:t>make you feel?”</a:t>
            </a:r>
            <a:endParaRPr lang="en-CA" i="0"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0000"/>
              </a:lnSpc>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in person</a:t>
            </a:r>
            <a:r>
              <a:rPr lang="en-US" i="1" dirty="0">
                <a:latin typeface="Times New Roman" panose="02020603050405020304" pitchFamily="18" charset="0"/>
                <a:ea typeface="Calibri" panose="020F0502020204030204" pitchFamily="34" charset="0"/>
                <a:cs typeface="Times New Roman" panose="02020603050405020304" pitchFamily="18" charset="0"/>
              </a:rPr>
              <a:t>: Ask people to raise their hands. </a:t>
            </a:r>
          </a:p>
          <a:p>
            <a:pPr marL="171450" indent="-171450">
              <a:lnSpc>
                <a:spcPct val="100000"/>
              </a:lnSpc>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online</a:t>
            </a:r>
            <a:r>
              <a:rPr lang="en-US" i="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Use the raise hand icon or chat feature to give your answers. Remember to unmute yourself when speaking.</a:t>
            </a:r>
          </a:p>
          <a:p>
            <a:pPr>
              <a:lnSpc>
                <a:spcPct val="100000"/>
              </a:lnSpc>
              <a:spcAft>
                <a:spcPts val="824"/>
              </a:spcAft>
            </a:pPr>
            <a:endParaRPr lang="en-CA" i="1" dirty="0">
              <a:latin typeface="Times New Roman" panose="02020603050405020304" pitchFamily="18" charset="0"/>
              <a:cs typeface="Times New Roman" panose="02020603050405020304" pitchFamily="18" charset="0"/>
            </a:endParaRPr>
          </a:p>
          <a:p>
            <a:pPr>
              <a:lnSpc>
                <a:spcPct val="100000"/>
              </a:lnSpc>
              <a:spcAft>
                <a:spcPts val="824"/>
              </a:spcAft>
            </a:pPr>
            <a:r>
              <a:rPr lang="en-US" i="1" dirty="0">
                <a:latin typeface="Times New Roman" panose="02020603050405020304" pitchFamily="18" charset="0"/>
                <a:ea typeface="Calibri" panose="020F0502020204030204" pitchFamily="34" charset="0"/>
                <a:cs typeface="Times New Roman" panose="02020603050405020304" pitchFamily="18" charset="0"/>
              </a:rPr>
              <a:t>Look at the answers you get and talk a bit about them. Wait for hands when you ask the questions.</a:t>
            </a:r>
            <a:endParaRPr lang="en-CA" i="1"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0000"/>
              </a:lnSpc>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Are they mostly positive? Do you feel excited, ready to go and enthusiastic? Or do you feel that they are mostly negative? Do you feel uncomfortable, overwhelmed or uneasy?</a:t>
            </a:r>
          </a:p>
          <a:p>
            <a:pPr marL="0" indent="0">
              <a:lnSpc>
                <a:spcPct val="100000"/>
              </a:lnSpc>
              <a:buFont typeface="Verdana" panose="020B0604030504040204" pitchFamily="34" charset="0"/>
              <a:buNone/>
            </a:pPr>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Font typeface="Arial" panose="020B0604020202020204" pitchFamily="34" charset="0"/>
              <a:buNone/>
            </a:pPr>
            <a:r>
              <a:rPr lang="en-US" b="0" i="1" dirty="0">
                <a:latin typeface="Times New Roman" panose="02020603050405020304" pitchFamily="18" charset="0"/>
                <a:ea typeface="Calibri" panose="020F0502020204030204" pitchFamily="34" charset="0"/>
                <a:cs typeface="Times New Roman" panose="02020603050405020304" pitchFamily="18" charset="0"/>
              </a:rPr>
              <a:t>If the answers are mostly positive:</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Font typeface="Arial" panose="020B0604020202020204" pitchFamily="34" charset="0"/>
              <a:buNone/>
            </a:pPr>
            <a:r>
              <a:rPr lang="en-US" b="1" i="1" dirty="0">
                <a:latin typeface="Times New Roman" panose="02020603050405020304" pitchFamily="18" charset="0"/>
                <a:ea typeface="Calibri" panose="020F0502020204030204" pitchFamily="34" charset="0"/>
                <a:cs typeface="Times New Roman" panose="02020603050405020304" pitchFamily="18" charset="0"/>
              </a:rPr>
              <a:t>READ</a:t>
            </a:r>
            <a:r>
              <a:rPr lang="en-US" b="0" i="1"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i="0" dirty="0">
                <a:latin typeface="Times New Roman" panose="02020603050405020304" pitchFamily="18" charset="0"/>
                <a:ea typeface="Calibri" panose="020F0502020204030204" pitchFamily="34" charset="0"/>
                <a:cs typeface="Times New Roman" panose="02020603050405020304" pitchFamily="18" charset="0"/>
              </a:rPr>
              <a:t>We hope to reinforce your positive view of ministry in this presentation.</a:t>
            </a:r>
          </a:p>
          <a:p>
            <a:pPr marL="0" indent="0">
              <a:lnSpc>
                <a:spcPct val="100000"/>
              </a:lnSpc>
              <a:buFont typeface="Arial" panose="020B0604020202020204" pitchFamily="34" charset="0"/>
              <a:buNone/>
            </a:pPr>
            <a:endParaRPr lang="en-US" b="0" i="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Font typeface="Arial" panose="020B0604020202020204" pitchFamily="34" charset="0"/>
              <a:buNone/>
            </a:pPr>
            <a:r>
              <a:rPr lang="en-US" b="0" i="1" dirty="0">
                <a:latin typeface="Times New Roman" panose="02020603050405020304" pitchFamily="18" charset="0"/>
                <a:ea typeface="Calibri" panose="020F0502020204030204" pitchFamily="34" charset="0"/>
                <a:cs typeface="Times New Roman" panose="02020603050405020304" pitchFamily="18" charset="0"/>
              </a:rPr>
              <a:t>If the answers are mostly negative:</a:t>
            </a:r>
            <a:r>
              <a:rPr lang="en-US" i="1"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buFont typeface="Arial" panose="020B0604020202020204" pitchFamily="34" charset="0"/>
              <a:buNone/>
            </a:pPr>
            <a:r>
              <a:rPr lang="en-US" b="1" i="1" dirty="0">
                <a:latin typeface="Times New Roman" panose="02020603050405020304" pitchFamily="18" charset="0"/>
                <a:ea typeface="Calibri" panose="020F0502020204030204" pitchFamily="34" charset="0"/>
                <a:cs typeface="Times New Roman" panose="02020603050405020304" pitchFamily="18" charset="0"/>
              </a:rPr>
              <a:t>READ</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We hope to change your view of ministry from negative to positive in this presentation. If you are feeling negative, unable or unworthy with thoughts about the word, I’d like to remind you that you are </a:t>
            </a:r>
            <a:r>
              <a:rPr lang="en-US" b="1" dirty="0">
                <a:latin typeface="Times New Roman" panose="02020603050405020304" pitchFamily="18" charset="0"/>
                <a:ea typeface="Calibri" panose="020F0502020204030204" pitchFamily="34" charset="0"/>
                <a:cs typeface="Times New Roman" panose="02020603050405020304" pitchFamily="18" charset="0"/>
              </a:rPr>
              <a:t>not</a:t>
            </a:r>
            <a:r>
              <a:rPr lang="en-US" dirty="0">
                <a:latin typeface="Times New Roman" panose="02020603050405020304" pitchFamily="18" charset="0"/>
                <a:ea typeface="Calibri" panose="020F0502020204030204" pitchFamily="34" charset="0"/>
                <a:cs typeface="Times New Roman" panose="02020603050405020304" pitchFamily="18" charset="0"/>
              </a:rPr>
              <a:t> alone and that we hope to help you feel optimistic about it.</a:t>
            </a:r>
          </a:p>
          <a:p>
            <a:pPr marL="0" indent="0">
              <a:lnSpc>
                <a:spcPct val="100000"/>
              </a:lnSpc>
              <a:buFont typeface="Arial" panose="020B0604020202020204" pitchFamily="34" charset="0"/>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Font typeface="Arial" panose="020B0604020202020204" pitchFamily="34" charset="0"/>
              <a:buNone/>
            </a:pP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latin typeface="Times New Roman" panose="02020603050405020304" pitchFamily="18" charset="0"/>
                <a:cs typeface="Times New Roman" panose="02020603050405020304" pitchFamily="18" charset="0"/>
              </a:rPr>
              <a:t>Image source: PowerPoint Stock Images</a:t>
            </a:r>
            <a:endParaRPr lang="en-CA" dirty="0">
              <a:latin typeface="+mn-lt"/>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5</a:t>
            </a:fld>
            <a:endParaRPr lang="en-CA"/>
          </a:p>
        </p:txBody>
      </p:sp>
    </p:spTree>
    <p:extLst>
      <p:ext uri="{BB962C8B-B14F-4D97-AF65-F5344CB8AC3E}">
        <p14:creationId xmlns:p14="http://schemas.microsoft.com/office/powerpoint/2010/main" val="174246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CA" sz="1200" b="1" i="1" noProof="0" dirty="0">
                <a:latin typeface="Times New Roman" panose="02020603050405020304" pitchFamily="18" charset="0"/>
                <a:ea typeface="Calibri" panose="020F0502020204030204" pitchFamily="34" charset="0"/>
                <a:cs typeface="Times New Roman" panose="02020603050405020304" pitchFamily="18" charset="0"/>
              </a:rPr>
              <a:t>READ</a:t>
            </a:r>
            <a:r>
              <a:rPr lang="en-CA" sz="1200" b="0" i="1" noProof="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24"/>
              </a:spcAft>
            </a:pPr>
            <a:r>
              <a:rPr lang="en-CA" sz="1200" b="0" noProof="0" dirty="0">
                <a:latin typeface="Times New Roman" panose="02020603050405020304" pitchFamily="18" charset="0"/>
                <a:ea typeface="Calibri" panose="020F0502020204030204" pitchFamily="34" charset="0"/>
                <a:cs typeface="Times New Roman" panose="02020603050405020304" pitchFamily="18" charset="0"/>
              </a:rPr>
              <a:t>What is ministry? </a:t>
            </a:r>
            <a:r>
              <a:rPr lang="en-CA" sz="1200" b="1" noProof="0" dirty="0">
                <a:latin typeface="Times New Roman" panose="02020603050405020304" pitchFamily="18" charset="0"/>
                <a:ea typeface="Calibri" panose="020F0502020204030204" pitchFamily="34" charset="0"/>
                <a:cs typeface="Times New Roman" panose="02020603050405020304" pitchFamily="18" charset="0"/>
              </a:rPr>
              <a:t> </a:t>
            </a:r>
            <a:endParaRPr lang="en-CA" sz="1200" noProof="0"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Each of us is called to ministry by baptism, and the good news is that God ensures we have everything we need to actually do His ministry!</a:t>
            </a:r>
          </a:p>
          <a:p>
            <a:pPr marL="353358" indent="-353358">
              <a:lnSpc>
                <a:spcPct val="107000"/>
              </a:lnSpc>
              <a:buFont typeface="Verdana" panose="020B0604030504040204" pitchFamily="34" charset="0"/>
              <a:buChar char="-"/>
            </a:pPr>
            <a:endParaRPr lang="en-CA" sz="1200" noProof="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sz="1200" b="0" u="sng" noProof="0" dirty="0">
                <a:latin typeface="Times New Roman" panose="02020603050405020304" pitchFamily="18" charset="0"/>
                <a:ea typeface="Calibri" panose="020F0502020204030204" pitchFamily="34" charset="0"/>
                <a:cs typeface="Times New Roman" panose="02020603050405020304" pitchFamily="18" charset="0"/>
              </a:rPr>
              <a:t>Church Ministry</a:t>
            </a:r>
          </a:p>
          <a:p>
            <a:pPr>
              <a:lnSpc>
                <a:spcPct val="107000"/>
              </a:lnSpc>
              <a:spcAft>
                <a:spcPts val="824"/>
              </a:spcAft>
            </a:pPr>
            <a:r>
              <a:rPr lang="en-CA" sz="1200" b="0" noProof="0" dirty="0">
                <a:latin typeface="Times New Roman" panose="02020603050405020304" pitchFamily="18" charset="0"/>
                <a:ea typeface="Calibri" panose="020F0502020204030204" pitchFamily="34" charset="0"/>
                <a:cs typeface="Times New Roman" panose="02020603050405020304" pitchFamily="18" charset="0"/>
              </a:rPr>
              <a:t>Here are some examples of church ministries:</a:t>
            </a:r>
          </a:p>
          <a:p>
            <a:pPr marL="353358" indent="-353358">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lector</a:t>
            </a:r>
          </a:p>
          <a:p>
            <a:pPr marL="353358" indent="-353358">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Eucharistic minister</a:t>
            </a:r>
          </a:p>
          <a:p>
            <a:pPr marL="353358" indent="-353358">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sacristy cleaner</a:t>
            </a:r>
          </a:p>
          <a:p>
            <a:pPr marL="0" indent="0">
              <a:lnSpc>
                <a:spcPct val="107000"/>
              </a:lnSpc>
              <a:spcAft>
                <a:spcPts val="824"/>
              </a:spcAft>
              <a:buFont typeface="Arial" panose="020B0604020202020204" pitchFamily="34" charset="0"/>
              <a:buNone/>
            </a:pPr>
            <a:endParaRPr lang="en-CA" sz="1200" i="1"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24"/>
              </a:spcAft>
              <a:buFont typeface="Arial" panose="020B0604020202020204" pitchFamily="34" charset="0"/>
              <a:buNone/>
            </a:pPr>
            <a:r>
              <a:rPr lang="en-CA" sz="1200" i="0" noProof="0" dirty="0">
                <a:latin typeface="Times New Roman" panose="02020603050405020304" pitchFamily="18" charset="0"/>
                <a:ea typeface="Calibri" panose="020F0502020204030204" pitchFamily="34" charset="0"/>
                <a:cs typeface="Times New Roman" panose="02020603050405020304" pitchFamily="18" charset="0"/>
              </a:rPr>
              <a:t>Can you think of other church ministries? </a:t>
            </a:r>
            <a:r>
              <a:rPr lang="en-CA" sz="1200" i="1" noProof="0" dirty="0">
                <a:latin typeface="Times New Roman" panose="02020603050405020304" pitchFamily="18" charset="0"/>
                <a:ea typeface="Calibri" panose="020F0502020204030204" pitchFamily="34" charset="0"/>
                <a:cs typeface="Times New Roman" panose="02020603050405020304" pitchFamily="18" charset="0"/>
              </a:rPr>
              <a:t>Use the chat or ask people to speak their answers and fill in the spaces.</a:t>
            </a:r>
          </a:p>
          <a:p>
            <a:pPr marL="0" indent="0">
              <a:lnSpc>
                <a:spcPct val="107000"/>
              </a:lnSpc>
              <a:spcAft>
                <a:spcPts val="824"/>
              </a:spcAft>
              <a:buFont typeface="Verdana" panose="020B0604030504040204" pitchFamily="34" charset="0"/>
              <a:buNone/>
            </a:pPr>
            <a:endParaRPr lang="en-CA" sz="1200" i="1" noProof="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Some possible answers: Rite of Christian Initiation of Adults (RCIA), music ministry, </a:t>
            </a:r>
            <a:r>
              <a:rPr lang="en-CA" sz="1200" i="0" noProof="0" dirty="0">
                <a:latin typeface="Times New Roman" panose="02020603050405020304" pitchFamily="18" charset="0"/>
                <a:ea typeface="Calibri" panose="020F0502020204030204" pitchFamily="34" charset="0"/>
                <a:cs typeface="Times New Roman" panose="02020603050405020304" pitchFamily="18" charset="0"/>
              </a:rPr>
              <a:t>altar server, usher and finance ministry.</a:t>
            </a:r>
          </a:p>
          <a:p>
            <a:pPr marL="0" indent="0">
              <a:lnSpc>
                <a:spcPct val="107000"/>
              </a:lnSpc>
              <a:spcAft>
                <a:spcPts val="824"/>
              </a:spcAft>
              <a:buFont typeface="Verdana" panose="020B0604030504040204" pitchFamily="34" charset="0"/>
              <a:buNone/>
            </a:pPr>
            <a:endParaRPr lang="en-CA" sz="1200" i="0" noProof="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sz="1200" b="0" i="0" u="sng" noProof="0" dirty="0">
                <a:latin typeface="Times New Roman" panose="02020603050405020304" pitchFamily="18" charset="0"/>
                <a:ea typeface="Calibri" panose="020F0502020204030204" pitchFamily="34" charset="0"/>
                <a:cs typeface="Times New Roman" panose="02020603050405020304" pitchFamily="18" charset="0"/>
              </a:rPr>
              <a:t>Everyday </a:t>
            </a:r>
            <a:r>
              <a:rPr lang="en-CA" sz="1200" b="0" u="sng" noProof="0" dirty="0">
                <a:latin typeface="Times New Roman" panose="02020603050405020304" pitchFamily="18" charset="0"/>
                <a:ea typeface="Calibri" panose="020F0502020204030204" pitchFamily="34" charset="0"/>
                <a:cs typeface="Times New Roman" panose="02020603050405020304" pitchFamily="18" charset="0"/>
              </a:rPr>
              <a:t>Ministry</a:t>
            </a:r>
          </a:p>
          <a:p>
            <a:pPr>
              <a:lnSpc>
                <a:spcPct val="107000"/>
              </a:lnSpc>
              <a:spcAft>
                <a:spcPts val="824"/>
              </a:spcAft>
            </a:pPr>
            <a:r>
              <a:rPr lang="en-CA" sz="1200" b="0" noProof="0" dirty="0">
                <a:latin typeface="Times New Roman" panose="02020603050405020304" pitchFamily="18" charset="0"/>
                <a:ea typeface="Calibri" panose="020F0502020204030204" pitchFamily="34" charset="0"/>
                <a:cs typeface="Times New Roman" panose="02020603050405020304" pitchFamily="18" charset="0"/>
              </a:rPr>
              <a:t>Here are some examples of everyday ministries:</a:t>
            </a:r>
          </a:p>
          <a:p>
            <a:pPr marL="353358" indent="-353358">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make chili for a bereaved neighbour</a:t>
            </a:r>
          </a:p>
          <a:p>
            <a:pPr marL="353358" indent="-353358">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knit a prayer shawl</a:t>
            </a:r>
          </a:p>
          <a:p>
            <a:pPr marL="353358" indent="-353358">
              <a:lnSpc>
                <a:spcPct val="107000"/>
              </a:lnSpc>
              <a:buFont typeface="Arial" panose="020B0604020202020204" pitchFamily="34" charset="0"/>
              <a:buChar char="•"/>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send a card</a:t>
            </a:r>
          </a:p>
          <a:p>
            <a:pPr marL="0" indent="0" defTabSz="942289">
              <a:lnSpc>
                <a:spcPct val="107000"/>
              </a:lnSpc>
              <a:buFont typeface="Arial" panose="020B0604020202020204" pitchFamily="34" charset="0"/>
              <a:buNone/>
              <a:defRPr/>
            </a:pPr>
            <a:endParaRPr lang="en-CA" sz="1200" i="1" noProof="0" dirty="0">
              <a:latin typeface="Times New Roman" panose="02020603050405020304" pitchFamily="18" charset="0"/>
              <a:ea typeface="Calibri" panose="020F0502020204030204" pitchFamily="34" charset="0"/>
              <a:cs typeface="Times New Roman" panose="02020603050405020304" pitchFamily="18" charset="0"/>
            </a:endParaRPr>
          </a:p>
          <a:p>
            <a:pPr marL="0" indent="0" defTabSz="942289">
              <a:lnSpc>
                <a:spcPct val="107000"/>
              </a:lnSpc>
              <a:buFont typeface="Arial" panose="020B0604020202020204" pitchFamily="34" charset="0"/>
              <a:buNone/>
              <a:defRPr/>
            </a:pPr>
            <a:r>
              <a:rPr lang="en-CA" sz="1200" i="0" noProof="0" dirty="0">
                <a:latin typeface="Times New Roman" panose="02020603050405020304" pitchFamily="18" charset="0"/>
                <a:ea typeface="Calibri" panose="020F0502020204030204" pitchFamily="34" charset="0"/>
                <a:cs typeface="Times New Roman" panose="02020603050405020304" pitchFamily="18" charset="0"/>
              </a:rPr>
              <a:t>Can you think of other everyday ministries?</a:t>
            </a:r>
            <a:r>
              <a:rPr lang="en-CA" sz="1200" i="1" noProof="0" dirty="0">
                <a:latin typeface="Times New Roman" panose="02020603050405020304" pitchFamily="18" charset="0"/>
                <a:ea typeface="Calibri" panose="020F0502020204030204" pitchFamily="34" charset="0"/>
                <a:cs typeface="Times New Roman" panose="02020603050405020304" pitchFamily="18" charset="0"/>
              </a:rPr>
              <a:t> Use the chat or ask people to speak their answers and fill in the spaces.</a:t>
            </a:r>
          </a:p>
          <a:p>
            <a:pPr marL="353358" indent="-353358">
              <a:lnSpc>
                <a:spcPct val="107000"/>
              </a:lnSpc>
              <a:buFont typeface="Verdana" panose="020B0604030504040204" pitchFamily="34" charset="0"/>
              <a:buChar char="-"/>
            </a:pPr>
            <a:endParaRPr lang="en-CA" sz="1200" noProof="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sz="1200" noProof="0" dirty="0">
                <a:latin typeface="Times New Roman" panose="02020603050405020304" pitchFamily="18" charset="0"/>
                <a:ea typeface="Calibri" panose="020F0502020204030204" pitchFamily="34" charset="0"/>
                <a:cs typeface="Times New Roman" panose="02020603050405020304" pitchFamily="18" charset="0"/>
              </a:rPr>
              <a:t>Some possible answers: Sing in the choir, faith class teacher, send a card, invite someone to a League or Knights of Columbus meeting, serve on a funeral luncheon team or listen.</a:t>
            </a:r>
            <a:endParaRPr lang="en-CA" sz="1200" noProof="0" dirty="0"/>
          </a:p>
        </p:txBody>
      </p:sp>
      <p:sp>
        <p:nvSpPr>
          <p:cNvPr id="4" name="Slide Number Placeholder 3"/>
          <p:cNvSpPr>
            <a:spLocks noGrp="1"/>
          </p:cNvSpPr>
          <p:nvPr>
            <p:ph type="sldNum" sz="quarter" idx="5"/>
          </p:nvPr>
        </p:nvSpPr>
        <p:spPr/>
        <p:txBody>
          <a:bodyPr/>
          <a:lstStyle/>
          <a:p>
            <a:fld id="{E2C3AF91-B741-4BB4-AECF-6C7EF76752EC}" type="slidenum">
              <a:rPr lang="en-CA" smtClean="0"/>
              <a:t>6</a:t>
            </a:fld>
            <a:endParaRPr lang="en-CA"/>
          </a:p>
        </p:txBody>
      </p:sp>
    </p:spTree>
    <p:extLst>
      <p:ext uri="{BB962C8B-B14F-4D97-AF65-F5344CB8AC3E}">
        <p14:creationId xmlns:p14="http://schemas.microsoft.com/office/powerpoint/2010/main" val="306307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cs typeface="Times New Roman" panose="02020603050405020304" pitchFamily="18" charset="0"/>
              </a:rPr>
              <a:t>READ:</a:t>
            </a:r>
          </a:p>
          <a:p>
            <a:r>
              <a:rPr lang="en-CA" dirty="0">
                <a:latin typeface="Times New Roman" panose="02020603050405020304" pitchFamily="18" charset="0"/>
                <a:cs typeface="Times New Roman" panose="02020603050405020304" pitchFamily="18" charset="0"/>
              </a:rPr>
              <a:t>The Catholic Women’s League of Canada thinks about ministry as having three components:</a:t>
            </a:r>
          </a:p>
          <a:p>
            <a:pPr marL="176679" indent="-176679">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faith (represented by the cross)</a:t>
            </a:r>
          </a:p>
          <a:p>
            <a:pPr marL="176679" indent="-176679">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service (represented by the heart)</a:t>
            </a:r>
          </a:p>
          <a:p>
            <a:pPr marL="176679" indent="-176679">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social justice (represented by the helping hands)</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You might remember that we used to have many standing committees, but now we have only three—faith, service and social justice.</a:t>
            </a:r>
          </a:p>
        </p:txBody>
      </p:sp>
      <p:sp>
        <p:nvSpPr>
          <p:cNvPr id="4" name="Slide Number Placeholder 3"/>
          <p:cNvSpPr>
            <a:spLocks noGrp="1"/>
          </p:cNvSpPr>
          <p:nvPr>
            <p:ph type="sldNum" sz="quarter" idx="5"/>
          </p:nvPr>
        </p:nvSpPr>
        <p:spPr/>
        <p:txBody>
          <a:bodyPr/>
          <a:lstStyle/>
          <a:p>
            <a:fld id="{E2C3AF91-B741-4BB4-AECF-6C7EF76752EC}" type="slidenum">
              <a:rPr lang="en-CA" smtClean="0"/>
              <a:t>7</a:t>
            </a:fld>
            <a:endParaRPr lang="en-CA"/>
          </a:p>
        </p:txBody>
      </p:sp>
    </p:spTree>
    <p:extLst>
      <p:ext uri="{BB962C8B-B14F-4D97-AF65-F5344CB8AC3E}">
        <p14:creationId xmlns:p14="http://schemas.microsoft.com/office/powerpoint/2010/main" val="327850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latin typeface="Times New Roman" panose="02020603050405020304" pitchFamily="18" charset="0"/>
                <a:cs typeface="Times New Roman" panose="02020603050405020304" pitchFamily="18" charset="0"/>
              </a:rPr>
              <a:t>READ:</a:t>
            </a:r>
          </a:p>
          <a:p>
            <a:pPr defTabSz="942289">
              <a:defRPr/>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CA" dirty="0">
                <a:latin typeface="Times New Roman" panose="02020603050405020304" pitchFamily="18" charset="0"/>
                <a:ea typeface="Calibri" panose="020F0502020204030204" pitchFamily="34" charset="0"/>
                <a:cs typeface="Times New Roman" panose="02020603050405020304" pitchFamily="18" charset="0"/>
              </a:rPr>
              <a:t>And he said to them, ‘Go into all the world and proclaim the good news to the whole creation’” (Mk 16:15).</a:t>
            </a:r>
          </a:p>
          <a:p>
            <a:pPr marL="171450" indent="-171450">
              <a:lnSpc>
                <a:spcPct val="107000"/>
              </a:lnSpc>
              <a:spcAft>
                <a:spcPts val="824"/>
              </a:spcAft>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Members are called to be authentic witnesses to the love of God.</a:t>
            </a:r>
          </a:p>
          <a:p>
            <a:pPr marL="171450" indent="-171450">
              <a:lnSpc>
                <a:spcPct val="107000"/>
              </a:lnSpc>
              <a:spcAft>
                <a:spcPts val="824"/>
              </a:spcAft>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Every one of us is encouraged to take active leadership roles in the life and evangelizing mission of the church.</a:t>
            </a:r>
          </a:p>
          <a:p>
            <a:pPr marL="171450" marR="0" lvl="0" indent="-171450" algn="l" defTabSz="914400" rtl="0" eaLnBrk="1" fontAlgn="auto" latinLnBrk="0" hangingPunct="1">
              <a:lnSpc>
                <a:spcPct val="107000"/>
              </a:lnSpc>
              <a:spcBef>
                <a:spcPts val="0"/>
              </a:spcBef>
              <a:spcAft>
                <a:spcPts val="824"/>
              </a:spcAft>
              <a:buClrTx/>
              <a:buSzTx/>
              <a:buFont typeface="Arial" panose="020B0604020202020204" pitchFamily="34" charset="0"/>
              <a:buChar char="•"/>
              <a:tabLst/>
              <a:defRPr/>
            </a:pPr>
            <a:r>
              <a:rPr lang="en-CA" b="0" dirty="0">
                <a:latin typeface="Times New Roman" panose="02020603050405020304" pitchFamily="18" charset="0"/>
                <a:cs typeface="Times New Roman" panose="02020603050405020304" pitchFamily="18" charset="0"/>
              </a:rPr>
              <a:t>Faith-based ministry is anything that helps in spiritual growth—in ourselves or others.</a:t>
            </a:r>
          </a:p>
          <a:p>
            <a:pPr marL="171450" indent="-171450">
              <a:lnSpc>
                <a:spcPct val="107000"/>
              </a:lnSpc>
              <a:spcAft>
                <a:spcPts val="824"/>
              </a:spcAft>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One example of faith ministry might be taking part in RCIA. </a:t>
            </a:r>
          </a:p>
          <a:p>
            <a:pPr>
              <a:lnSpc>
                <a:spcPct val="107000"/>
              </a:lnSpc>
              <a:spcAft>
                <a:spcPts val="824"/>
              </a:spcAft>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24"/>
              </a:spcAft>
            </a:pPr>
            <a:r>
              <a:rPr lang="en-CA" dirty="0">
                <a:latin typeface="Times New Roman" panose="02020603050405020304" pitchFamily="18" charset="0"/>
                <a:ea typeface="Calibri" panose="020F0502020204030204" pitchFamily="34" charset="0"/>
                <a:cs typeface="Times New Roman" panose="02020603050405020304" pitchFamily="18" charset="0"/>
              </a:rPr>
              <a:t>What might be some other examples of faith ministry?</a:t>
            </a:r>
          </a:p>
          <a:p>
            <a:pPr>
              <a:lnSpc>
                <a:spcPct val="107000"/>
              </a:lnSpc>
              <a:spcAft>
                <a:spcPts val="824"/>
              </a:spcAft>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defTabSz="942289">
              <a:lnSpc>
                <a:spcPct val="107000"/>
              </a:lnSpc>
              <a:spcAft>
                <a:spcPts val="824"/>
              </a:spcAft>
              <a:defRPr/>
            </a:pPr>
            <a:r>
              <a:rPr lang="en-CA" i="1" dirty="0">
                <a:latin typeface="Times New Roman" panose="02020603050405020304" pitchFamily="18" charset="0"/>
                <a:ea typeface="Calibri" panose="020F0502020204030204" pitchFamily="34" charset="0"/>
                <a:cs typeface="Times New Roman" panose="02020603050405020304" pitchFamily="18" charset="0"/>
              </a:rPr>
              <a:t>Some possible answers (only if others cannot think of any) might be: </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faith-based classes</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spiritual reflections at a League meeting</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a retreat</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bible reading</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bible studies</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Advent and Lent programs</a:t>
            </a:r>
          </a:p>
        </p:txBody>
      </p:sp>
      <p:sp>
        <p:nvSpPr>
          <p:cNvPr id="4" name="Slide Number Placeholder 3"/>
          <p:cNvSpPr>
            <a:spLocks noGrp="1"/>
          </p:cNvSpPr>
          <p:nvPr>
            <p:ph type="sldNum" sz="quarter" idx="5"/>
          </p:nvPr>
        </p:nvSpPr>
        <p:spPr/>
        <p:txBody>
          <a:bodyPr/>
          <a:lstStyle/>
          <a:p>
            <a:fld id="{E2C3AF91-B741-4BB4-AECF-6C7EF76752EC}" type="slidenum">
              <a:rPr lang="en-CA" smtClean="0"/>
              <a:t>8</a:t>
            </a:fld>
            <a:endParaRPr lang="en-CA"/>
          </a:p>
        </p:txBody>
      </p:sp>
    </p:spTree>
    <p:extLst>
      <p:ext uri="{BB962C8B-B14F-4D97-AF65-F5344CB8AC3E}">
        <p14:creationId xmlns:p14="http://schemas.microsoft.com/office/powerpoint/2010/main" val="115467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none" dirty="0">
                <a:latin typeface="Times New Roman" panose="02020603050405020304" pitchFamily="18" charset="0"/>
                <a:ea typeface="Calibri" panose="020F0502020204030204" pitchFamily="34" charset="0"/>
                <a:cs typeface="Times New Roman" panose="02020603050405020304" pitchFamily="18" charset="0"/>
              </a:rPr>
              <a:t>READ:</a:t>
            </a:r>
          </a:p>
          <a:p>
            <a:r>
              <a:rPr lang="en-CA" dirty="0">
                <a:latin typeface="Times New Roman" panose="02020603050405020304" pitchFamily="18" charset="0"/>
                <a:ea typeface="Calibri" panose="020F0502020204030204" pitchFamily="34" charset="0"/>
                <a:cs typeface="Times New Roman" panose="02020603050405020304" pitchFamily="18" charset="0"/>
              </a:rPr>
              <a:t>“So if I, your Lord and Teacher, have washed your feet, you also ought to wash one another’s feet. For I have set you an example, that you also should do as I have done to you” (Jn 13:14-15).</a:t>
            </a:r>
          </a:p>
          <a:p>
            <a:pPr marL="171450" indent="-171450" defTabSz="942289">
              <a:lnSpc>
                <a:spcPct val="107000"/>
              </a:lnSpc>
              <a:spcAft>
                <a:spcPts val="824"/>
              </a:spcAft>
              <a:buFont typeface="Arial" panose="020B0604020202020204" pitchFamily="34" charset="0"/>
              <a:buChar char="•"/>
              <a:defRPr/>
            </a:pPr>
            <a:r>
              <a:rPr lang="en-CA" dirty="0">
                <a:latin typeface="Times New Roman" panose="02020603050405020304" pitchFamily="18" charset="0"/>
                <a:ea typeface="Calibri" panose="020F0502020204030204" pitchFamily="34" charset="0"/>
                <a:cs typeface="Times New Roman" panose="02020603050405020304" pitchFamily="18" charset="0"/>
              </a:rPr>
              <a:t>Service is how we show love for our neighbours, friends and each other. It is the spirit of welcome, hospitality and fellowship.</a:t>
            </a:r>
          </a:p>
          <a:p>
            <a:pPr marL="171450" indent="-171450" defTabSz="942289">
              <a:lnSpc>
                <a:spcPct val="107000"/>
              </a:lnSpc>
              <a:spcAft>
                <a:spcPts val="824"/>
              </a:spcAft>
              <a:buFont typeface="Arial" panose="020B0604020202020204" pitchFamily="34" charset="0"/>
              <a:buChar char="•"/>
              <a:defRPr/>
            </a:pPr>
            <a:r>
              <a:rPr lang="en-CA" b="0" dirty="0">
                <a:latin typeface="Times New Roman" panose="02020603050405020304" pitchFamily="18" charset="0"/>
                <a:cs typeface="Times New Roman" panose="02020603050405020304" pitchFamily="18" charset="0"/>
              </a:rPr>
              <a:t>Service-based ministry does something good for someone else.</a:t>
            </a:r>
            <a:r>
              <a:rPr lang="en-CA" b="0" dirty="0">
                <a:latin typeface="Times New Roman" panose="02020603050405020304" pitchFamily="18" charset="0"/>
                <a:ea typeface="Calibri" panose="020F0502020204030204" pitchFamily="34" charset="0"/>
                <a:cs typeface="Times New Roman" panose="02020603050405020304" pitchFamily="18" charset="0"/>
              </a:rPr>
              <a:t> </a:t>
            </a:r>
          </a:p>
          <a:p>
            <a:pPr marL="171450" indent="-171450" defTabSz="942289">
              <a:lnSpc>
                <a:spcPct val="107000"/>
              </a:lnSpc>
              <a:spcAft>
                <a:spcPts val="824"/>
              </a:spcAft>
              <a:buFont typeface="Arial" panose="020B0604020202020204" pitchFamily="34" charset="0"/>
              <a:buChar char="•"/>
              <a:defRPr/>
            </a:pPr>
            <a:r>
              <a:rPr lang="en-CA" dirty="0">
                <a:latin typeface="Times New Roman" panose="02020603050405020304" pitchFamily="18" charset="0"/>
                <a:ea typeface="Calibri" panose="020F0502020204030204" pitchFamily="34" charset="0"/>
                <a:cs typeface="Times New Roman" panose="02020603050405020304" pitchFamily="18" charset="0"/>
              </a:rPr>
              <a:t>One example might be setting up a meal train for a new mother. [A meal train is a sign-up sheet for people to volunteer to bring a meal. It tells the new mother and the other members when a meal is coming and what it is.]</a:t>
            </a:r>
          </a:p>
          <a:p>
            <a:pPr marL="171450" indent="-171450">
              <a:lnSpc>
                <a:spcPct val="107000"/>
              </a:lnSpc>
              <a:spcAft>
                <a:spcPts val="824"/>
              </a:spcAft>
              <a:buFont typeface="Arial" panose="020B0604020202020204" pitchFamily="34" charset="0"/>
              <a:buChar char="•"/>
            </a:pPr>
            <a:r>
              <a:rPr lang="en-CA" dirty="0">
                <a:latin typeface="Times New Roman" panose="02020603050405020304" pitchFamily="18" charset="0"/>
                <a:ea typeface="Calibri" panose="020F0502020204030204" pitchFamily="34" charset="0"/>
                <a:cs typeface="Times New Roman" panose="02020603050405020304" pitchFamily="18" charset="0"/>
              </a:rPr>
              <a:t>What might be some other examples of service ministry?</a:t>
            </a:r>
          </a:p>
          <a:p>
            <a:pPr>
              <a:lnSpc>
                <a:spcPct val="107000"/>
              </a:lnSpc>
              <a:spcAft>
                <a:spcPts val="824"/>
              </a:spcAft>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defTabSz="942289">
              <a:lnSpc>
                <a:spcPct val="107000"/>
              </a:lnSpc>
              <a:spcAft>
                <a:spcPts val="824"/>
              </a:spcAft>
              <a:defRPr/>
            </a:pPr>
            <a:r>
              <a:rPr lang="en-CA" i="1" dirty="0">
                <a:latin typeface="Times New Roman" panose="02020603050405020304" pitchFamily="18" charset="0"/>
                <a:ea typeface="Calibri" panose="020F0502020204030204" pitchFamily="34" charset="0"/>
                <a:cs typeface="Times New Roman" panose="02020603050405020304" pitchFamily="18" charset="0"/>
              </a:rPr>
              <a:t>Some possible answers (only if others cannot think of any) might be: </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fundraise</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clean</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visit the sick</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send a card</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drive someone to an appointment or meeting</a:t>
            </a:r>
          </a:p>
          <a:p>
            <a:pPr marL="171450" indent="-171450">
              <a:lnSpc>
                <a:spcPct val="107000"/>
              </a:lnSpc>
              <a:spcAft>
                <a:spcPts val="824"/>
              </a:spcAft>
              <a:buFont typeface="Arial" panose="020B0604020202020204" pitchFamily="34" charset="0"/>
              <a:buChar char="•"/>
            </a:pPr>
            <a:r>
              <a:rPr lang="en-CA" i="1" dirty="0">
                <a:latin typeface="Times New Roman" panose="02020603050405020304" pitchFamily="18" charset="0"/>
                <a:ea typeface="Calibri" panose="020F0502020204030204" pitchFamily="34" charset="0"/>
                <a:cs typeface="Times New Roman" panose="02020603050405020304" pitchFamily="18" charset="0"/>
              </a:rPr>
              <a:t>babysit</a:t>
            </a:r>
          </a:p>
          <a:p>
            <a:pPr marL="171450" indent="-171450">
              <a:lnSpc>
                <a:spcPct val="107000"/>
              </a:lnSpc>
              <a:spcAft>
                <a:spcPts val="824"/>
              </a:spcAft>
              <a:buFont typeface="Arial" panose="020B0604020202020204" pitchFamily="34" charset="0"/>
              <a:buChar char="•"/>
            </a:pPr>
            <a:endParaRPr lang="en-CA" i="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9</a:t>
            </a:fld>
            <a:endParaRPr lang="en-CA"/>
          </a:p>
        </p:txBody>
      </p:sp>
    </p:spTree>
    <p:extLst>
      <p:ext uri="{BB962C8B-B14F-4D97-AF65-F5344CB8AC3E}">
        <p14:creationId xmlns:p14="http://schemas.microsoft.com/office/powerpoint/2010/main" val="3027363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a:xfrm>
            <a:off x="105084" y="6386679"/>
            <a:ext cx="2706690" cy="365125"/>
          </a:xfrm>
        </p:spPr>
        <p:txBody>
          <a:bodyPr/>
          <a:lstStyle>
            <a:lvl1pPr algn="l">
              <a:defRPr/>
            </a:lvl1pPr>
          </a:lstStyle>
          <a:p>
            <a:fld id="{71B96915-734E-4DFB-A899-F7AD7339C42C}" type="datetime1">
              <a:rPr lang="en-US" smtClean="0"/>
              <a:t>7/4/2023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a:xfrm>
            <a:off x="6918978" y="6386679"/>
            <a:ext cx="2973522" cy="365125"/>
          </a:xfrm>
        </p:spPr>
        <p:txBody>
          <a:bodyPr/>
          <a:lstStyle/>
          <a:p>
            <a:endParaRPr lang="en-US" dirty="0"/>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dirty="0"/>
          </a:p>
        </p:txBody>
      </p:sp>
      <p:pic>
        <p:nvPicPr>
          <p:cNvPr id="8" name="Picture 7">
            <a:extLst>
              <a:ext uri="{FF2B5EF4-FFF2-40B4-BE49-F238E27FC236}">
                <a16:creationId xmlns:a16="http://schemas.microsoft.com/office/drawing/2014/main" id="{A7E6ACED-B9BA-CCA1-C2B4-301D3CBF3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1996" cy="856210"/>
          </a:xfrm>
          <a:prstGeom prst="rect">
            <a:avLst/>
          </a:prstGeom>
        </p:spPr>
      </p:pic>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0" y="-3622"/>
            <a:ext cx="12191996" cy="789565"/>
          </a:xfrm>
        </p:spPr>
        <p:txBody>
          <a:bodyPr anchor="b">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86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4C63510-371A-7CCD-BC49-B1B5A1B70A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9873"/>
            <a:ext cx="1581219" cy="6981861"/>
          </a:xfrm>
          <a:prstGeom prst="rect">
            <a:avLst/>
          </a:prstGeom>
        </p:spPr>
      </p:pic>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2114492" y="217521"/>
            <a:ext cx="9482271" cy="1116811"/>
          </a:xfrm>
        </p:spPr>
        <p:txBody>
          <a:bodyPr>
            <a:normAutofit/>
          </a:bodyPr>
          <a:lstStyle>
            <a:lvl1pPr>
              <a:defRPr sz="4000"/>
            </a:lvl1pPr>
          </a:lstStyle>
          <a:p>
            <a:r>
              <a:rPr lang="en-US" dirty="0"/>
              <a:t>Click to edit Master title style</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5E5A0A75-5469-4386-B5A2-596D737AB490}" type="datetime1">
              <a:rPr lang="en-US" smtClean="0"/>
              <a:t>7/4/2023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a:xfrm>
            <a:off x="11114116" y="6356350"/>
            <a:ext cx="972800" cy="365125"/>
          </a:xfrm>
        </p:spPr>
        <p:txBody>
          <a:bodyPr/>
          <a:lstStyle>
            <a:lvl1pPr>
              <a:defRPr sz="1800" b="1"/>
            </a:lvl1pPr>
          </a:lstStyle>
          <a:p>
            <a:r>
              <a:rPr lang="en-US" dirty="0"/>
              <a:t>Page </a:t>
            </a:r>
            <a:fld id="{3109D357-8067-4A1F-97B2-93C5160B78D9}" type="slidenum">
              <a:rPr lang="en-US" smtClean="0"/>
              <a:pPr/>
              <a:t>‹#›</a:t>
            </a:fld>
            <a:endParaRPr lang="en-US" dirty="0"/>
          </a:p>
        </p:txBody>
      </p:sp>
    </p:spTree>
    <p:custDataLst>
      <p:tags r:id="rId1"/>
    </p:custDataLst>
    <p:extLst>
      <p:ext uri="{BB962C8B-B14F-4D97-AF65-F5344CB8AC3E}">
        <p14:creationId xmlns:p14="http://schemas.microsoft.com/office/powerpoint/2010/main" val="47763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C8ADA0F3-023E-4D52-B11C-9AE7EC2FF5D2}" type="datetime1">
              <a:rPr lang="en-US" smtClean="0"/>
              <a:t>7/4/2023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85307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EB1B72F-1F12-2D42-32CA-11B0A49756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5023201" cy="6898941"/>
          </a:xfrm>
          <a:prstGeom prst="rect">
            <a:avLst/>
          </a:prstGeom>
        </p:spPr>
      </p:pic>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a:xfrm>
            <a:off x="5514798" y="6356350"/>
            <a:ext cx="1008292" cy="365125"/>
          </a:xfrm>
        </p:spPr>
        <p:txBody>
          <a:bodyPr/>
          <a:lstStyle>
            <a:lvl1pPr algn="l">
              <a:defRPr/>
            </a:lvl1pPr>
          </a:lstStyle>
          <a:p>
            <a:fld id="{4038AEDE-083C-47B5-A9F1-A7F1E1F0C38B}" type="datetime1">
              <a:rPr lang="en-US" smtClean="0"/>
              <a:t>7/4/2023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a:xfrm>
            <a:off x="6616930" y="6356350"/>
            <a:ext cx="4247805" cy="365125"/>
          </a:xfrm>
        </p:spPr>
        <p:txBody>
          <a:bodyPr/>
          <a:lstStyle>
            <a:lvl1pPr algn="ctr">
              <a:defRPr/>
            </a:lvl1pPr>
          </a:lstStyle>
          <a:p>
            <a:endParaRPr lang="en-US" dirty="0"/>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35AEB35-9D6E-0B60-44A3-1A30573E30C5}"/>
              </a:ext>
            </a:extLst>
          </p:cNvPr>
          <p:cNvSpPr>
            <a:spLocks noGrp="1"/>
          </p:cNvSpPr>
          <p:nvPr>
            <p:ph type="sldNum" sz="quarter" idx="12"/>
          </p:nvPr>
        </p:nvSpPr>
        <p:spPr>
          <a:xfrm>
            <a:off x="10864735" y="6356350"/>
            <a:ext cx="1222181" cy="365125"/>
          </a:xfrm>
        </p:spPr>
        <p:txBody>
          <a:bodyPr/>
          <a:lstStyle>
            <a:lvl1pPr>
              <a:defRPr sz="1800" b="1"/>
            </a:lvl1pPr>
          </a:lstStyle>
          <a:p>
            <a:fld id="{3109D357-8067-4A1F-97B2-93C5160B78D9}" type="slidenum">
              <a:rPr lang="en-US" smtClean="0"/>
              <a:pPr/>
              <a:t>‹#›</a:t>
            </a:fld>
            <a:endParaRPr lang="en-US" dirty="0"/>
          </a:p>
        </p:txBody>
      </p:sp>
    </p:spTree>
    <p:custDataLst>
      <p:tags r:id="rId1"/>
    </p:custDataLst>
    <p:extLst>
      <p:ext uri="{BB962C8B-B14F-4D97-AF65-F5344CB8AC3E}">
        <p14:creationId xmlns:p14="http://schemas.microsoft.com/office/powerpoint/2010/main" val="1513529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B8C15FD-0E0C-C6E4-CF1A-72450E1A30D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9642" y="0"/>
            <a:ext cx="12649663" cy="7067372"/>
          </a:xfrm>
          <a:prstGeom prst="rect">
            <a:avLst/>
          </a:prstGeom>
        </p:spPr>
      </p:pic>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B614C624-F4A1-479C-B171-D2C8984C3254}" type="datetime1">
              <a:rPr lang="en-US" smtClean="0"/>
              <a:t>7/4/2023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110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1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3" Type="http://schemas.openxmlformats.org/officeDocument/2006/relationships/control" Target="../activeX/activeX40.xml"/><Relationship Id="rId18" Type="http://schemas.openxmlformats.org/officeDocument/2006/relationships/control" Target="../activeX/activeX45.xml"/><Relationship Id="rId26" Type="http://schemas.openxmlformats.org/officeDocument/2006/relationships/control" Target="../activeX/activeX53.xml"/><Relationship Id="rId39" Type="http://schemas.openxmlformats.org/officeDocument/2006/relationships/control" Target="../activeX/activeX66.xml"/><Relationship Id="rId21" Type="http://schemas.openxmlformats.org/officeDocument/2006/relationships/control" Target="../activeX/activeX48.xml"/><Relationship Id="rId34" Type="http://schemas.openxmlformats.org/officeDocument/2006/relationships/control" Target="../activeX/activeX61.xml"/><Relationship Id="rId42" Type="http://schemas.openxmlformats.org/officeDocument/2006/relationships/slideLayout" Target="../slideLayouts/slideLayout1.xml"/><Relationship Id="rId47" Type="http://schemas.openxmlformats.org/officeDocument/2006/relationships/image" Target="../media/image20.wmf"/><Relationship Id="rId7" Type="http://schemas.openxmlformats.org/officeDocument/2006/relationships/control" Target="../activeX/activeX34.xml"/><Relationship Id="rId2" Type="http://schemas.openxmlformats.org/officeDocument/2006/relationships/control" Target="../activeX/activeX29.xml"/><Relationship Id="rId16" Type="http://schemas.openxmlformats.org/officeDocument/2006/relationships/control" Target="../activeX/activeX43.xml"/><Relationship Id="rId29" Type="http://schemas.openxmlformats.org/officeDocument/2006/relationships/control" Target="../activeX/activeX56.xml"/><Relationship Id="rId1" Type="http://schemas.openxmlformats.org/officeDocument/2006/relationships/tags" Target="../tags/tag14.xml"/><Relationship Id="rId6" Type="http://schemas.openxmlformats.org/officeDocument/2006/relationships/control" Target="../activeX/activeX33.xml"/><Relationship Id="rId11" Type="http://schemas.openxmlformats.org/officeDocument/2006/relationships/control" Target="../activeX/activeX38.xml"/><Relationship Id="rId24" Type="http://schemas.openxmlformats.org/officeDocument/2006/relationships/control" Target="../activeX/activeX51.xml"/><Relationship Id="rId32" Type="http://schemas.openxmlformats.org/officeDocument/2006/relationships/control" Target="../activeX/activeX59.xml"/><Relationship Id="rId37" Type="http://schemas.openxmlformats.org/officeDocument/2006/relationships/control" Target="../activeX/activeX64.xml"/><Relationship Id="rId40" Type="http://schemas.openxmlformats.org/officeDocument/2006/relationships/control" Target="../activeX/activeX67.xml"/><Relationship Id="rId45" Type="http://schemas.openxmlformats.org/officeDocument/2006/relationships/image" Target="../media/image18.wmf"/><Relationship Id="rId5" Type="http://schemas.openxmlformats.org/officeDocument/2006/relationships/control" Target="../activeX/activeX32.xml"/><Relationship Id="rId15" Type="http://schemas.openxmlformats.org/officeDocument/2006/relationships/control" Target="../activeX/activeX42.xml"/><Relationship Id="rId23" Type="http://schemas.openxmlformats.org/officeDocument/2006/relationships/control" Target="../activeX/activeX50.xml"/><Relationship Id="rId28" Type="http://schemas.openxmlformats.org/officeDocument/2006/relationships/control" Target="../activeX/activeX55.xml"/><Relationship Id="rId36" Type="http://schemas.openxmlformats.org/officeDocument/2006/relationships/control" Target="../activeX/activeX63.xml"/><Relationship Id="rId10" Type="http://schemas.openxmlformats.org/officeDocument/2006/relationships/control" Target="../activeX/activeX37.xml"/><Relationship Id="rId19" Type="http://schemas.openxmlformats.org/officeDocument/2006/relationships/control" Target="../activeX/activeX46.xml"/><Relationship Id="rId31" Type="http://schemas.openxmlformats.org/officeDocument/2006/relationships/control" Target="../activeX/activeX58.xml"/><Relationship Id="rId44" Type="http://schemas.openxmlformats.org/officeDocument/2006/relationships/image" Target="../media/image17.wmf"/><Relationship Id="rId4" Type="http://schemas.openxmlformats.org/officeDocument/2006/relationships/control" Target="../activeX/activeX31.xml"/><Relationship Id="rId9" Type="http://schemas.openxmlformats.org/officeDocument/2006/relationships/control" Target="../activeX/activeX36.xml"/><Relationship Id="rId14" Type="http://schemas.openxmlformats.org/officeDocument/2006/relationships/control" Target="../activeX/activeX41.xml"/><Relationship Id="rId22" Type="http://schemas.openxmlformats.org/officeDocument/2006/relationships/control" Target="../activeX/activeX49.xml"/><Relationship Id="rId27" Type="http://schemas.openxmlformats.org/officeDocument/2006/relationships/control" Target="../activeX/activeX54.xml"/><Relationship Id="rId30" Type="http://schemas.openxmlformats.org/officeDocument/2006/relationships/control" Target="../activeX/activeX57.xml"/><Relationship Id="rId35" Type="http://schemas.openxmlformats.org/officeDocument/2006/relationships/control" Target="../activeX/activeX62.xml"/><Relationship Id="rId43" Type="http://schemas.openxmlformats.org/officeDocument/2006/relationships/notesSlide" Target="../notesSlides/notesSlide11.xml"/><Relationship Id="rId8" Type="http://schemas.openxmlformats.org/officeDocument/2006/relationships/control" Target="../activeX/activeX35.xml"/><Relationship Id="rId3" Type="http://schemas.openxmlformats.org/officeDocument/2006/relationships/control" Target="../activeX/activeX30.xml"/><Relationship Id="rId12" Type="http://schemas.openxmlformats.org/officeDocument/2006/relationships/control" Target="../activeX/activeX39.xml"/><Relationship Id="rId17" Type="http://schemas.openxmlformats.org/officeDocument/2006/relationships/control" Target="../activeX/activeX44.xml"/><Relationship Id="rId25" Type="http://schemas.openxmlformats.org/officeDocument/2006/relationships/control" Target="../activeX/activeX52.xml"/><Relationship Id="rId33" Type="http://schemas.openxmlformats.org/officeDocument/2006/relationships/control" Target="../activeX/activeX60.xml"/><Relationship Id="rId38" Type="http://schemas.openxmlformats.org/officeDocument/2006/relationships/control" Target="../activeX/activeX65.xml"/><Relationship Id="rId46" Type="http://schemas.openxmlformats.org/officeDocument/2006/relationships/image" Target="../media/image19.wmf"/><Relationship Id="rId20" Type="http://schemas.openxmlformats.org/officeDocument/2006/relationships/control" Target="../activeX/activeX47.xml"/><Relationship Id="rId41" Type="http://schemas.openxmlformats.org/officeDocument/2006/relationships/control" Target="../activeX/activeX6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jp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SoHcfN9zxr0?feature=oembed" TargetMode="External"/><Relationship Id="rId1" Type="http://schemas.openxmlformats.org/officeDocument/2006/relationships/tags" Target="../tags/tag16.xml"/><Relationship Id="rId5" Type="http://schemas.openxmlformats.org/officeDocument/2006/relationships/image" Target="../media/image23.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image" Target="../media/image7.jpeg"/><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image" Target="../media/image6.jpeg"/><Relationship Id="rId2" Type="http://schemas.openxmlformats.org/officeDocument/2006/relationships/control" Target="../activeX/activeX1.xml"/><Relationship Id="rId16" Type="http://schemas.openxmlformats.org/officeDocument/2006/relationships/image" Target="../media/image5.png"/><Relationship Id="rId20" Type="http://schemas.openxmlformats.org/officeDocument/2006/relationships/image" Target="../media/image9.wmf"/><Relationship Id="rId1" Type="http://schemas.openxmlformats.org/officeDocument/2006/relationships/tags" Target="../tags/tag8.x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5" Type="http://schemas.openxmlformats.org/officeDocument/2006/relationships/notesSlide" Target="../notesSlides/notesSlide5.xml"/><Relationship Id="rId10" Type="http://schemas.openxmlformats.org/officeDocument/2006/relationships/control" Target="../activeX/activeX9.xml"/><Relationship Id="rId19" Type="http://schemas.openxmlformats.org/officeDocument/2006/relationships/image" Target="../media/image8.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ontrol" Target="../activeX/activeX19.xml"/><Relationship Id="rId13" Type="http://schemas.openxmlformats.org/officeDocument/2006/relationships/control" Target="../activeX/activeX24.xml"/><Relationship Id="rId18" Type="http://schemas.openxmlformats.org/officeDocument/2006/relationships/slideLayout" Target="../slideLayouts/slideLayout1.xml"/><Relationship Id="rId3" Type="http://schemas.openxmlformats.org/officeDocument/2006/relationships/control" Target="../activeX/activeX14.xml"/><Relationship Id="rId21" Type="http://schemas.openxmlformats.org/officeDocument/2006/relationships/image" Target="../media/image11.wmf"/><Relationship Id="rId7" Type="http://schemas.openxmlformats.org/officeDocument/2006/relationships/control" Target="../activeX/activeX18.xml"/><Relationship Id="rId12" Type="http://schemas.openxmlformats.org/officeDocument/2006/relationships/control" Target="../activeX/activeX23.xml"/><Relationship Id="rId17" Type="http://schemas.openxmlformats.org/officeDocument/2006/relationships/control" Target="../activeX/activeX28.xml"/><Relationship Id="rId2" Type="http://schemas.openxmlformats.org/officeDocument/2006/relationships/control" Target="../activeX/activeX13.xml"/><Relationship Id="rId16" Type="http://schemas.openxmlformats.org/officeDocument/2006/relationships/control" Target="../activeX/activeX27.xml"/><Relationship Id="rId20" Type="http://schemas.openxmlformats.org/officeDocument/2006/relationships/image" Target="../media/image10.wmf"/><Relationship Id="rId1" Type="http://schemas.openxmlformats.org/officeDocument/2006/relationships/tags" Target="../tags/tag9.xml"/><Relationship Id="rId6" Type="http://schemas.openxmlformats.org/officeDocument/2006/relationships/control" Target="../activeX/activeX17.xml"/><Relationship Id="rId11" Type="http://schemas.openxmlformats.org/officeDocument/2006/relationships/control" Target="../activeX/activeX22.xml"/><Relationship Id="rId5" Type="http://schemas.openxmlformats.org/officeDocument/2006/relationships/control" Target="../activeX/activeX16.xml"/><Relationship Id="rId15" Type="http://schemas.openxmlformats.org/officeDocument/2006/relationships/control" Target="../activeX/activeX26.xml"/><Relationship Id="rId10" Type="http://schemas.openxmlformats.org/officeDocument/2006/relationships/control" Target="../activeX/activeX21.xml"/><Relationship Id="rId19" Type="http://schemas.openxmlformats.org/officeDocument/2006/relationships/notesSlide" Target="../notesSlides/notesSlide6.xml"/><Relationship Id="rId4" Type="http://schemas.openxmlformats.org/officeDocument/2006/relationships/control" Target="../activeX/activeX15.xml"/><Relationship Id="rId9" Type="http://schemas.openxmlformats.org/officeDocument/2006/relationships/control" Target="../activeX/activeX20.xml"/><Relationship Id="rId14" Type="http://schemas.openxmlformats.org/officeDocument/2006/relationships/control" Target="../activeX/activeX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9F61-06E2-06D6-50DA-7B7D5347D0F2}"/>
              </a:ext>
            </a:extLst>
          </p:cNvPr>
          <p:cNvSpPr>
            <a:spLocks noGrp="1"/>
          </p:cNvSpPr>
          <p:nvPr>
            <p:ph type="title"/>
          </p:nvPr>
        </p:nvSpPr>
        <p:spPr>
          <a:xfrm>
            <a:off x="2118245" y="150092"/>
            <a:ext cx="9482271" cy="1013871"/>
          </a:xfrm>
        </p:spPr>
        <p:txBody>
          <a:bodyPr>
            <a:normAutofit/>
          </a:bodyPr>
          <a:lstStyle/>
          <a:p>
            <a:pPr algn="ctr"/>
            <a:r>
              <a:rPr lang="en-CA" sz="3200" b="1" dirty="0"/>
              <a:t>Joy of Leadership: Ministries</a:t>
            </a:r>
            <a:br>
              <a:rPr lang="en-CA" sz="3200" dirty="0"/>
            </a:br>
            <a:r>
              <a:rPr lang="en-CA" sz="2800" dirty="0">
                <a:solidFill>
                  <a:srgbClr val="FF0000"/>
                </a:solidFill>
              </a:rPr>
              <a:t>Before You Start</a:t>
            </a:r>
          </a:p>
        </p:txBody>
      </p:sp>
      <p:sp>
        <p:nvSpPr>
          <p:cNvPr id="3" name="Slide Number Placeholder 2">
            <a:extLst>
              <a:ext uri="{FF2B5EF4-FFF2-40B4-BE49-F238E27FC236}">
                <a16:creationId xmlns:a16="http://schemas.microsoft.com/office/drawing/2014/main" id="{92BDA2E8-D6AE-F1C0-0566-8A1ECA708F91}"/>
              </a:ext>
            </a:extLst>
          </p:cNvPr>
          <p:cNvSpPr>
            <a:spLocks noGrp="1"/>
          </p:cNvSpPr>
          <p:nvPr>
            <p:ph type="sldNum" sz="quarter" idx="12"/>
          </p:nvPr>
        </p:nvSpPr>
        <p:spPr>
          <a:xfrm>
            <a:off x="11600516" y="6342783"/>
            <a:ext cx="486400" cy="365125"/>
          </a:xfrm>
        </p:spPr>
        <p:txBody>
          <a:bodyPr/>
          <a:lstStyle/>
          <a:p>
            <a:endParaRPr lang="en-US" b="0" dirty="0"/>
          </a:p>
        </p:txBody>
      </p:sp>
      <p:sp>
        <p:nvSpPr>
          <p:cNvPr id="4" name="TextBox 3">
            <a:extLst>
              <a:ext uri="{FF2B5EF4-FFF2-40B4-BE49-F238E27FC236}">
                <a16:creationId xmlns:a16="http://schemas.microsoft.com/office/drawing/2014/main" id="{98232DA6-C83B-B25B-E943-F666FB825C82}"/>
              </a:ext>
            </a:extLst>
          </p:cNvPr>
          <p:cNvSpPr txBox="1"/>
          <p:nvPr/>
        </p:nvSpPr>
        <p:spPr>
          <a:xfrm>
            <a:off x="1915936" y="1516964"/>
            <a:ext cx="9684580" cy="5304016"/>
          </a:xfrm>
          <a:prstGeom prst="rect">
            <a:avLst/>
          </a:prstGeom>
          <a:noFill/>
        </p:spPr>
        <p:txBody>
          <a:bodyPr wrap="square" rtlCol="0">
            <a:spAutoFit/>
          </a:bodyPr>
          <a:lstStyle/>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This workshop can be presented in person or online. </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Practice, practice, practice!</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Go through the PowerPoint and ensure that the music video hyperlink on slide five works. If it is not working, copy the link into your browser’s (e.g., Firefox, Chrome or Safari) address bar or leave it out of your presentation. Please read the note about embedding the video or playing it online.</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Some slides have spaces for typing while the slideshow is running, but these won’t work on a Macintosh computer (the screen will advance instead of letting you type). However, if you press the ESC key to stop the presentation, you can type in the spaces and then restart the slideshow when finished the activity.</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When screen sharing, click “Share Sound” (lower left) before playing the video.</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Print the PowerPoint presentation using the print layout called “Notes Pages” so that you know what to say with each slide.</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You may want a co-host to monitor the chat, hands up, answers to questions, etc. </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Ask everyone to mute before you start and tell people how you want them to let you know that they want to speak—raising hands (really or by using the icon), unmuting or something else.</a:t>
            </a:r>
          </a:p>
          <a:p>
            <a:pPr marL="342900" indent="-342900">
              <a:spcAft>
                <a:spcPts val="1000"/>
              </a:spcAft>
              <a:buFont typeface="+mj-lt"/>
              <a:buAutoNum type="arabicPeriod"/>
            </a:pPr>
            <a:r>
              <a:rPr lang="en-CA" sz="1600" dirty="0">
                <a:latin typeface="Century" panose="02040604050505020304" pitchFamily="18" charset="0"/>
                <a:cs typeface="Arial" panose="020B0604020202020204" pitchFamily="34" charset="0"/>
              </a:rPr>
              <a:t>Move this presentation to the next slide, ready to start.</a:t>
            </a:r>
          </a:p>
        </p:txBody>
      </p:sp>
      <p:sp>
        <p:nvSpPr>
          <p:cNvPr id="5" name="TextBox 4">
            <a:extLst>
              <a:ext uri="{FF2B5EF4-FFF2-40B4-BE49-F238E27FC236}">
                <a16:creationId xmlns:a16="http://schemas.microsoft.com/office/drawing/2014/main" id="{E39A6F0D-2D43-3D3D-9AC8-0E63E811F238}"/>
              </a:ext>
            </a:extLst>
          </p:cNvPr>
          <p:cNvSpPr txBox="1"/>
          <p:nvPr/>
        </p:nvSpPr>
        <p:spPr>
          <a:xfrm>
            <a:off x="4215299" y="1155249"/>
            <a:ext cx="5107258" cy="369332"/>
          </a:xfrm>
          <a:prstGeom prst="rect">
            <a:avLst/>
          </a:prstGeom>
          <a:noFill/>
        </p:spPr>
        <p:txBody>
          <a:bodyPr wrap="square" rtlCol="0">
            <a:spAutoFit/>
          </a:bodyPr>
          <a:lstStyle/>
          <a:p>
            <a:r>
              <a:rPr lang="en-US" b="1" dirty="0"/>
              <a:t>Presentation Time: Approximately 35 – 45 minutes</a:t>
            </a:r>
            <a:endParaRPr lang="en-CA" b="1" dirty="0"/>
          </a:p>
        </p:txBody>
      </p:sp>
    </p:spTree>
    <p:custDataLst>
      <p:tags r:id="rId1"/>
    </p:custDataLst>
    <p:extLst>
      <p:ext uri="{BB962C8B-B14F-4D97-AF65-F5344CB8AC3E}">
        <p14:creationId xmlns:p14="http://schemas.microsoft.com/office/powerpoint/2010/main" val="168947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3ABFAA-BD5A-FABC-C8C3-3064ED52842B}"/>
              </a:ext>
            </a:extLst>
          </p:cNvPr>
          <p:cNvSpPr/>
          <p:nvPr/>
        </p:nvSpPr>
        <p:spPr>
          <a:xfrm>
            <a:off x="2906324" y="1980115"/>
            <a:ext cx="8690439" cy="3593788"/>
          </a:xfrm>
          <a:prstGeom prst="rect">
            <a:avLst/>
          </a:prstGeom>
          <a:solidFill>
            <a:srgbClr val="6479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6DEC7C1-7555-69A4-AD0D-8E50CAD0348E}"/>
              </a:ext>
            </a:extLst>
          </p:cNvPr>
          <p:cNvSpPr>
            <a:spLocks noGrp="1"/>
          </p:cNvSpPr>
          <p:nvPr>
            <p:ph type="title"/>
          </p:nvPr>
        </p:nvSpPr>
        <p:spPr>
          <a:xfrm>
            <a:off x="2114492" y="217521"/>
            <a:ext cx="9482271" cy="611535"/>
          </a:xfrm>
        </p:spPr>
        <p:txBody>
          <a:bodyPr>
            <a:normAutofit/>
          </a:bodyPr>
          <a:lstStyle/>
          <a:p>
            <a:pPr algn="ctr"/>
            <a:r>
              <a:rPr lang="en-CA" sz="3200" b="1" dirty="0"/>
              <a:t>Social Justice Ministry</a:t>
            </a:r>
          </a:p>
        </p:txBody>
      </p:sp>
      <p:sp>
        <p:nvSpPr>
          <p:cNvPr id="3" name="Slide Number Placeholder 2">
            <a:extLst>
              <a:ext uri="{FF2B5EF4-FFF2-40B4-BE49-F238E27FC236}">
                <a16:creationId xmlns:a16="http://schemas.microsoft.com/office/drawing/2014/main" id="{829B0EDF-E379-924B-7655-B44B560B3EA2}"/>
              </a:ext>
            </a:extLst>
          </p:cNvPr>
          <p:cNvSpPr>
            <a:spLocks noGrp="1"/>
          </p:cNvSpPr>
          <p:nvPr>
            <p:ph type="sldNum" sz="quarter" idx="12"/>
          </p:nvPr>
        </p:nvSpPr>
        <p:spPr/>
        <p:txBody>
          <a:bodyPr/>
          <a:lstStyle/>
          <a:p>
            <a:endParaRPr lang="en-US" dirty="0"/>
          </a:p>
        </p:txBody>
      </p:sp>
      <p:sp>
        <p:nvSpPr>
          <p:cNvPr id="8" name="TextBox 7">
            <a:extLst>
              <a:ext uri="{FF2B5EF4-FFF2-40B4-BE49-F238E27FC236}">
                <a16:creationId xmlns:a16="http://schemas.microsoft.com/office/drawing/2014/main" id="{BEDAB518-1F49-452C-0F38-7EA4470DDE8E}"/>
              </a:ext>
            </a:extLst>
          </p:cNvPr>
          <p:cNvSpPr txBox="1"/>
          <p:nvPr/>
        </p:nvSpPr>
        <p:spPr>
          <a:xfrm>
            <a:off x="4739305" y="2526249"/>
            <a:ext cx="6374811" cy="2923236"/>
          </a:xfrm>
          <a:prstGeom prst="rect">
            <a:avLst/>
          </a:prstGeom>
          <a:solidFill>
            <a:srgbClr val="D9DBF4"/>
          </a:solidFill>
          <a:ln w="28575">
            <a:solidFill>
              <a:srgbClr val="002060"/>
            </a:solidFill>
          </a:ln>
        </p:spPr>
        <p:txBody>
          <a:bodyPr wrap="square" rtlCol="0">
            <a:spAutoFit/>
          </a:bodyPr>
          <a:lstStyle/>
          <a:p>
            <a:pPr algn="ctr">
              <a:lnSpc>
                <a:spcPct val="107000"/>
              </a:lnSpc>
              <a:spcAft>
                <a:spcPts val="800"/>
              </a:spcAft>
            </a:pPr>
            <a:r>
              <a:rPr lang="en-CA" sz="2800" dirty="0">
                <a:effectLst/>
                <a:latin typeface="Century" panose="02040604050505020304" pitchFamily="18" charset="0"/>
                <a:ea typeface="Calibri" panose="020F0502020204030204" pitchFamily="34" charset="0"/>
                <a:cs typeface="Arial" panose="020B0604020202020204" pitchFamily="34" charset="0"/>
              </a:rPr>
              <a:t>“Speak out for those who cannot speak, for the rights of all the destitute. Speak out, judge righteously, defend the rights of the poor and needy.” </a:t>
            </a:r>
          </a:p>
          <a:p>
            <a:pPr algn="ctr">
              <a:lnSpc>
                <a:spcPct val="107000"/>
              </a:lnSpc>
              <a:spcAft>
                <a:spcPts val="800"/>
              </a:spcAft>
            </a:pPr>
            <a:r>
              <a:rPr lang="en-CA" sz="2800" dirty="0">
                <a:effectLst/>
                <a:latin typeface="Century" panose="02040604050505020304" pitchFamily="18" charset="0"/>
                <a:ea typeface="Calibri" panose="020F0502020204030204" pitchFamily="34" charset="0"/>
                <a:cs typeface="Arial" panose="020B0604020202020204" pitchFamily="34" charset="0"/>
              </a:rPr>
              <a:t>(Prov 31: 8-9)</a:t>
            </a:r>
          </a:p>
        </p:txBody>
      </p:sp>
      <p:sp>
        <p:nvSpPr>
          <p:cNvPr id="17" name="Rectangle 16">
            <a:extLst>
              <a:ext uri="{FF2B5EF4-FFF2-40B4-BE49-F238E27FC236}">
                <a16:creationId xmlns:a16="http://schemas.microsoft.com/office/drawing/2014/main" id="{4473B08A-0F4C-9CEB-0646-DDFCD4F0A55B}"/>
              </a:ext>
            </a:extLst>
          </p:cNvPr>
          <p:cNvSpPr/>
          <p:nvPr/>
        </p:nvSpPr>
        <p:spPr>
          <a:xfrm>
            <a:off x="1988269" y="1353312"/>
            <a:ext cx="2274570" cy="23947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icture containing text, clipart&#10;&#10;Description automatically generated">
            <a:extLst>
              <a:ext uri="{FF2B5EF4-FFF2-40B4-BE49-F238E27FC236}">
                <a16:creationId xmlns:a16="http://schemas.microsoft.com/office/drawing/2014/main" id="{56D6F911-8783-431E-5EA5-87936D153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998" y="1455859"/>
            <a:ext cx="2003772" cy="2140781"/>
          </a:xfrm>
          <a:prstGeom prst="rect">
            <a:avLst/>
          </a:prstGeom>
        </p:spPr>
      </p:pic>
    </p:spTree>
    <p:custDataLst>
      <p:tags r:id="rId1"/>
    </p:custDataLst>
    <p:extLst>
      <p:ext uri="{BB962C8B-B14F-4D97-AF65-F5344CB8AC3E}">
        <p14:creationId xmlns:p14="http://schemas.microsoft.com/office/powerpoint/2010/main" val="130551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sz="3200" b="1" dirty="0"/>
              <a:t>MINISTRY in our own League Council?</a:t>
            </a:r>
          </a:p>
        </p:txBody>
      </p:sp>
      <p:sp>
        <p:nvSpPr>
          <p:cNvPr id="3" name="TextBox 2">
            <a:extLst>
              <a:ext uri="{FF2B5EF4-FFF2-40B4-BE49-F238E27FC236}">
                <a16:creationId xmlns:a16="http://schemas.microsoft.com/office/drawing/2014/main" id="{66F30C2C-4C50-9012-A9F1-A99D8B9ACC5A}"/>
              </a:ext>
            </a:extLst>
          </p:cNvPr>
          <p:cNvSpPr txBox="1"/>
          <p:nvPr/>
        </p:nvSpPr>
        <p:spPr>
          <a:xfrm>
            <a:off x="219457" y="1712618"/>
            <a:ext cx="4255008"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rPr>
              <a:t>Activity</a:t>
            </a:r>
            <a:endParaRPr lang="en-CA" sz="2800" b="1" dirty="0">
              <a:solidFill>
                <a:srgbClr val="002060"/>
              </a:solidFill>
            </a:endParaRP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1114116" y="6356350"/>
            <a:ext cx="972800" cy="365125"/>
          </a:xfrm>
        </p:spPr>
        <p:txBody>
          <a:bodyPr/>
          <a:lstStyle/>
          <a:p>
            <a:endParaRPr lang="en-US" sz="1800" b="1" dirty="0"/>
          </a:p>
        </p:txBody>
      </p:sp>
      <p:sp>
        <p:nvSpPr>
          <p:cNvPr id="8" name="TextBox 7">
            <a:extLst>
              <a:ext uri="{FF2B5EF4-FFF2-40B4-BE49-F238E27FC236}">
                <a16:creationId xmlns:a16="http://schemas.microsoft.com/office/drawing/2014/main" id="{22067F8A-9778-CAFB-3D0F-14CD66837B84}"/>
              </a:ext>
            </a:extLst>
          </p:cNvPr>
          <p:cNvSpPr txBox="1"/>
          <p:nvPr/>
        </p:nvSpPr>
        <p:spPr>
          <a:xfrm>
            <a:off x="200061" y="1046760"/>
            <a:ext cx="11674948" cy="461665"/>
          </a:xfrm>
          <a:prstGeom prst="rect">
            <a:avLst/>
          </a:prstGeom>
          <a:noFill/>
        </p:spPr>
        <p:txBody>
          <a:bodyPr wrap="square" rtlCol="0">
            <a:spAutoFit/>
          </a:bodyPr>
          <a:lstStyle/>
          <a:p>
            <a:pPr algn="ctr"/>
            <a:r>
              <a:rPr lang="en-US" sz="2400" dirty="0">
                <a:effectLst/>
                <a:latin typeface="Century" panose="02040604050505020304" pitchFamily="18" charset="0"/>
                <a:cs typeface="Arial" panose="020B0604020202020204" pitchFamily="34" charset="0"/>
              </a:rPr>
              <a:t>What activities does your council do? </a:t>
            </a:r>
            <a:r>
              <a:rPr lang="en-US" sz="2400" dirty="0">
                <a:latin typeface="Century" panose="02040604050505020304" pitchFamily="18" charset="0"/>
                <a:cs typeface="Arial" panose="020B0604020202020204" pitchFamily="34" charset="0"/>
              </a:rPr>
              <a:t>What ministry would each activity be?  </a:t>
            </a:r>
            <a:endParaRPr lang="en-CA" sz="2400" dirty="0">
              <a:latin typeface="Century" panose="020406040505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CC718C90-6217-2FD2-5090-F88BA4EF3136}"/>
              </a:ext>
            </a:extLst>
          </p:cNvPr>
          <p:cNvSpPr txBox="1"/>
          <p:nvPr/>
        </p:nvSpPr>
        <p:spPr>
          <a:xfrm>
            <a:off x="4474465" y="1712618"/>
            <a:ext cx="2474976"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rPr>
              <a:t>Faith</a:t>
            </a:r>
            <a:endParaRPr lang="en-CA" sz="2800" b="1" dirty="0">
              <a:solidFill>
                <a:srgbClr val="002060"/>
              </a:solidFill>
            </a:endParaRPr>
          </a:p>
        </p:txBody>
      </p:sp>
      <p:sp>
        <p:nvSpPr>
          <p:cNvPr id="22" name="TextBox 21">
            <a:extLst>
              <a:ext uri="{FF2B5EF4-FFF2-40B4-BE49-F238E27FC236}">
                <a16:creationId xmlns:a16="http://schemas.microsoft.com/office/drawing/2014/main" id="{18791C80-44E7-1EBC-138F-AE6529F21D62}"/>
              </a:ext>
            </a:extLst>
          </p:cNvPr>
          <p:cNvSpPr txBox="1"/>
          <p:nvPr/>
        </p:nvSpPr>
        <p:spPr>
          <a:xfrm>
            <a:off x="6937249" y="1712618"/>
            <a:ext cx="2474976"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rPr>
              <a:t>Service</a:t>
            </a:r>
            <a:endParaRPr lang="en-CA" sz="2800" b="1" dirty="0">
              <a:solidFill>
                <a:srgbClr val="002060"/>
              </a:solidFill>
            </a:endParaRPr>
          </a:p>
        </p:txBody>
      </p:sp>
      <p:sp>
        <p:nvSpPr>
          <p:cNvPr id="23" name="TextBox 22">
            <a:extLst>
              <a:ext uri="{FF2B5EF4-FFF2-40B4-BE49-F238E27FC236}">
                <a16:creationId xmlns:a16="http://schemas.microsoft.com/office/drawing/2014/main" id="{E9F86C84-A0BD-9A20-8F3F-67324BFB05EE}"/>
              </a:ext>
            </a:extLst>
          </p:cNvPr>
          <p:cNvSpPr txBox="1"/>
          <p:nvPr/>
        </p:nvSpPr>
        <p:spPr>
          <a:xfrm>
            <a:off x="9400033" y="1712909"/>
            <a:ext cx="2474976"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rPr>
              <a:t>Social Justice</a:t>
            </a:r>
            <a:endParaRPr lang="en-CA" sz="2800" b="1" dirty="0">
              <a:solidFill>
                <a:srgbClr val="002060"/>
              </a:solidFill>
            </a:endParaRPr>
          </a:p>
        </p:txBody>
      </p:sp>
    </p:spTree>
    <p:custDataLst>
      <p:tags r:id="rId1"/>
    </p:custDataLst>
    <p:controls>
      <mc:AlternateContent xmlns:mc="http://schemas.openxmlformats.org/markup-compatibility/2006">
        <mc:Choice xmlns:v="urn:schemas-microsoft-com:vml" Requires="v">
          <p:control name="TextBox41" r:id="rId2" imgW="4206240" imgH="403920"/>
        </mc:Choice>
        <mc:Fallback>
          <p:control name="TextBox41" r:id="rId2" imgW="4206240" imgH="403920">
            <p:pic>
              <p:nvPicPr>
                <p:cNvPr id="4" name="TextBox41">
                  <a:extLst>
                    <a:ext uri="{FF2B5EF4-FFF2-40B4-BE49-F238E27FC236}">
                      <a16:creationId xmlns:a16="http://schemas.microsoft.com/office/drawing/2014/main" id="{77283444-C59E-CB86-C2AB-6FA8693AAA13}"/>
                    </a:ext>
                  </a:extLst>
                </p:cNvPr>
                <p:cNvPicPr>
                  <a:picLocks/>
                </p:cNvPicPr>
                <p:nvPr/>
              </p:nvPicPr>
              <p:blipFill>
                <a:blip r:embed="rId44"/>
                <a:stretch>
                  <a:fillRect/>
                </a:stretch>
              </p:blipFill>
              <p:spPr>
                <a:xfrm>
                  <a:off x="241711" y="2438974"/>
                  <a:ext cx="4203700" cy="401285"/>
                </a:xfrm>
                <a:prstGeom prst="rect">
                  <a:avLst/>
                </a:prstGeom>
              </p:spPr>
            </p:pic>
          </p:control>
        </mc:Fallback>
      </mc:AlternateContent>
      <mc:AlternateContent xmlns:mc="http://schemas.openxmlformats.org/markup-compatibility/2006">
        <mc:Choice xmlns:v="urn:schemas-microsoft-com:vml" Requires="v">
          <p:control name="TextBox2" r:id="rId3" imgW="4206240" imgH="403920"/>
        </mc:Choice>
        <mc:Fallback>
          <p:control name="TextBox2" r:id="rId3" imgW="4206240" imgH="403920">
            <p:pic>
              <p:nvPicPr>
                <p:cNvPr id="6" name="TextBox2">
                  <a:extLst>
                    <a:ext uri="{FF2B5EF4-FFF2-40B4-BE49-F238E27FC236}">
                      <a16:creationId xmlns:a16="http://schemas.microsoft.com/office/drawing/2014/main" id="{70B1A4DB-16E4-0D84-1AFF-777BF9354FCD}"/>
                    </a:ext>
                  </a:extLst>
                </p:cNvPr>
                <p:cNvPicPr>
                  <a:picLocks/>
                </p:cNvPicPr>
                <p:nvPr/>
              </p:nvPicPr>
              <p:blipFill>
                <a:blip r:embed="rId44"/>
                <a:stretch>
                  <a:fillRect/>
                </a:stretch>
              </p:blipFill>
              <p:spPr>
                <a:xfrm>
                  <a:off x="241711" y="2862188"/>
                  <a:ext cx="4203700" cy="401285"/>
                </a:xfrm>
                <a:prstGeom prst="rect">
                  <a:avLst/>
                </a:prstGeom>
              </p:spPr>
            </p:pic>
          </p:control>
        </mc:Fallback>
      </mc:AlternateContent>
      <mc:AlternateContent xmlns:mc="http://schemas.openxmlformats.org/markup-compatibility/2006">
        <mc:Choice xmlns:v="urn:schemas-microsoft-com:vml" Requires="v">
          <p:control name="TextBox6" r:id="rId4" imgW="4206240" imgH="403920"/>
        </mc:Choice>
        <mc:Fallback>
          <p:control name="TextBox6" r:id="rId4" imgW="4206240" imgH="403920">
            <p:pic>
              <p:nvPicPr>
                <p:cNvPr id="7" name="TextBox6">
                  <a:extLst>
                    <a:ext uri="{FF2B5EF4-FFF2-40B4-BE49-F238E27FC236}">
                      <a16:creationId xmlns:a16="http://schemas.microsoft.com/office/drawing/2014/main" id="{067D359C-9A76-F721-2452-B56CE05AE02D}"/>
                    </a:ext>
                  </a:extLst>
                </p:cNvPr>
                <p:cNvPicPr>
                  <a:picLocks/>
                </p:cNvPicPr>
                <p:nvPr/>
              </p:nvPicPr>
              <p:blipFill>
                <a:blip r:embed="rId44"/>
                <a:stretch>
                  <a:fillRect/>
                </a:stretch>
              </p:blipFill>
              <p:spPr>
                <a:xfrm>
                  <a:off x="241711" y="3273616"/>
                  <a:ext cx="4203700" cy="401285"/>
                </a:xfrm>
                <a:prstGeom prst="rect">
                  <a:avLst/>
                </a:prstGeom>
              </p:spPr>
            </p:pic>
          </p:control>
        </mc:Fallback>
      </mc:AlternateContent>
      <mc:AlternateContent xmlns:mc="http://schemas.openxmlformats.org/markup-compatibility/2006">
        <mc:Choice xmlns:v="urn:schemas-microsoft-com:vml" Requires="v">
          <p:control name="TextBox7" r:id="rId5" imgW="4206240" imgH="403920"/>
        </mc:Choice>
        <mc:Fallback>
          <p:control name="TextBox7" r:id="rId5" imgW="4206240" imgH="403920">
            <p:pic>
              <p:nvPicPr>
                <p:cNvPr id="10" name="TextBox7">
                  <a:extLst>
                    <a:ext uri="{FF2B5EF4-FFF2-40B4-BE49-F238E27FC236}">
                      <a16:creationId xmlns:a16="http://schemas.microsoft.com/office/drawing/2014/main" id="{1A4BFD6C-FE7B-C156-F60B-E6E89591B9FB}"/>
                    </a:ext>
                  </a:extLst>
                </p:cNvPr>
                <p:cNvPicPr>
                  <a:picLocks/>
                </p:cNvPicPr>
                <p:nvPr/>
              </p:nvPicPr>
              <p:blipFill>
                <a:blip r:embed="rId44"/>
                <a:stretch>
                  <a:fillRect/>
                </a:stretch>
              </p:blipFill>
              <p:spPr>
                <a:xfrm>
                  <a:off x="241711" y="3667288"/>
                  <a:ext cx="4203700" cy="401285"/>
                </a:xfrm>
                <a:prstGeom prst="rect">
                  <a:avLst/>
                </a:prstGeom>
              </p:spPr>
            </p:pic>
          </p:control>
        </mc:Fallback>
      </mc:AlternateContent>
      <mc:AlternateContent xmlns:mc="http://schemas.openxmlformats.org/markup-compatibility/2006">
        <mc:Choice xmlns:v="urn:schemas-microsoft-com:vml" Requires="v">
          <p:control name="TextBox13" r:id="rId6" imgW="4206240" imgH="403920"/>
        </mc:Choice>
        <mc:Fallback>
          <p:control name="TextBox13" r:id="rId6" imgW="4206240" imgH="403920">
            <p:pic>
              <p:nvPicPr>
                <p:cNvPr id="11" name="TextBox13">
                  <a:extLst>
                    <a:ext uri="{FF2B5EF4-FFF2-40B4-BE49-F238E27FC236}">
                      <a16:creationId xmlns:a16="http://schemas.microsoft.com/office/drawing/2014/main" id="{69EB8AB8-7079-6248-F5B9-4FCCD1E14871}"/>
                    </a:ext>
                  </a:extLst>
                </p:cNvPr>
                <p:cNvPicPr>
                  <a:picLocks/>
                </p:cNvPicPr>
                <p:nvPr/>
              </p:nvPicPr>
              <p:blipFill>
                <a:blip r:embed="rId44"/>
                <a:stretch>
                  <a:fillRect/>
                </a:stretch>
              </p:blipFill>
              <p:spPr>
                <a:xfrm>
                  <a:off x="241711" y="4060960"/>
                  <a:ext cx="4203700" cy="401285"/>
                </a:xfrm>
                <a:prstGeom prst="rect">
                  <a:avLst/>
                </a:prstGeom>
              </p:spPr>
            </p:pic>
          </p:control>
        </mc:Fallback>
      </mc:AlternateContent>
      <mc:AlternateContent xmlns:mc="http://schemas.openxmlformats.org/markup-compatibility/2006">
        <mc:Choice xmlns:v="urn:schemas-microsoft-com:vml" Requires="v">
          <p:control name="TextBox17" r:id="rId7" imgW="4206240" imgH="403920"/>
        </mc:Choice>
        <mc:Fallback>
          <p:control name="TextBox17" r:id="rId7" imgW="4206240" imgH="403920">
            <p:pic>
              <p:nvPicPr>
                <p:cNvPr id="12" name="TextBox17">
                  <a:extLst>
                    <a:ext uri="{FF2B5EF4-FFF2-40B4-BE49-F238E27FC236}">
                      <a16:creationId xmlns:a16="http://schemas.microsoft.com/office/drawing/2014/main" id="{C955EA41-47D3-E834-A5A5-E38968D4730A}"/>
                    </a:ext>
                  </a:extLst>
                </p:cNvPr>
                <p:cNvPicPr>
                  <a:picLocks/>
                </p:cNvPicPr>
                <p:nvPr/>
              </p:nvPicPr>
              <p:blipFill>
                <a:blip r:embed="rId44"/>
                <a:stretch>
                  <a:fillRect/>
                </a:stretch>
              </p:blipFill>
              <p:spPr>
                <a:xfrm>
                  <a:off x="241711" y="4454632"/>
                  <a:ext cx="4203700" cy="401285"/>
                </a:xfrm>
                <a:prstGeom prst="rect">
                  <a:avLst/>
                </a:prstGeom>
              </p:spPr>
            </p:pic>
          </p:control>
        </mc:Fallback>
      </mc:AlternateContent>
      <mc:AlternateContent xmlns:mc="http://schemas.openxmlformats.org/markup-compatibility/2006">
        <mc:Choice xmlns:v="urn:schemas-microsoft-com:vml" Requires="v">
          <p:control name="TextBox21" r:id="rId8" imgW="4206240" imgH="403920"/>
        </mc:Choice>
        <mc:Fallback>
          <p:control name="TextBox21" r:id="rId8" imgW="4206240" imgH="403920">
            <p:pic>
              <p:nvPicPr>
                <p:cNvPr id="14" name="TextBox21">
                  <a:extLst>
                    <a:ext uri="{FF2B5EF4-FFF2-40B4-BE49-F238E27FC236}">
                      <a16:creationId xmlns:a16="http://schemas.microsoft.com/office/drawing/2014/main" id="{91E7BE72-0ABE-B9ED-E7B5-A292B3E09BB7}"/>
                    </a:ext>
                  </a:extLst>
                </p:cNvPr>
                <p:cNvPicPr>
                  <a:picLocks/>
                </p:cNvPicPr>
                <p:nvPr/>
              </p:nvPicPr>
              <p:blipFill>
                <a:blip r:embed="rId44"/>
                <a:stretch>
                  <a:fillRect/>
                </a:stretch>
              </p:blipFill>
              <p:spPr>
                <a:xfrm>
                  <a:off x="241711" y="4848304"/>
                  <a:ext cx="4203700" cy="401285"/>
                </a:xfrm>
                <a:prstGeom prst="rect">
                  <a:avLst/>
                </a:prstGeom>
              </p:spPr>
            </p:pic>
          </p:control>
        </mc:Fallback>
      </mc:AlternateContent>
      <mc:AlternateContent xmlns:mc="http://schemas.openxmlformats.org/markup-compatibility/2006">
        <mc:Choice xmlns:v="urn:schemas-microsoft-com:vml" Requires="v">
          <p:control name="TextBox25" r:id="rId9" imgW="4206240" imgH="403920"/>
        </mc:Choice>
        <mc:Fallback>
          <p:control name="TextBox25" r:id="rId9" imgW="4206240" imgH="403920">
            <p:pic>
              <p:nvPicPr>
                <p:cNvPr id="15" name="TextBox25">
                  <a:extLst>
                    <a:ext uri="{FF2B5EF4-FFF2-40B4-BE49-F238E27FC236}">
                      <a16:creationId xmlns:a16="http://schemas.microsoft.com/office/drawing/2014/main" id="{9DE581DC-2155-86D8-4080-B50775CD1CAD}"/>
                    </a:ext>
                  </a:extLst>
                </p:cNvPr>
                <p:cNvPicPr>
                  <a:picLocks/>
                </p:cNvPicPr>
                <p:nvPr/>
              </p:nvPicPr>
              <p:blipFill>
                <a:blip r:embed="rId44"/>
                <a:stretch>
                  <a:fillRect/>
                </a:stretch>
              </p:blipFill>
              <p:spPr>
                <a:xfrm>
                  <a:off x="241711" y="5241976"/>
                  <a:ext cx="4203700" cy="401285"/>
                </a:xfrm>
                <a:prstGeom prst="rect">
                  <a:avLst/>
                </a:prstGeom>
              </p:spPr>
            </p:pic>
          </p:control>
        </mc:Fallback>
      </mc:AlternateContent>
      <mc:AlternateContent xmlns:mc="http://schemas.openxmlformats.org/markup-compatibility/2006">
        <mc:Choice xmlns:v="urn:schemas-microsoft-com:vml" Requires="v">
          <p:control name="TextBox29" r:id="rId10" imgW="4206240" imgH="403920"/>
        </mc:Choice>
        <mc:Fallback>
          <p:control name="TextBox29" r:id="rId10" imgW="4206240" imgH="403920">
            <p:pic>
              <p:nvPicPr>
                <p:cNvPr id="16" name="TextBox29">
                  <a:extLst>
                    <a:ext uri="{FF2B5EF4-FFF2-40B4-BE49-F238E27FC236}">
                      <a16:creationId xmlns:a16="http://schemas.microsoft.com/office/drawing/2014/main" id="{9263D214-9515-155E-5488-9C7C4845DDA1}"/>
                    </a:ext>
                  </a:extLst>
                </p:cNvPr>
                <p:cNvPicPr>
                  <a:picLocks/>
                </p:cNvPicPr>
                <p:nvPr/>
              </p:nvPicPr>
              <p:blipFill>
                <a:blip r:embed="rId44"/>
                <a:stretch>
                  <a:fillRect/>
                </a:stretch>
              </p:blipFill>
              <p:spPr>
                <a:xfrm>
                  <a:off x="241711" y="5667180"/>
                  <a:ext cx="4203700" cy="401285"/>
                </a:xfrm>
                <a:prstGeom prst="rect">
                  <a:avLst/>
                </a:prstGeom>
              </p:spPr>
            </p:pic>
          </p:control>
        </mc:Fallback>
      </mc:AlternateContent>
      <mc:AlternateContent xmlns:mc="http://schemas.openxmlformats.org/markup-compatibility/2006">
        <mc:Choice xmlns:v="urn:schemas-microsoft-com:vml" Requires="v">
          <p:control name="TextBox33" r:id="rId11" imgW="4206240" imgH="403920"/>
        </mc:Choice>
        <mc:Fallback>
          <p:control name="TextBox33" r:id="rId11" imgW="4206240" imgH="403920">
            <p:pic>
              <p:nvPicPr>
                <p:cNvPr id="18" name="TextBox33">
                  <a:extLst>
                    <a:ext uri="{FF2B5EF4-FFF2-40B4-BE49-F238E27FC236}">
                      <a16:creationId xmlns:a16="http://schemas.microsoft.com/office/drawing/2014/main" id="{AD988BD9-FF52-0BC2-05E9-46B41B49EBF5}"/>
                    </a:ext>
                  </a:extLst>
                </p:cNvPr>
                <p:cNvPicPr>
                  <a:picLocks/>
                </p:cNvPicPr>
                <p:nvPr/>
              </p:nvPicPr>
              <p:blipFill>
                <a:blip r:embed="rId44"/>
                <a:stretch>
                  <a:fillRect/>
                </a:stretch>
              </p:blipFill>
              <p:spPr>
                <a:xfrm>
                  <a:off x="241711" y="6060856"/>
                  <a:ext cx="4203700" cy="401285"/>
                </a:xfrm>
                <a:prstGeom prst="rect">
                  <a:avLst/>
                </a:prstGeom>
              </p:spPr>
            </p:pic>
          </p:control>
        </mc:Fallback>
      </mc:AlternateContent>
      <mc:AlternateContent xmlns:mc="http://schemas.openxmlformats.org/markup-compatibility/2006">
        <mc:Choice xmlns:v="urn:schemas-microsoft-com:vml" Requires="v">
          <p:control name="TextBox10" r:id="rId12" imgW="2476440" imgH="396360"/>
        </mc:Choice>
        <mc:Fallback>
          <p:control name="TextBox10" r:id="rId12" imgW="2476440" imgH="396360">
            <p:pic>
              <p:nvPicPr>
                <p:cNvPr id="21" name="TextBox10">
                  <a:extLst>
                    <a:ext uri="{FF2B5EF4-FFF2-40B4-BE49-F238E27FC236}">
                      <a16:creationId xmlns:a16="http://schemas.microsoft.com/office/drawing/2014/main" id="{BCFAA93F-0DD0-6E43-011F-2C5E41B4EAF4}"/>
                    </a:ext>
                  </a:extLst>
                </p:cNvPr>
                <p:cNvPicPr>
                  <a:picLocks/>
                </p:cNvPicPr>
                <p:nvPr/>
              </p:nvPicPr>
              <p:blipFill>
                <a:blip r:embed="rId45"/>
                <a:stretch>
                  <a:fillRect/>
                </a:stretch>
              </p:blipFill>
              <p:spPr>
                <a:xfrm>
                  <a:off x="4448562" y="3274397"/>
                  <a:ext cx="2474976" cy="401285"/>
                </a:xfrm>
                <a:prstGeom prst="rect">
                  <a:avLst/>
                </a:prstGeom>
              </p:spPr>
            </p:pic>
          </p:control>
        </mc:Fallback>
      </mc:AlternateContent>
      <mc:AlternateContent xmlns:mc="http://schemas.openxmlformats.org/markup-compatibility/2006">
        <mc:Choice xmlns:v="urn:schemas-microsoft-com:vml" Requires="v">
          <p:control name="TextBox14" r:id="rId13" imgW="2476440" imgH="403920"/>
        </mc:Choice>
        <mc:Fallback>
          <p:control name="TextBox14" r:id="rId13" imgW="2476440" imgH="403920">
            <p:pic>
              <p:nvPicPr>
                <p:cNvPr id="62" name="TextBox14">
                  <a:extLst>
                    <a:ext uri="{FF2B5EF4-FFF2-40B4-BE49-F238E27FC236}">
                      <a16:creationId xmlns:a16="http://schemas.microsoft.com/office/drawing/2014/main" id="{E3DF5407-F636-8327-34B6-93600349C92C}"/>
                    </a:ext>
                  </a:extLst>
                </p:cNvPr>
                <p:cNvPicPr>
                  <a:picLocks/>
                </p:cNvPicPr>
                <p:nvPr/>
              </p:nvPicPr>
              <p:blipFill>
                <a:blip r:embed="rId46"/>
                <a:stretch>
                  <a:fillRect/>
                </a:stretch>
              </p:blipFill>
              <p:spPr>
                <a:xfrm>
                  <a:off x="4448562" y="3688307"/>
                  <a:ext cx="2474976" cy="401285"/>
                </a:xfrm>
                <a:prstGeom prst="rect">
                  <a:avLst/>
                </a:prstGeom>
              </p:spPr>
            </p:pic>
          </p:control>
        </mc:Fallback>
      </mc:AlternateContent>
      <mc:AlternateContent xmlns:mc="http://schemas.openxmlformats.org/markup-compatibility/2006">
        <mc:Choice xmlns:v="urn:schemas-microsoft-com:vml" Requires="v">
          <p:control name="TextBox18" r:id="rId14" imgW="2476440" imgH="403920"/>
        </mc:Choice>
        <mc:Fallback>
          <p:control name="TextBox18" r:id="rId14" imgW="2476440" imgH="403920">
            <p:pic>
              <p:nvPicPr>
                <p:cNvPr id="63" name="TextBox18">
                  <a:extLst>
                    <a:ext uri="{FF2B5EF4-FFF2-40B4-BE49-F238E27FC236}">
                      <a16:creationId xmlns:a16="http://schemas.microsoft.com/office/drawing/2014/main" id="{AA0B9A14-6BE5-B6B7-F704-298A90878DEB}"/>
                    </a:ext>
                  </a:extLst>
                </p:cNvPr>
                <p:cNvPicPr>
                  <a:picLocks/>
                </p:cNvPicPr>
                <p:nvPr/>
              </p:nvPicPr>
              <p:blipFill>
                <a:blip r:embed="rId46"/>
                <a:stretch>
                  <a:fillRect/>
                </a:stretch>
              </p:blipFill>
              <p:spPr>
                <a:xfrm>
                  <a:off x="4448562" y="4080462"/>
                  <a:ext cx="2474976" cy="401285"/>
                </a:xfrm>
                <a:prstGeom prst="rect">
                  <a:avLst/>
                </a:prstGeom>
              </p:spPr>
            </p:pic>
          </p:control>
        </mc:Fallback>
      </mc:AlternateContent>
      <mc:AlternateContent xmlns:mc="http://schemas.openxmlformats.org/markup-compatibility/2006">
        <mc:Choice xmlns:v="urn:schemas-microsoft-com:vml" Requires="v">
          <p:control name="TextBox22" r:id="rId15" imgW="2476440" imgH="403920"/>
        </mc:Choice>
        <mc:Fallback>
          <p:control name="TextBox22" r:id="rId15" imgW="2476440" imgH="403920">
            <p:pic>
              <p:nvPicPr>
                <p:cNvPr id="64" name="TextBox22">
                  <a:extLst>
                    <a:ext uri="{FF2B5EF4-FFF2-40B4-BE49-F238E27FC236}">
                      <a16:creationId xmlns:a16="http://schemas.microsoft.com/office/drawing/2014/main" id="{402A392B-975F-0FD9-1B21-A295FF9EC011}"/>
                    </a:ext>
                  </a:extLst>
                </p:cNvPr>
                <p:cNvPicPr>
                  <a:picLocks/>
                </p:cNvPicPr>
                <p:nvPr/>
              </p:nvPicPr>
              <p:blipFill>
                <a:blip r:embed="rId46"/>
                <a:stretch>
                  <a:fillRect/>
                </a:stretch>
              </p:blipFill>
              <p:spPr>
                <a:xfrm>
                  <a:off x="4448562" y="4472617"/>
                  <a:ext cx="2474976" cy="401285"/>
                </a:xfrm>
                <a:prstGeom prst="rect">
                  <a:avLst/>
                </a:prstGeom>
              </p:spPr>
            </p:pic>
          </p:control>
        </mc:Fallback>
      </mc:AlternateContent>
      <mc:AlternateContent xmlns:mc="http://schemas.openxmlformats.org/markup-compatibility/2006">
        <mc:Choice xmlns:v="urn:schemas-microsoft-com:vml" Requires="v">
          <p:control name="TextBox26" r:id="rId16" imgW="2476440" imgH="403920"/>
        </mc:Choice>
        <mc:Fallback>
          <p:control name="TextBox26" r:id="rId16" imgW="2476440" imgH="403920">
            <p:pic>
              <p:nvPicPr>
                <p:cNvPr id="65" name="TextBox26">
                  <a:extLst>
                    <a:ext uri="{FF2B5EF4-FFF2-40B4-BE49-F238E27FC236}">
                      <a16:creationId xmlns:a16="http://schemas.microsoft.com/office/drawing/2014/main" id="{D4B3BDA3-5BC6-BED4-89C3-B6F552F58C99}"/>
                    </a:ext>
                  </a:extLst>
                </p:cNvPr>
                <p:cNvPicPr>
                  <a:picLocks/>
                </p:cNvPicPr>
                <p:nvPr/>
              </p:nvPicPr>
              <p:blipFill>
                <a:blip r:embed="rId46"/>
                <a:stretch>
                  <a:fillRect/>
                </a:stretch>
              </p:blipFill>
              <p:spPr>
                <a:xfrm>
                  <a:off x="4448562" y="4855894"/>
                  <a:ext cx="2474976" cy="401285"/>
                </a:xfrm>
                <a:prstGeom prst="rect">
                  <a:avLst/>
                </a:prstGeom>
              </p:spPr>
            </p:pic>
          </p:control>
        </mc:Fallback>
      </mc:AlternateContent>
      <mc:AlternateContent xmlns:mc="http://schemas.openxmlformats.org/markup-compatibility/2006">
        <mc:Choice xmlns:v="urn:schemas-microsoft-com:vml" Requires="v">
          <p:control name="TextBox30" r:id="rId17" imgW="2476440" imgH="403920"/>
        </mc:Choice>
        <mc:Fallback>
          <p:control name="TextBox30" r:id="rId17" imgW="2476440" imgH="403920">
            <p:pic>
              <p:nvPicPr>
                <p:cNvPr id="66" name="TextBox30">
                  <a:extLst>
                    <a:ext uri="{FF2B5EF4-FFF2-40B4-BE49-F238E27FC236}">
                      <a16:creationId xmlns:a16="http://schemas.microsoft.com/office/drawing/2014/main" id="{E8F8BEEE-6D6A-3E97-2CAA-A41D20A83727}"/>
                    </a:ext>
                  </a:extLst>
                </p:cNvPr>
                <p:cNvPicPr>
                  <a:picLocks/>
                </p:cNvPicPr>
                <p:nvPr/>
              </p:nvPicPr>
              <p:blipFill>
                <a:blip r:embed="rId46"/>
                <a:stretch>
                  <a:fillRect/>
                </a:stretch>
              </p:blipFill>
              <p:spPr>
                <a:xfrm>
                  <a:off x="4448562" y="5256927"/>
                  <a:ext cx="2474976" cy="401285"/>
                </a:xfrm>
                <a:prstGeom prst="rect">
                  <a:avLst/>
                </a:prstGeom>
              </p:spPr>
            </p:pic>
          </p:control>
        </mc:Fallback>
      </mc:AlternateContent>
      <mc:AlternateContent xmlns:mc="http://schemas.openxmlformats.org/markup-compatibility/2006">
        <mc:Choice xmlns:v="urn:schemas-microsoft-com:vml" Requires="v">
          <p:control name="TextBox34" r:id="rId18" imgW="2476440" imgH="403920"/>
        </mc:Choice>
        <mc:Fallback>
          <p:control name="TextBox34" r:id="rId18" imgW="2476440" imgH="403920">
            <p:pic>
              <p:nvPicPr>
                <p:cNvPr id="67" name="TextBox34">
                  <a:extLst>
                    <a:ext uri="{FF2B5EF4-FFF2-40B4-BE49-F238E27FC236}">
                      <a16:creationId xmlns:a16="http://schemas.microsoft.com/office/drawing/2014/main" id="{6CC814D9-D32B-B55E-9693-536ACAC33D77}"/>
                    </a:ext>
                  </a:extLst>
                </p:cNvPr>
                <p:cNvPicPr>
                  <a:picLocks/>
                </p:cNvPicPr>
                <p:nvPr/>
              </p:nvPicPr>
              <p:blipFill>
                <a:blip r:embed="rId46"/>
                <a:stretch>
                  <a:fillRect/>
                </a:stretch>
              </p:blipFill>
              <p:spPr>
                <a:xfrm>
                  <a:off x="4448562" y="5664848"/>
                  <a:ext cx="2474976" cy="401285"/>
                </a:xfrm>
                <a:prstGeom prst="rect">
                  <a:avLst/>
                </a:prstGeom>
              </p:spPr>
            </p:pic>
          </p:control>
        </mc:Fallback>
      </mc:AlternateContent>
      <mc:AlternateContent xmlns:mc="http://schemas.openxmlformats.org/markup-compatibility/2006">
        <mc:Choice xmlns:v="urn:schemas-microsoft-com:vml" Requires="v">
          <p:control name="TextBox37" r:id="rId19" imgW="2476440" imgH="396360"/>
        </mc:Choice>
        <mc:Fallback>
          <p:control name="TextBox37" r:id="rId19" imgW="2476440" imgH="396360">
            <p:pic>
              <p:nvPicPr>
                <p:cNvPr id="68" name="TextBox37">
                  <a:extLst>
                    <a:ext uri="{FF2B5EF4-FFF2-40B4-BE49-F238E27FC236}">
                      <a16:creationId xmlns:a16="http://schemas.microsoft.com/office/drawing/2014/main" id="{AD0C42EA-4242-393B-3F7D-BBE4D40DACA3}"/>
                    </a:ext>
                  </a:extLst>
                </p:cNvPr>
                <p:cNvPicPr>
                  <a:picLocks/>
                </p:cNvPicPr>
                <p:nvPr/>
              </p:nvPicPr>
              <p:blipFill>
                <a:blip r:embed="rId45"/>
                <a:stretch>
                  <a:fillRect/>
                </a:stretch>
              </p:blipFill>
              <p:spPr>
                <a:xfrm>
                  <a:off x="4448562" y="6074759"/>
                  <a:ext cx="2474976" cy="401285"/>
                </a:xfrm>
                <a:prstGeom prst="rect">
                  <a:avLst/>
                </a:prstGeom>
              </p:spPr>
            </p:pic>
          </p:control>
        </mc:Fallback>
      </mc:AlternateContent>
      <mc:AlternateContent xmlns:mc="http://schemas.openxmlformats.org/markup-compatibility/2006">
        <mc:Choice xmlns:v="urn:schemas-microsoft-com:vml" Requires="v">
          <p:control name="TextBox1" r:id="rId20" imgW="2476440" imgH="396360"/>
        </mc:Choice>
        <mc:Fallback>
          <p:control name="TextBox1" r:id="rId20" imgW="2476440" imgH="396360">
            <p:pic>
              <p:nvPicPr>
                <p:cNvPr id="9" name="TextBox1">
                  <a:extLst>
                    <a:ext uri="{FF2B5EF4-FFF2-40B4-BE49-F238E27FC236}">
                      <a16:creationId xmlns:a16="http://schemas.microsoft.com/office/drawing/2014/main" id="{C8CE44D0-FB2C-90F7-AA71-F06322EEEC7B}"/>
                    </a:ext>
                  </a:extLst>
                </p:cNvPr>
                <p:cNvPicPr>
                  <a:picLocks/>
                </p:cNvPicPr>
                <p:nvPr/>
              </p:nvPicPr>
              <p:blipFill>
                <a:blip r:embed="rId45"/>
                <a:stretch>
                  <a:fillRect/>
                </a:stretch>
              </p:blipFill>
              <p:spPr>
                <a:xfrm>
                  <a:off x="4458699" y="2448653"/>
                  <a:ext cx="2474976" cy="398021"/>
                </a:xfrm>
                <a:prstGeom prst="rect">
                  <a:avLst/>
                </a:prstGeom>
              </p:spPr>
            </p:pic>
          </p:control>
        </mc:Fallback>
      </mc:AlternateContent>
      <mc:AlternateContent xmlns:mc="http://schemas.openxmlformats.org/markup-compatibility/2006">
        <mc:Choice xmlns:v="urn:schemas-microsoft-com:vml" Requires="v">
          <p:control name="TextBox3" r:id="rId21" imgW="2476440" imgH="396360"/>
        </mc:Choice>
        <mc:Fallback>
          <p:control name="TextBox3" r:id="rId21" imgW="2476440" imgH="396360">
            <p:pic>
              <p:nvPicPr>
                <p:cNvPr id="25" name="TextBox3">
                  <a:extLst>
                    <a:ext uri="{FF2B5EF4-FFF2-40B4-BE49-F238E27FC236}">
                      <a16:creationId xmlns:a16="http://schemas.microsoft.com/office/drawing/2014/main" id="{CFE55605-E71D-26D7-C513-16C6CE107561}"/>
                    </a:ext>
                  </a:extLst>
                </p:cNvPr>
                <p:cNvPicPr>
                  <a:picLocks/>
                </p:cNvPicPr>
                <p:nvPr/>
              </p:nvPicPr>
              <p:blipFill>
                <a:blip r:embed="rId47"/>
                <a:stretch>
                  <a:fillRect/>
                </a:stretch>
              </p:blipFill>
              <p:spPr>
                <a:xfrm>
                  <a:off x="4453444" y="2866637"/>
                  <a:ext cx="2474976" cy="398021"/>
                </a:xfrm>
                <a:prstGeom prst="rect">
                  <a:avLst/>
                </a:prstGeom>
              </p:spPr>
            </p:pic>
          </p:control>
        </mc:Fallback>
      </mc:AlternateContent>
      <mc:AlternateContent xmlns:mc="http://schemas.openxmlformats.org/markup-compatibility/2006">
        <mc:Choice xmlns:v="urn:schemas-microsoft-com:vml" Requires="v">
          <p:control name="TextBox4" r:id="rId22" imgW="2476440" imgH="396360"/>
        </mc:Choice>
        <mc:Fallback>
          <p:control name="TextBox4" r:id="rId22" imgW="2476440" imgH="396360">
            <p:pic>
              <p:nvPicPr>
                <p:cNvPr id="13" name="TextBox4">
                  <a:extLst>
                    <a:ext uri="{FF2B5EF4-FFF2-40B4-BE49-F238E27FC236}">
                      <a16:creationId xmlns:a16="http://schemas.microsoft.com/office/drawing/2014/main" id="{93E64223-0622-151E-4894-A70255AE7B34}"/>
                    </a:ext>
                  </a:extLst>
                </p:cNvPr>
                <p:cNvPicPr>
                  <a:picLocks/>
                </p:cNvPicPr>
                <p:nvPr/>
              </p:nvPicPr>
              <p:blipFill>
                <a:blip r:embed="rId45"/>
                <a:stretch>
                  <a:fillRect/>
                </a:stretch>
              </p:blipFill>
              <p:spPr>
                <a:xfrm>
                  <a:off x="6946963" y="3274397"/>
                  <a:ext cx="2474976" cy="401285"/>
                </a:xfrm>
                <a:prstGeom prst="rect">
                  <a:avLst/>
                </a:prstGeom>
              </p:spPr>
            </p:pic>
          </p:control>
        </mc:Fallback>
      </mc:AlternateContent>
      <mc:AlternateContent xmlns:mc="http://schemas.openxmlformats.org/markup-compatibility/2006">
        <mc:Choice xmlns:v="urn:schemas-microsoft-com:vml" Requires="v">
          <p:control name="TextBox5" r:id="rId23" imgW="2476440" imgH="403920"/>
        </mc:Choice>
        <mc:Fallback>
          <p:control name="TextBox5" r:id="rId23" imgW="2476440" imgH="403920">
            <p:pic>
              <p:nvPicPr>
                <p:cNvPr id="19" name="TextBox5">
                  <a:extLst>
                    <a:ext uri="{FF2B5EF4-FFF2-40B4-BE49-F238E27FC236}">
                      <a16:creationId xmlns:a16="http://schemas.microsoft.com/office/drawing/2014/main" id="{660A579D-708E-C8E8-4EEB-37E31AB69200}"/>
                    </a:ext>
                  </a:extLst>
                </p:cNvPr>
                <p:cNvPicPr>
                  <a:picLocks/>
                </p:cNvPicPr>
                <p:nvPr/>
              </p:nvPicPr>
              <p:blipFill>
                <a:blip r:embed="rId46"/>
                <a:stretch>
                  <a:fillRect/>
                </a:stretch>
              </p:blipFill>
              <p:spPr>
                <a:xfrm>
                  <a:off x="6946963" y="3688307"/>
                  <a:ext cx="2474976" cy="401285"/>
                </a:xfrm>
                <a:prstGeom prst="rect">
                  <a:avLst/>
                </a:prstGeom>
              </p:spPr>
            </p:pic>
          </p:control>
        </mc:Fallback>
      </mc:AlternateContent>
      <mc:AlternateContent xmlns:mc="http://schemas.openxmlformats.org/markup-compatibility/2006">
        <mc:Choice xmlns:v="urn:schemas-microsoft-com:vml" Requires="v">
          <p:control name="TextBox8" r:id="rId24" imgW="2476440" imgH="403920"/>
        </mc:Choice>
        <mc:Fallback>
          <p:control name="TextBox8" r:id="rId24" imgW="2476440" imgH="403920">
            <p:pic>
              <p:nvPicPr>
                <p:cNvPr id="20" name="TextBox8">
                  <a:extLst>
                    <a:ext uri="{FF2B5EF4-FFF2-40B4-BE49-F238E27FC236}">
                      <a16:creationId xmlns:a16="http://schemas.microsoft.com/office/drawing/2014/main" id="{2357B1B6-50D2-B563-F7E5-B52AAEDF006A}"/>
                    </a:ext>
                  </a:extLst>
                </p:cNvPr>
                <p:cNvPicPr>
                  <a:picLocks/>
                </p:cNvPicPr>
                <p:nvPr/>
              </p:nvPicPr>
              <p:blipFill>
                <a:blip r:embed="rId46"/>
                <a:stretch>
                  <a:fillRect/>
                </a:stretch>
              </p:blipFill>
              <p:spPr>
                <a:xfrm>
                  <a:off x="6946963" y="4080462"/>
                  <a:ext cx="2474976" cy="401285"/>
                </a:xfrm>
                <a:prstGeom prst="rect">
                  <a:avLst/>
                </a:prstGeom>
              </p:spPr>
            </p:pic>
          </p:control>
        </mc:Fallback>
      </mc:AlternateContent>
      <mc:AlternateContent xmlns:mc="http://schemas.openxmlformats.org/markup-compatibility/2006">
        <mc:Choice xmlns:v="urn:schemas-microsoft-com:vml" Requires="v">
          <p:control name="TextBox9" r:id="rId25" imgW="2476440" imgH="403920"/>
        </mc:Choice>
        <mc:Fallback>
          <p:control name="TextBox9" r:id="rId25" imgW="2476440" imgH="403920">
            <p:pic>
              <p:nvPicPr>
                <p:cNvPr id="24" name="TextBox9">
                  <a:extLst>
                    <a:ext uri="{FF2B5EF4-FFF2-40B4-BE49-F238E27FC236}">
                      <a16:creationId xmlns:a16="http://schemas.microsoft.com/office/drawing/2014/main" id="{6FDCBCC1-E0AA-20C8-EA9A-8F19049B8F7F}"/>
                    </a:ext>
                  </a:extLst>
                </p:cNvPr>
                <p:cNvPicPr>
                  <a:picLocks/>
                </p:cNvPicPr>
                <p:nvPr/>
              </p:nvPicPr>
              <p:blipFill>
                <a:blip r:embed="rId46"/>
                <a:stretch>
                  <a:fillRect/>
                </a:stretch>
              </p:blipFill>
              <p:spPr>
                <a:xfrm>
                  <a:off x="6946963" y="4472617"/>
                  <a:ext cx="2474976" cy="401285"/>
                </a:xfrm>
                <a:prstGeom prst="rect">
                  <a:avLst/>
                </a:prstGeom>
              </p:spPr>
            </p:pic>
          </p:control>
        </mc:Fallback>
      </mc:AlternateContent>
      <mc:AlternateContent xmlns:mc="http://schemas.openxmlformats.org/markup-compatibility/2006">
        <mc:Choice xmlns:v="urn:schemas-microsoft-com:vml" Requires="v">
          <p:control name="TextBox11" r:id="rId26" imgW="2476440" imgH="403920"/>
        </mc:Choice>
        <mc:Fallback>
          <p:control name="TextBox11" r:id="rId26" imgW="2476440" imgH="403920">
            <p:pic>
              <p:nvPicPr>
                <p:cNvPr id="26" name="TextBox11">
                  <a:extLst>
                    <a:ext uri="{FF2B5EF4-FFF2-40B4-BE49-F238E27FC236}">
                      <a16:creationId xmlns:a16="http://schemas.microsoft.com/office/drawing/2014/main" id="{7D56E554-A00E-C8DB-0B12-E6CD60C81284}"/>
                    </a:ext>
                  </a:extLst>
                </p:cNvPr>
                <p:cNvPicPr>
                  <a:picLocks/>
                </p:cNvPicPr>
                <p:nvPr/>
              </p:nvPicPr>
              <p:blipFill>
                <a:blip r:embed="rId46"/>
                <a:stretch>
                  <a:fillRect/>
                </a:stretch>
              </p:blipFill>
              <p:spPr>
                <a:xfrm>
                  <a:off x="6946963" y="4855894"/>
                  <a:ext cx="2474976" cy="401285"/>
                </a:xfrm>
                <a:prstGeom prst="rect">
                  <a:avLst/>
                </a:prstGeom>
              </p:spPr>
            </p:pic>
          </p:control>
        </mc:Fallback>
      </mc:AlternateContent>
      <mc:AlternateContent xmlns:mc="http://schemas.openxmlformats.org/markup-compatibility/2006">
        <mc:Choice xmlns:v="urn:schemas-microsoft-com:vml" Requires="v">
          <p:control name="TextBox12" r:id="rId27" imgW="2476440" imgH="403920"/>
        </mc:Choice>
        <mc:Fallback>
          <p:control name="TextBox12" r:id="rId27" imgW="2476440" imgH="403920">
            <p:pic>
              <p:nvPicPr>
                <p:cNvPr id="27" name="TextBox12">
                  <a:extLst>
                    <a:ext uri="{FF2B5EF4-FFF2-40B4-BE49-F238E27FC236}">
                      <a16:creationId xmlns:a16="http://schemas.microsoft.com/office/drawing/2014/main" id="{79831804-F364-FD84-8205-7D84A31400AF}"/>
                    </a:ext>
                  </a:extLst>
                </p:cNvPr>
                <p:cNvPicPr>
                  <a:picLocks/>
                </p:cNvPicPr>
                <p:nvPr/>
              </p:nvPicPr>
              <p:blipFill>
                <a:blip r:embed="rId46"/>
                <a:stretch>
                  <a:fillRect/>
                </a:stretch>
              </p:blipFill>
              <p:spPr>
                <a:xfrm>
                  <a:off x="6946963" y="5256927"/>
                  <a:ext cx="2474976" cy="401285"/>
                </a:xfrm>
                <a:prstGeom prst="rect">
                  <a:avLst/>
                </a:prstGeom>
              </p:spPr>
            </p:pic>
          </p:control>
        </mc:Fallback>
      </mc:AlternateContent>
      <mc:AlternateContent xmlns:mc="http://schemas.openxmlformats.org/markup-compatibility/2006">
        <mc:Choice xmlns:v="urn:schemas-microsoft-com:vml" Requires="v">
          <p:control name="TextBox15" r:id="rId28" imgW="2476440" imgH="403920"/>
        </mc:Choice>
        <mc:Fallback>
          <p:control name="TextBox15" r:id="rId28" imgW="2476440" imgH="403920">
            <p:pic>
              <p:nvPicPr>
                <p:cNvPr id="28" name="TextBox15">
                  <a:extLst>
                    <a:ext uri="{FF2B5EF4-FFF2-40B4-BE49-F238E27FC236}">
                      <a16:creationId xmlns:a16="http://schemas.microsoft.com/office/drawing/2014/main" id="{CC96A768-C840-A96E-EB76-F68FD5DAD244}"/>
                    </a:ext>
                  </a:extLst>
                </p:cNvPr>
                <p:cNvPicPr>
                  <a:picLocks/>
                </p:cNvPicPr>
                <p:nvPr/>
              </p:nvPicPr>
              <p:blipFill>
                <a:blip r:embed="rId46"/>
                <a:stretch>
                  <a:fillRect/>
                </a:stretch>
              </p:blipFill>
              <p:spPr>
                <a:xfrm>
                  <a:off x="6946963" y="5664848"/>
                  <a:ext cx="2474976" cy="401285"/>
                </a:xfrm>
                <a:prstGeom prst="rect">
                  <a:avLst/>
                </a:prstGeom>
              </p:spPr>
            </p:pic>
          </p:control>
        </mc:Fallback>
      </mc:AlternateContent>
      <mc:AlternateContent xmlns:mc="http://schemas.openxmlformats.org/markup-compatibility/2006">
        <mc:Choice xmlns:v="urn:schemas-microsoft-com:vml" Requires="v">
          <p:control name="TextBox16" r:id="rId29" imgW="2476440" imgH="396360"/>
        </mc:Choice>
        <mc:Fallback>
          <p:control name="TextBox16" r:id="rId29" imgW="2476440" imgH="396360">
            <p:pic>
              <p:nvPicPr>
                <p:cNvPr id="29" name="TextBox16">
                  <a:extLst>
                    <a:ext uri="{FF2B5EF4-FFF2-40B4-BE49-F238E27FC236}">
                      <a16:creationId xmlns:a16="http://schemas.microsoft.com/office/drawing/2014/main" id="{E666D580-ECD8-FB28-957C-6D4323CBEE1B}"/>
                    </a:ext>
                  </a:extLst>
                </p:cNvPr>
                <p:cNvPicPr>
                  <a:picLocks/>
                </p:cNvPicPr>
                <p:nvPr/>
              </p:nvPicPr>
              <p:blipFill>
                <a:blip r:embed="rId45"/>
                <a:stretch>
                  <a:fillRect/>
                </a:stretch>
              </p:blipFill>
              <p:spPr>
                <a:xfrm>
                  <a:off x="6946963" y="6074759"/>
                  <a:ext cx="2474976" cy="401285"/>
                </a:xfrm>
                <a:prstGeom prst="rect">
                  <a:avLst/>
                </a:prstGeom>
              </p:spPr>
            </p:pic>
          </p:control>
        </mc:Fallback>
      </mc:AlternateContent>
      <mc:AlternateContent xmlns:mc="http://schemas.openxmlformats.org/markup-compatibility/2006">
        <mc:Choice xmlns:v="urn:schemas-microsoft-com:vml" Requires="v">
          <p:control name="TextBox19" r:id="rId30" imgW="2476440" imgH="396360"/>
        </mc:Choice>
        <mc:Fallback>
          <p:control name="TextBox19" r:id="rId30" imgW="2476440" imgH="396360">
            <p:pic>
              <p:nvPicPr>
                <p:cNvPr id="30" name="TextBox19">
                  <a:extLst>
                    <a:ext uri="{FF2B5EF4-FFF2-40B4-BE49-F238E27FC236}">
                      <a16:creationId xmlns:a16="http://schemas.microsoft.com/office/drawing/2014/main" id="{1A8C4349-29F4-F281-DE55-A22345838FE9}"/>
                    </a:ext>
                  </a:extLst>
                </p:cNvPr>
                <p:cNvPicPr>
                  <a:picLocks/>
                </p:cNvPicPr>
                <p:nvPr/>
              </p:nvPicPr>
              <p:blipFill>
                <a:blip r:embed="rId45"/>
                <a:stretch>
                  <a:fillRect/>
                </a:stretch>
              </p:blipFill>
              <p:spPr>
                <a:xfrm>
                  <a:off x="6957100" y="2448653"/>
                  <a:ext cx="2474976" cy="398021"/>
                </a:xfrm>
                <a:prstGeom prst="rect">
                  <a:avLst/>
                </a:prstGeom>
              </p:spPr>
            </p:pic>
          </p:control>
        </mc:Fallback>
      </mc:AlternateContent>
      <mc:AlternateContent xmlns:mc="http://schemas.openxmlformats.org/markup-compatibility/2006">
        <mc:Choice xmlns:v="urn:schemas-microsoft-com:vml" Requires="v">
          <p:control name="TextBox20" r:id="rId31" imgW="2476440" imgH="396360"/>
        </mc:Choice>
        <mc:Fallback>
          <p:control name="TextBox20" r:id="rId31" imgW="2476440" imgH="396360">
            <p:pic>
              <p:nvPicPr>
                <p:cNvPr id="31" name="TextBox20">
                  <a:extLst>
                    <a:ext uri="{FF2B5EF4-FFF2-40B4-BE49-F238E27FC236}">
                      <a16:creationId xmlns:a16="http://schemas.microsoft.com/office/drawing/2014/main" id="{21A51681-0B0B-06DC-8D2D-B1F6417F3480}"/>
                    </a:ext>
                  </a:extLst>
                </p:cNvPr>
                <p:cNvPicPr>
                  <a:picLocks/>
                </p:cNvPicPr>
                <p:nvPr/>
              </p:nvPicPr>
              <p:blipFill>
                <a:blip r:embed="rId47"/>
                <a:stretch>
                  <a:fillRect/>
                </a:stretch>
              </p:blipFill>
              <p:spPr>
                <a:xfrm>
                  <a:off x="6951845" y="2866637"/>
                  <a:ext cx="2474976" cy="398021"/>
                </a:xfrm>
                <a:prstGeom prst="rect">
                  <a:avLst/>
                </a:prstGeom>
              </p:spPr>
            </p:pic>
          </p:control>
        </mc:Fallback>
      </mc:AlternateContent>
      <mc:AlternateContent xmlns:mc="http://schemas.openxmlformats.org/markup-compatibility/2006">
        <mc:Choice xmlns:v="urn:schemas-microsoft-com:vml" Requires="v">
          <p:control name="TextBox23" r:id="rId32" imgW="2476440" imgH="396360"/>
        </mc:Choice>
        <mc:Fallback>
          <p:control name="TextBox23" r:id="rId32" imgW="2476440" imgH="396360">
            <p:pic>
              <p:nvPicPr>
                <p:cNvPr id="32" name="TextBox23">
                  <a:extLst>
                    <a:ext uri="{FF2B5EF4-FFF2-40B4-BE49-F238E27FC236}">
                      <a16:creationId xmlns:a16="http://schemas.microsoft.com/office/drawing/2014/main" id="{C35E6FD8-DC1D-8F4A-2AF4-3AAB32815E33}"/>
                    </a:ext>
                  </a:extLst>
                </p:cNvPr>
                <p:cNvPicPr>
                  <a:picLocks/>
                </p:cNvPicPr>
                <p:nvPr/>
              </p:nvPicPr>
              <p:blipFill>
                <a:blip r:embed="rId45"/>
                <a:stretch>
                  <a:fillRect/>
                </a:stretch>
              </p:blipFill>
              <p:spPr>
                <a:xfrm>
                  <a:off x="9435227" y="3267982"/>
                  <a:ext cx="2474976" cy="401285"/>
                </a:xfrm>
                <a:prstGeom prst="rect">
                  <a:avLst/>
                </a:prstGeom>
              </p:spPr>
            </p:pic>
          </p:control>
        </mc:Fallback>
      </mc:AlternateContent>
      <mc:AlternateContent xmlns:mc="http://schemas.openxmlformats.org/markup-compatibility/2006">
        <mc:Choice xmlns:v="urn:schemas-microsoft-com:vml" Requires="v">
          <p:control name="TextBox24" r:id="rId33" imgW="2476440" imgH="403920"/>
        </mc:Choice>
        <mc:Fallback>
          <p:control name="TextBox24" r:id="rId33" imgW="2476440" imgH="403920">
            <p:pic>
              <p:nvPicPr>
                <p:cNvPr id="33" name="TextBox24">
                  <a:extLst>
                    <a:ext uri="{FF2B5EF4-FFF2-40B4-BE49-F238E27FC236}">
                      <a16:creationId xmlns:a16="http://schemas.microsoft.com/office/drawing/2014/main" id="{20E83105-7778-6785-3F4C-E3FB5D9AEB89}"/>
                    </a:ext>
                  </a:extLst>
                </p:cNvPr>
                <p:cNvPicPr>
                  <a:picLocks/>
                </p:cNvPicPr>
                <p:nvPr/>
              </p:nvPicPr>
              <p:blipFill>
                <a:blip r:embed="rId46"/>
                <a:stretch>
                  <a:fillRect/>
                </a:stretch>
              </p:blipFill>
              <p:spPr>
                <a:xfrm>
                  <a:off x="9435227" y="3681892"/>
                  <a:ext cx="2474976" cy="401285"/>
                </a:xfrm>
                <a:prstGeom prst="rect">
                  <a:avLst/>
                </a:prstGeom>
              </p:spPr>
            </p:pic>
          </p:control>
        </mc:Fallback>
      </mc:AlternateContent>
      <mc:AlternateContent xmlns:mc="http://schemas.openxmlformats.org/markup-compatibility/2006">
        <mc:Choice xmlns:v="urn:schemas-microsoft-com:vml" Requires="v">
          <p:control name="TextBox27" r:id="rId34" imgW="2476440" imgH="403920"/>
        </mc:Choice>
        <mc:Fallback>
          <p:control name="TextBox27" r:id="rId34" imgW="2476440" imgH="403920">
            <p:pic>
              <p:nvPicPr>
                <p:cNvPr id="34" name="TextBox27">
                  <a:extLst>
                    <a:ext uri="{FF2B5EF4-FFF2-40B4-BE49-F238E27FC236}">
                      <a16:creationId xmlns:a16="http://schemas.microsoft.com/office/drawing/2014/main" id="{A490E493-B312-C0F9-81F3-FAA0E06DC9E5}"/>
                    </a:ext>
                  </a:extLst>
                </p:cNvPr>
                <p:cNvPicPr>
                  <a:picLocks/>
                </p:cNvPicPr>
                <p:nvPr/>
              </p:nvPicPr>
              <p:blipFill>
                <a:blip r:embed="rId46"/>
                <a:stretch>
                  <a:fillRect/>
                </a:stretch>
              </p:blipFill>
              <p:spPr>
                <a:xfrm>
                  <a:off x="9435227" y="4074047"/>
                  <a:ext cx="2474976" cy="401285"/>
                </a:xfrm>
                <a:prstGeom prst="rect">
                  <a:avLst/>
                </a:prstGeom>
              </p:spPr>
            </p:pic>
          </p:control>
        </mc:Fallback>
      </mc:AlternateContent>
      <mc:AlternateContent xmlns:mc="http://schemas.openxmlformats.org/markup-compatibility/2006">
        <mc:Choice xmlns:v="urn:schemas-microsoft-com:vml" Requires="v">
          <p:control name="TextBox28" r:id="rId35" imgW="2476440" imgH="403920"/>
        </mc:Choice>
        <mc:Fallback>
          <p:control name="TextBox28" r:id="rId35" imgW="2476440" imgH="403920">
            <p:pic>
              <p:nvPicPr>
                <p:cNvPr id="35" name="TextBox28">
                  <a:extLst>
                    <a:ext uri="{FF2B5EF4-FFF2-40B4-BE49-F238E27FC236}">
                      <a16:creationId xmlns:a16="http://schemas.microsoft.com/office/drawing/2014/main" id="{571F2D41-C54E-C3ED-A102-B042F84FCE8D}"/>
                    </a:ext>
                  </a:extLst>
                </p:cNvPr>
                <p:cNvPicPr>
                  <a:picLocks/>
                </p:cNvPicPr>
                <p:nvPr/>
              </p:nvPicPr>
              <p:blipFill>
                <a:blip r:embed="rId46"/>
                <a:stretch>
                  <a:fillRect/>
                </a:stretch>
              </p:blipFill>
              <p:spPr>
                <a:xfrm>
                  <a:off x="9435227" y="4466202"/>
                  <a:ext cx="2474976" cy="401285"/>
                </a:xfrm>
                <a:prstGeom prst="rect">
                  <a:avLst/>
                </a:prstGeom>
              </p:spPr>
            </p:pic>
          </p:control>
        </mc:Fallback>
      </mc:AlternateContent>
      <mc:AlternateContent xmlns:mc="http://schemas.openxmlformats.org/markup-compatibility/2006">
        <mc:Choice xmlns:v="urn:schemas-microsoft-com:vml" Requires="v">
          <p:control name="TextBox31" r:id="rId36" imgW="2476440" imgH="403920"/>
        </mc:Choice>
        <mc:Fallback>
          <p:control name="TextBox31" r:id="rId36" imgW="2476440" imgH="403920">
            <p:pic>
              <p:nvPicPr>
                <p:cNvPr id="36" name="TextBox31">
                  <a:extLst>
                    <a:ext uri="{FF2B5EF4-FFF2-40B4-BE49-F238E27FC236}">
                      <a16:creationId xmlns:a16="http://schemas.microsoft.com/office/drawing/2014/main" id="{CD5771F8-7EFB-5D6E-8D0A-95656B104337}"/>
                    </a:ext>
                  </a:extLst>
                </p:cNvPr>
                <p:cNvPicPr>
                  <a:picLocks/>
                </p:cNvPicPr>
                <p:nvPr/>
              </p:nvPicPr>
              <p:blipFill>
                <a:blip r:embed="rId46"/>
                <a:stretch>
                  <a:fillRect/>
                </a:stretch>
              </p:blipFill>
              <p:spPr>
                <a:xfrm>
                  <a:off x="9435227" y="4849479"/>
                  <a:ext cx="2474976" cy="401285"/>
                </a:xfrm>
                <a:prstGeom prst="rect">
                  <a:avLst/>
                </a:prstGeom>
              </p:spPr>
            </p:pic>
          </p:control>
        </mc:Fallback>
      </mc:AlternateContent>
      <mc:AlternateContent xmlns:mc="http://schemas.openxmlformats.org/markup-compatibility/2006">
        <mc:Choice xmlns:v="urn:schemas-microsoft-com:vml" Requires="v">
          <p:control name="TextBox32" r:id="rId37" imgW="2476440" imgH="403920"/>
        </mc:Choice>
        <mc:Fallback>
          <p:control name="TextBox32" r:id="rId37" imgW="2476440" imgH="403920">
            <p:pic>
              <p:nvPicPr>
                <p:cNvPr id="37" name="TextBox32">
                  <a:extLst>
                    <a:ext uri="{FF2B5EF4-FFF2-40B4-BE49-F238E27FC236}">
                      <a16:creationId xmlns:a16="http://schemas.microsoft.com/office/drawing/2014/main" id="{2A084F45-E1B3-E1DD-638B-A61376B0819A}"/>
                    </a:ext>
                  </a:extLst>
                </p:cNvPr>
                <p:cNvPicPr>
                  <a:picLocks/>
                </p:cNvPicPr>
                <p:nvPr/>
              </p:nvPicPr>
              <p:blipFill>
                <a:blip r:embed="rId46"/>
                <a:stretch>
                  <a:fillRect/>
                </a:stretch>
              </p:blipFill>
              <p:spPr>
                <a:xfrm>
                  <a:off x="9435227" y="5250512"/>
                  <a:ext cx="2474976" cy="401285"/>
                </a:xfrm>
                <a:prstGeom prst="rect">
                  <a:avLst/>
                </a:prstGeom>
              </p:spPr>
            </p:pic>
          </p:control>
        </mc:Fallback>
      </mc:AlternateContent>
      <mc:AlternateContent xmlns:mc="http://schemas.openxmlformats.org/markup-compatibility/2006">
        <mc:Choice xmlns:v="urn:schemas-microsoft-com:vml" Requires="v">
          <p:control name="TextBox35" r:id="rId38" imgW="2476440" imgH="403920"/>
        </mc:Choice>
        <mc:Fallback>
          <p:control name="TextBox35" r:id="rId38" imgW="2476440" imgH="403920">
            <p:pic>
              <p:nvPicPr>
                <p:cNvPr id="38" name="TextBox35">
                  <a:extLst>
                    <a:ext uri="{FF2B5EF4-FFF2-40B4-BE49-F238E27FC236}">
                      <a16:creationId xmlns:a16="http://schemas.microsoft.com/office/drawing/2014/main" id="{645E8382-349A-AFF2-57C0-62280C63A7D7}"/>
                    </a:ext>
                  </a:extLst>
                </p:cNvPr>
                <p:cNvPicPr>
                  <a:picLocks/>
                </p:cNvPicPr>
                <p:nvPr/>
              </p:nvPicPr>
              <p:blipFill>
                <a:blip r:embed="rId46"/>
                <a:stretch>
                  <a:fillRect/>
                </a:stretch>
              </p:blipFill>
              <p:spPr>
                <a:xfrm>
                  <a:off x="9435227" y="5658433"/>
                  <a:ext cx="2474976" cy="401285"/>
                </a:xfrm>
                <a:prstGeom prst="rect">
                  <a:avLst/>
                </a:prstGeom>
              </p:spPr>
            </p:pic>
          </p:control>
        </mc:Fallback>
      </mc:AlternateContent>
      <mc:AlternateContent xmlns:mc="http://schemas.openxmlformats.org/markup-compatibility/2006">
        <mc:Choice xmlns:v="urn:schemas-microsoft-com:vml" Requires="v">
          <p:control name="TextBox36" r:id="rId39" imgW="2476440" imgH="396360"/>
        </mc:Choice>
        <mc:Fallback>
          <p:control name="TextBox36" r:id="rId39" imgW="2476440" imgH="396360">
            <p:pic>
              <p:nvPicPr>
                <p:cNvPr id="39" name="TextBox36">
                  <a:extLst>
                    <a:ext uri="{FF2B5EF4-FFF2-40B4-BE49-F238E27FC236}">
                      <a16:creationId xmlns:a16="http://schemas.microsoft.com/office/drawing/2014/main" id="{62A1B12F-D2BC-5CC8-A699-323B7C8EDD7E}"/>
                    </a:ext>
                  </a:extLst>
                </p:cNvPr>
                <p:cNvPicPr>
                  <a:picLocks/>
                </p:cNvPicPr>
                <p:nvPr/>
              </p:nvPicPr>
              <p:blipFill>
                <a:blip r:embed="rId45"/>
                <a:stretch>
                  <a:fillRect/>
                </a:stretch>
              </p:blipFill>
              <p:spPr>
                <a:xfrm>
                  <a:off x="9435227" y="6068344"/>
                  <a:ext cx="2474976" cy="401285"/>
                </a:xfrm>
                <a:prstGeom prst="rect">
                  <a:avLst/>
                </a:prstGeom>
              </p:spPr>
            </p:pic>
          </p:control>
        </mc:Fallback>
      </mc:AlternateContent>
      <mc:AlternateContent xmlns:mc="http://schemas.openxmlformats.org/markup-compatibility/2006">
        <mc:Choice xmlns:v="urn:schemas-microsoft-com:vml" Requires="v">
          <p:control name="TextBox38" r:id="rId40" imgW="2476440" imgH="396360"/>
        </mc:Choice>
        <mc:Fallback>
          <p:control name="TextBox38" r:id="rId40" imgW="2476440" imgH="396360">
            <p:pic>
              <p:nvPicPr>
                <p:cNvPr id="40" name="TextBox38">
                  <a:extLst>
                    <a:ext uri="{FF2B5EF4-FFF2-40B4-BE49-F238E27FC236}">
                      <a16:creationId xmlns:a16="http://schemas.microsoft.com/office/drawing/2014/main" id="{55077EA6-BBFF-66B2-71D2-279A04A42540}"/>
                    </a:ext>
                  </a:extLst>
                </p:cNvPr>
                <p:cNvPicPr>
                  <a:picLocks/>
                </p:cNvPicPr>
                <p:nvPr/>
              </p:nvPicPr>
              <p:blipFill>
                <a:blip r:embed="rId45"/>
                <a:stretch>
                  <a:fillRect/>
                </a:stretch>
              </p:blipFill>
              <p:spPr>
                <a:xfrm>
                  <a:off x="9445364" y="2442238"/>
                  <a:ext cx="2474976" cy="398021"/>
                </a:xfrm>
                <a:prstGeom prst="rect">
                  <a:avLst/>
                </a:prstGeom>
              </p:spPr>
            </p:pic>
          </p:control>
        </mc:Fallback>
      </mc:AlternateContent>
      <mc:AlternateContent xmlns:mc="http://schemas.openxmlformats.org/markup-compatibility/2006">
        <mc:Choice xmlns:v="urn:schemas-microsoft-com:vml" Requires="v">
          <p:control name="TextBox39" r:id="rId41" imgW="2476440" imgH="396360"/>
        </mc:Choice>
        <mc:Fallback>
          <p:control name="TextBox39" r:id="rId41" imgW="2476440" imgH="396360">
            <p:pic>
              <p:nvPicPr>
                <p:cNvPr id="41" name="TextBox39">
                  <a:extLst>
                    <a:ext uri="{FF2B5EF4-FFF2-40B4-BE49-F238E27FC236}">
                      <a16:creationId xmlns:a16="http://schemas.microsoft.com/office/drawing/2014/main" id="{B528A9ED-9C8B-4095-BECB-E241AC0752B3}"/>
                    </a:ext>
                  </a:extLst>
                </p:cNvPr>
                <p:cNvPicPr>
                  <a:picLocks/>
                </p:cNvPicPr>
                <p:nvPr/>
              </p:nvPicPr>
              <p:blipFill>
                <a:blip r:embed="rId47"/>
                <a:stretch>
                  <a:fillRect/>
                </a:stretch>
              </p:blipFill>
              <p:spPr>
                <a:xfrm>
                  <a:off x="9440109" y="2860222"/>
                  <a:ext cx="2474976" cy="398021"/>
                </a:xfrm>
                <a:prstGeom prst="rect">
                  <a:avLst/>
                </a:prstGeom>
              </p:spPr>
            </p:pic>
          </p:control>
        </mc:Fallback>
      </mc:AlternateContent>
    </p:controls>
    <p:extLst>
      <p:ext uri="{BB962C8B-B14F-4D97-AF65-F5344CB8AC3E}">
        <p14:creationId xmlns:p14="http://schemas.microsoft.com/office/powerpoint/2010/main" val="393033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dult and child using rolling pin">
            <a:extLst>
              <a:ext uri="{FF2B5EF4-FFF2-40B4-BE49-F238E27FC236}">
                <a16:creationId xmlns:a16="http://schemas.microsoft.com/office/drawing/2014/main" id="{D67B6C5E-D8B3-1F62-AB02-E5DE9FF4F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352" y="3597379"/>
            <a:ext cx="4213163" cy="2967481"/>
          </a:xfrm>
          <a:prstGeom prst="rect">
            <a:avLst/>
          </a:prstGeom>
          <a:ln>
            <a:solidFill>
              <a:schemeClr val="tx1"/>
            </a:solidFill>
          </a:ln>
        </p:spPr>
      </p:pic>
      <p:sp>
        <p:nvSpPr>
          <p:cNvPr id="3" name="Slide Number Placeholder 2">
            <a:extLst>
              <a:ext uri="{FF2B5EF4-FFF2-40B4-BE49-F238E27FC236}">
                <a16:creationId xmlns:a16="http://schemas.microsoft.com/office/drawing/2014/main" id="{DF569B4E-DBFB-AC93-410B-776B56D660A7}"/>
              </a:ext>
            </a:extLst>
          </p:cNvPr>
          <p:cNvSpPr>
            <a:spLocks noGrp="1"/>
          </p:cNvSpPr>
          <p:nvPr>
            <p:ph type="sldNum" sz="quarter" idx="12"/>
          </p:nvPr>
        </p:nvSpPr>
        <p:spPr/>
        <p:txBody>
          <a:bodyPr/>
          <a:lstStyle/>
          <a:p>
            <a:endParaRPr lang="en-US" dirty="0"/>
          </a:p>
        </p:txBody>
      </p:sp>
      <p:sp>
        <p:nvSpPr>
          <p:cNvPr id="8" name="TextBox 7">
            <a:extLst>
              <a:ext uri="{FF2B5EF4-FFF2-40B4-BE49-F238E27FC236}">
                <a16:creationId xmlns:a16="http://schemas.microsoft.com/office/drawing/2014/main" id="{1585366C-4A6F-BD3F-4509-C90F63099467}"/>
              </a:ext>
            </a:extLst>
          </p:cNvPr>
          <p:cNvSpPr txBox="1"/>
          <p:nvPr/>
        </p:nvSpPr>
        <p:spPr>
          <a:xfrm>
            <a:off x="7387353" y="993896"/>
            <a:ext cx="4213163" cy="1200329"/>
          </a:xfrm>
          <a:prstGeom prst="rect">
            <a:avLst/>
          </a:prstGeom>
          <a:noFill/>
        </p:spPr>
        <p:txBody>
          <a:bodyPr wrap="square" rtlCol="0">
            <a:spAutoFit/>
          </a:bodyPr>
          <a:lstStyle/>
          <a:p>
            <a:r>
              <a:rPr lang="en-CA" sz="3600" dirty="0">
                <a:latin typeface="Century" panose="02040604050505020304" pitchFamily="18" charset="0"/>
                <a:cs typeface="Arial" panose="020B0604020202020204" pitchFamily="34" charset="0"/>
              </a:rPr>
              <a:t>Many hands make light work.</a:t>
            </a:r>
          </a:p>
        </p:txBody>
      </p:sp>
      <p:sp>
        <p:nvSpPr>
          <p:cNvPr id="38" name="TextBox 37">
            <a:extLst>
              <a:ext uri="{FF2B5EF4-FFF2-40B4-BE49-F238E27FC236}">
                <a16:creationId xmlns:a16="http://schemas.microsoft.com/office/drawing/2014/main" id="{FF16421C-EFA4-FEE6-2D78-17FD6B8C3BC3}"/>
              </a:ext>
            </a:extLst>
          </p:cNvPr>
          <p:cNvSpPr txBox="1"/>
          <p:nvPr/>
        </p:nvSpPr>
        <p:spPr>
          <a:xfrm>
            <a:off x="2460139" y="4203957"/>
            <a:ext cx="4518122" cy="1754326"/>
          </a:xfrm>
          <a:prstGeom prst="rect">
            <a:avLst/>
          </a:prstGeom>
          <a:noFill/>
        </p:spPr>
        <p:txBody>
          <a:bodyPr wrap="square" rtlCol="0">
            <a:spAutoFit/>
          </a:bodyPr>
          <a:lstStyle/>
          <a:p>
            <a:r>
              <a:rPr lang="en-CA" sz="3600" dirty="0">
                <a:latin typeface="Century" panose="02040604050505020304" pitchFamily="18" charset="0"/>
                <a:cs typeface="Arial" panose="020B0604020202020204" pitchFamily="34" charset="0"/>
              </a:rPr>
              <a:t>Many times, it just takes someone to lead, like this.</a:t>
            </a:r>
          </a:p>
        </p:txBody>
      </p:sp>
      <p:pic>
        <p:nvPicPr>
          <p:cNvPr id="4" name="Picture 3" descr="Women holding hands">
            <a:extLst>
              <a:ext uri="{FF2B5EF4-FFF2-40B4-BE49-F238E27FC236}">
                <a16:creationId xmlns:a16="http://schemas.microsoft.com/office/drawing/2014/main" id="{578581FA-5E54-44B8-B123-989CF978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8725" y="245367"/>
            <a:ext cx="4518122" cy="2697386"/>
          </a:xfrm>
          <a:prstGeom prst="rect">
            <a:avLst/>
          </a:prstGeom>
        </p:spPr>
      </p:pic>
    </p:spTree>
    <p:custDataLst>
      <p:tags r:id="rId1"/>
    </p:custDataLst>
    <p:extLst>
      <p:ext uri="{BB962C8B-B14F-4D97-AF65-F5344CB8AC3E}">
        <p14:creationId xmlns:p14="http://schemas.microsoft.com/office/powerpoint/2010/main" val="174026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BF8A-77FC-D111-7251-9BE5D0650A06}"/>
              </a:ext>
            </a:extLst>
          </p:cNvPr>
          <p:cNvSpPr>
            <a:spLocks noGrp="1"/>
          </p:cNvSpPr>
          <p:nvPr>
            <p:ph type="title"/>
          </p:nvPr>
        </p:nvSpPr>
        <p:spPr>
          <a:xfrm>
            <a:off x="2114492" y="217521"/>
            <a:ext cx="9482271" cy="818799"/>
          </a:xfrm>
        </p:spPr>
        <p:txBody>
          <a:bodyPr/>
          <a:lstStyle/>
          <a:p>
            <a:pPr algn="ctr"/>
            <a:r>
              <a:rPr lang="en-CA" dirty="0"/>
              <a:t>You shall go out with joy</a:t>
            </a:r>
          </a:p>
        </p:txBody>
      </p:sp>
      <p:pic>
        <p:nvPicPr>
          <p:cNvPr id="13" name="Online Media 12" title="You Shall Go Out with Joy (Tune: Trees of the Field) [with lyrics for congregations]">
            <a:hlinkClick r:id="" action="ppaction://media"/>
            <a:extLst>
              <a:ext uri="{FF2B5EF4-FFF2-40B4-BE49-F238E27FC236}">
                <a16:creationId xmlns:a16="http://schemas.microsoft.com/office/drawing/2014/main" id="{C17F5246-EB7E-429A-A354-A01A22AEC1D6}"/>
              </a:ext>
            </a:extLst>
          </p:cNvPr>
          <p:cNvPicPr>
            <a:picLocks noRot="1" noChangeAspect="1"/>
          </p:cNvPicPr>
          <p:nvPr>
            <a:videoFile r:link="rId2"/>
          </p:nvPr>
        </p:nvPicPr>
        <p:blipFill>
          <a:blip r:embed="rId5"/>
          <a:stretch>
            <a:fillRect/>
          </a:stretch>
        </p:blipFill>
        <p:spPr>
          <a:xfrm>
            <a:off x="-152400" y="0"/>
            <a:ext cx="12496800" cy="7060692"/>
          </a:xfrm>
          <a:prstGeom prst="rect">
            <a:avLst/>
          </a:prstGeom>
        </p:spPr>
      </p:pic>
    </p:spTree>
    <p:custDataLst>
      <p:tags r:id="rId1"/>
    </p:custDataLst>
    <p:extLst>
      <p:ext uri="{BB962C8B-B14F-4D97-AF65-F5344CB8AC3E}">
        <p14:creationId xmlns:p14="http://schemas.microsoft.com/office/powerpoint/2010/main" val="24656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694A-6AA9-468F-B61D-7023A3366831}"/>
              </a:ext>
            </a:extLst>
          </p:cNvPr>
          <p:cNvSpPr>
            <a:spLocks noGrp="1"/>
          </p:cNvSpPr>
          <p:nvPr>
            <p:ph type="title"/>
          </p:nvPr>
        </p:nvSpPr>
        <p:spPr>
          <a:xfrm>
            <a:off x="3763065" y="-6528"/>
            <a:ext cx="5597523" cy="1116811"/>
          </a:xfrm>
        </p:spPr>
        <p:txBody>
          <a:bodyPr>
            <a:normAutofit/>
          </a:bodyPr>
          <a:lstStyle/>
          <a:p>
            <a:pPr algn="ctr"/>
            <a:r>
              <a:rPr lang="en-US" sz="3200" b="1" dirty="0"/>
              <a:t>Questions?</a:t>
            </a:r>
          </a:p>
        </p:txBody>
      </p:sp>
      <p:pic>
        <p:nvPicPr>
          <p:cNvPr id="10" name="Picture 9" descr="Several hands raised and ready to answer a question">
            <a:extLst>
              <a:ext uri="{FF2B5EF4-FFF2-40B4-BE49-F238E27FC236}">
                <a16:creationId xmlns:a16="http://schemas.microsoft.com/office/drawing/2014/main" id="{04232156-EF2C-9339-5AC9-67BE94D4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626" y="1415079"/>
            <a:ext cx="7772400" cy="5184129"/>
          </a:xfrm>
          <a:prstGeom prst="rect">
            <a:avLst/>
          </a:prstGeom>
        </p:spPr>
      </p:pic>
    </p:spTree>
    <p:extLst>
      <p:ext uri="{BB962C8B-B14F-4D97-AF65-F5344CB8AC3E}">
        <p14:creationId xmlns:p14="http://schemas.microsoft.com/office/powerpoint/2010/main" val="241817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normAutofit/>
          </a:bodyPr>
          <a:lstStyle/>
          <a:p>
            <a:r>
              <a:rPr lang="en-CA" sz="3200" b="1" dirty="0"/>
              <a:t>closing prayer</a:t>
            </a:r>
          </a:p>
        </p:txBody>
      </p:sp>
      <p:sp>
        <p:nvSpPr>
          <p:cNvPr id="3" name="TextBox 2">
            <a:extLst>
              <a:ext uri="{FF2B5EF4-FFF2-40B4-BE49-F238E27FC236}">
                <a16:creationId xmlns:a16="http://schemas.microsoft.com/office/drawing/2014/main" id="{66F30C2C-4C50-9012-A9F1-A99D8B9ACC5A}"/>
              </a:ext>
            </a:extLst>
          </p:cNvPr>
          <p:cNvSpPr txBox="1"/>
          <p:nvPr/>
        </p:nvSpPr>
        <p:spPr>
          <a:xfrm>
            <a:off x="445332" y="964079"/>
            <a:ext cx="11155184" cy="5740033"/>
          </a:xfrm>
          <a:prstGeom prst="rect">
            <a:avLst/>
          </a:prstGeom>
          <a:noFill/>
        </p:spPr>
        <p:txBody>
          <a:bodyPr wrap="square" rtlCol="0">
            <a:spAutoFit/>
          </a:bodyPr>
          <a:lstStyle/>
          <a:p>
            <a:pPr algn="ctr">
              <a:spcAft>
                <a:spcPts val="600"/>
              </a:spcAft>
            </a:pPr>
            <a:r>
              <a:rPr lang="en-C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Thank you, Lord, for Your presence with us this day.</a:t>
            </a:r>
          </a:p>
          <a:p>
            <a:pPr algn="ctr">
              <a:spcAft>
                <a:spcPts val="600"/>
              </a:spcAft>
            </a:pPr>
            <a:r>
              <a:rPr lang="en-C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 we depart from this space now, we ask you to bless us throughout the remainder of the day </a:t>
            </a:r>
            <a:br>
              <a:rPr lang="en-C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C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guide us safely home.</a:t>
            </a:r>
          </a:p>
          <a:p>
            <a:pPr algn="ctr">
              <a:spcAft>
                <a:spcPts val="600"/>
              </a:spcAft>
            </a:pPr>
            <a:r>
              <a:rPr lang="en-CA" sz="3200" dirty="0">
                <a:solidFill>
                  <a:srgbClr val="000000"/>
                </a:solidFill>
                <a:latin typeface="Arial" panose="020B0604020202020204" pitchFamily="34" charset="0"/>
                <a:ea typeface="Calibri" panose="020F0502020204030204" pitchFamily="34" charset="0"/>
                <a:cs typeface="Arial" panose="020B0604020202020204" pitchFamily="34" charset="0"/>
              </a:rPr>
              <a:t>Do not let the learning and conversations of this gathering die, but, instead,</a:t>
            </a:r>
            <a:br>
              <a:rPr lang="en-CA" sz="3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CA" sz="3200" dirty="0">
                <a:solidFill>
                  <a:srgbClr val="000000"/>
                </a:solidFill>
                <a:latin typeface="Arial" panose="020B0604020202020204" pitchFamily="34" charset="0"/>
                <a:ea typeface="Calibri" panose="020F0502020204030204" pitchFamily="34" charset="0"/>
                <a:cs typeface="Arial" panose="020B0604020202020204" pitchFamily="34" charset="0"/>
              </a:rPr>
              <a:t>may they continue to ruminate within us and bear fruit in our ministries throughout the year, until we find ourselves together again.</a:t>
            </a:r>
          </a:p>
          <a:p>
            <a:pPr algn="ctr">
              <a:spcAft>
                <a:spcPts val="600"/>
              </a:spcAft>
            </a:pPr>
            <a:r>
              <a:rPr lang="en-CA" sz="3200" dirty="0">
                <a:solidFill>
                  <a:srgbClr val="000000"/>
                </a:solidFill>
                <a:latin typeface="Arial" panose="020B0604020202020204" pitchFamily="34" charset="0"/>
                <a:ea typeface="Calibri" panose="020F0502020204030204" pitchFamily="34" charset="0"/>
                <a:cs typeface="Arial" panose="020B0604020202020204" pitchFamily="34" charset="0"/>
              </a:rPr>
              <a:t>We ask this in the name of Jesus, and in the power of the Holy Spirit, Amen.</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1114116" y="6356350"/>
            <a:ext cx="972800" cy="365125"/>
          </a:xfrm>
        </p:spPr>
        <p:txBody>
          <a:bodyPr/>
          <a:lstStyle/>
          <a:p>
            <a:endParaRPr lang="en-US" sz="1800" b="1" dirty="0"/>
          </a:p>
        </p:txBody>
      </p:sp>
    </p:spTree>
    <p:custDataLst>
      <p:tags r:id="rId1"/>
    </p:custDataLst>
    <p:extLst>
      <p:ext uri="{BB962C8B-B14F-4D97-AF65-F5344CB8AC3E}">
        <p14:creationId xmlns:p14="http://schemas.microsoft.com/office/powerpoint/2010/main" val="304065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E8CA5-DA6C-4665-9F73-FD2B4A6CC955}"/>
              </a:ext>
            </a:extLst>
          </p:cNvPr>
          <p:cNvSpPr txBox="1"/>
          <p:nvPr/>
        </p:nvSpPr>
        <p:spPr>
          <a:xfrm>
            <a:off x="1769533" y="1714625"/>
            <a:ext cx="8652933" cy="4339650"/>
          </a:xfrm>
          <a:prstGeom prst="rect">
            <a:avLst/>
          </a:prstGeom>
          <a:noFill/>
        </p:spPr>
        <p:txBody>
          <a:bodyPr wrap="square" rtlCol="0">
            <a:spAutoFit/>
          </a:bodyPr>
          <a:lstStyle/>
          <a:p>
            <a:pPr algn="ctr"/>
            <a:r>
              <a:rPr lang="en-CA" sz="13800" b="1" dirty="0">
                <a:solidFill>
                  <a:srgbClr val="7030A0"/>
                </a:solidFill>
                <a:latin typeface="Fairwater Script" panose="020B0604020202020204" pitchFamily="2" charset="0"/>
              </a:rPr>
              <a:t>Thank You</a:t>
            </a:r>
          </a:p>
        </p:txBody>
      </p:sp>
    </p:spTree>
    <p:custDataLst>
      <p:tags r:id="rId1"/>
    </p:custDataLst>
    <p:extLst>
      <p:ext uri="{BB962C8B-B14F-4D97-AF65-F5344CB8AC3E}">
        <p14:creationId xmlns:p14="http://schemas.microsoft.com/office/powerpoint/2010/main" val="135332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A0B8-5F61-E569-5740-FFC6B7D20493}"/>
              </a:ext>
            </a:extLst>
          </p:cNvPr>
          <p:cNvSpPr>
            <a:spLocks noGrp="1"/>
          </p:cNvSpPr>
          <p:nvPr>
            <p:ph type="title"/>
          </p:nvPr>
        </p:nvSpPr>
        <p:spPr>
          <a:xfrm>
            <a:off x="5042018" y="2345821"/>
            <a:ext cx="7149981" cy="952855"/>
          </a:xfrm>
        </p:spPr>
        <p:txBody>
          <a:bodyPr>
            <a:normAutofit/>
          </a:bodyPr>
          <a:lstStyle/>
          <a:p>
            <a:pPr algn="ctr"/>
            <a:r>
              <a:rPr lang="en-CA" sz="4400" dirty="0"/>
              <a:t>THE Joy of Leadership</a:t>
            </a:r>
          </a:p>
        </p:txBody>
      </p:sp>
      <p:sp>
        <p:nvSpPr>
          <p:cNvPr id="3" name="Content Placeholder 2">
            <a:extLst>
              <a:ext uri="{FF2B5EF4-FFF2-40B4-BE49-F238E27FC236}">
                <a16:creationId xmlns:a16="http://schemas.microsoft.com/office/drawing/2014/main" id="{9228432D-086C-97DA-8CD3-C7943AE80ECB}"/>
              </a:ext>
            </a:extLst>
          </p:cNvPr>
          <p:cNvSpPr>
            <a:spLocks noGrp="1"/>
          </p:cNvSpPr>
          <p:nvPr>
            <p:ph idx="1"/>
          </p:nvPr>
        </p:nvSpPr>
        <p:spPr>
          <a:xfrm>
            <a:off x="5042019" y="4039243"/>
            <a:ext cx="7149981" cy="1571525"/>
          </a:xfrm>
        </p:spPr>
        <p:txBody>
          <a:bodyPr/>
          <a:lstStyle/>
          <a:p>
            <a:pPr marL="0" indent="0" algn="ctr">
              <a:spcBef>
                <a:spcPts val="0"/>
              </a:spcBef>
              <a:buNone/>
            </a:pPr>
            <a:r>
              <a:rPr lang="en-CA" sz="4400" b="1" dirty="0"/>
              <a:t>Module 1:</a:t>
            </a:r>
          </a:p>
          <a:p>
            <a:pPr marL="0" indent="0" algn="ctr">
              <a:spcBef>
                <a:spcPts val="0"/>
              </a:spcBef>
              <a:buNone/>
            </a:pPr>
            <a:r>
              <a:rPr lang="en-CA" sz="4400" b="1" dirty="0"/>
              <a:t>Ministry</a:t>
            </a:r>
          </a:p>
        </p:txBody>
      </p:sp>
      <p:sp>
        <p:nvSpPr>
          <p:cNvPr id="5" name="Content Placeholder 2">
            <a:extLst>
              <a:ext uri="{FF2B5EF4-FFF2-40B4-BE49-F238E27FC236}">
                <a16:creationId xmlns:a16="http://schemas.microsoft.com/office/drawing/2014/main" id="{A8867B6D-6F4A-7662-E23B-5AA2ED621696}"/>
              </a:ext>
            </a:extLst>
          </p:cNvPr>
          <p:cNvSpPr txBox="1">
            <a:spLocks/>
          </p:cNvSpPr>
          <p:nvPr/>
        </p:nvSpPr>
        <p:spPr>
          <a:xfrm>
            <a:off x="5042019" y="1247232"/>
            <a:ext cx="7149981" cy="687939"/>
          </a:xfrm>
          <a:prstGeom prst="rect">
            <a:avLst/>
          </a:prstGeom>
        </p:spPr>
        <p:txBody>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2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20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b="1" dirty="0"/>
              <a:t>The Catholic Women’s League of Canada</a:t>
            </a:r>
          </a:p>
        </p:txBody>
      </p:sp>
    </p:spTree>
    <p:custDataLst>
      <p:tags r:id="rId1"/>
    </p:custDataLst>
    <p:extLst>
      <p:ext uri="{BB962C8B-B14F-4D97-AF65-F5344CB8AC3E}">
        <p14:creationId xmlns:p14="http://schemas.microsoft.com/office/powerpoint/2010/main" val="90614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normAutofit/>
          </a:bodyPr>
          <a:lstStyle/>
          <a:p>
            <a:r>
              <a:rPr lang="en-CA" sz="3200" b="1" dirty="0"/>
              <a:t>Opening Prayer</a:t>
            </a:r>
          </a:p>
        </p:txBody>
      </p:sp>
      <p:sp>
        <p:nvSpPr>
          <p:cNvPr id="3" name="TextBox 2">
            <a:extLst>
              <a:ext uri="{FF2B5EF4-FFF2-40B4-BE49-F238E27FC236}">
                <a16:creationId xmlns:a16="http://schemas.microsoft.com/office/drawing/2014/main" id="{66F30C2C-4C50-9012-A9F1-A99D8B9ACC5A}"/>
              </a:ext>
            </a:extLst>
          </p:cNvPr>
          <p:cNvSpPr txBox="1"/>
          <p:nvPr/>
        </p:nvSpPr>
        <p:spPr>
          <a:xfrm>
            <a:off x="1510951" y="1164134"/>
            <a:ext cx="9681984" cy="5262979"/>
          </a:xfrm>
          <a:prstGeom prst="rect">
            <a:avLst/>
          </a:prstGeom>
          <a:noFill/>
        </p:spPr>
        <p:txBody>
          <a:bodyPr wrap="square" rtlCol="0">
            <a:spAutoFit/>
          </a:bodyPr>
          <a:lstStyle/>
          <a:p>
            <a:r>
              <a:rPr lang="en-US" sz="2800" dirty="0">
                <a:solidFill>
                  <a:srgbClr val="000000"/>
                </a:solidFill>
                <a:latin typeface="Century" panose="02040604050505020304" pitchFamily="18" charset="0"/>
                <a:ea typeface="Calibri" panose="020F0502020204030204" pitchFamily="34" charset="0"/>
                <a:cs typeface="Arial" panose="020B0604020202020204" pitchFamily="34" charset="0"/>
              </a:rPr>
              <a:t>Gentle and loving Creator</a:t>
            </a:r>
            <a:r>
              <a:rPr lang="en-US" sz="28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 </a:t>
            </a:r>
          </a:p>
          <a:p>
            <a:r>
              <a:rPr lang="en-CA" sz="2800" dirty="0">
                <a:solidFill>
                  <a:srgbClr val="000000"/>
                </a:solidFill>
                <a:latin typeface="Century" panose="02040604050505020304" pitchFamily="18" charset="0"/>
                <a:ea typeface="Calibri" panose="020F0502020204030204" pitchFamily="34" charset="0"/>
                <a:cs typeface="Arial" panose="020B0604020202020204" pitchFamily="34" charset="0"/>
              </a:rPr>
              <a:t>We come to you this hour asking for Your blessing and help as we gather together. We pray for guidance and ask that You clearly show us how to conduct our gathering with a spirit of joy and enthusiasm.</a:t>
            </a:r>
          </a:p>
          <a:p>
            <a:r>
              <a:rPr lang="en-CA" sz="28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Give us the desire to fi</a:t>
            </a:r>
            <a:r>
              <a:rPr lang="en-CA" sz="2800" dirty="0">
                <a:solidFill>
                  <a:srgbClr val="000000"/>
                </a:solidFill>
                <a:latin typeface="Century" panose="02040604050505020304" pitchFamily="18" charset="0"/>
                <a:ea typeface="Calibri" panose="020F0502020204030204" pitchFamily="34" charset="0"/>
                <a:cs typeface="Arial" panose="020B0604020202020204" pitchFamily="34" charset="0"/>
              </a:rPr>
              <a:t>nd ways to excel in our work. Help us to work together and encourage each other to excellence.</a:t>
            </a:r>
          </a:p>
          <a:p>
            <a:r>
              <a:rPr lang="en-CA" sz="28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We as</a:t>
            </a:r>
            <a:r>
              <a:rPr lang="en-CA" sz="2800" dirty="0">
                <a:solidFill>
                  <a:srgbClr val="000000"/>
                </a:solidFill>
                <a:latin typeface="Century" panose="02040604050505020304" pitchFamily="18" charset="0"/>
                <a:ea typeface="Calibri" panose="020F0502020204030204" pitchFamily="34" charset="0"/>
                <a:cs typeface="Arial" panose="020B0604020202020204" pitchFamily="34" charset="0"/>
              </a:rPr>
              <a:t>k that we would challenge each other to reach higher and farther to be the best we can be.</a:t>
            </a:r>
          </a:p>
          <a:p>
            <a:r>
              <a:rPr lang="en-CA" sz="28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We as</a:t>
            </a:r>
            <a:r>
              <a:rPr lang="en-CA" sz="2800" dirty="0">
                <a:solidFill>
                  <a:srgbClr val="000000"/>
                </a:solidFill>
                <a:latin typeface="Century" panose="02040604050505020304" pitchFamily="18" charset="0"/>
                <a:ea typeface="Calibri" panose="020F0502020204030204" pitchFamily="34" charset="0"/>
                <a:cs typeface="Arial" panose="020B0604020202020204" pitchFamily="34" charset="0"/>
              </a:rPr>
              <a:t>k this in the name of the Lord Jesus Christ.</a:t>
            </a:r>
            <a:endParaRPr lang="en-CA" sz="2800" dirty="0">
              <a:effectLst/>
              <a:latin typeface="Century" panose="02040604050505020304" pitchFamily="18" charset="0"/>
              <a:ea typeface="Calibri" panose="020F0502020204030204" pitchFamily="34" charset="0"/>
              <a:cs typeface="Arial" panose="020B0604020202020204" pitchFamily="34" charset="0"/>
            </a:endParaRPr>
          </a:p>
          <a:p>
            <a:r>
              <a:rPr lang="en-US" sz="28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Amen.</a:t>
            </a:r>
            <a:endParaRPr lang="en-CA" sz="2800" dirty="0">
              <a:effectLst/>
              <a:latin typeface="Century" panose="02040604050505020304" pitchFamily="18" charset="0"/>
              <a:ea typeface="Calibri" panose="020F050202020403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1694687" y="6492875"/>
            <a:ext cx="497313" cy="365125"/>
          </a:xfrm>
        </p:spPr>
        <p:txBody>
          <a:bodyPr/>
          <a:lstStyle/>
          <a:p>
            <a:endParaRPr lang="en-US" sz="1800" dirty="0"/>
          </a:p>
        </p:txBody>
      </p:sp>
    </p:spTree>
    <p:custDataLst>
      <p:tags r:id="rId1"/>
    </p:custDataLst>
    <p:extLst>
      <p:ext uri="{BB962C8B-B14F-4D97-AF65-F5344CB8AC3E}">
        <p14:creationId xmlns:p14="http://schemas.microsoft.com/office/powerpoint/2010/main" val="21775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sz="3200" b="1" dirty="0"/>
              <a:t>What this Presentation is About</a:t>
            </a:r>
          </a:p>
        </p:txBody>
      </p:sp>
      <p:sp>
        <p:nvSpPr>
          <p:cNvPr id="3" name="TextBox 2">
            <a:extLst>
              <a:ext uri="{FF2B5EF4-FFF2-40B4-BE49-F238E27FC236}">
                <a16:creationId xmlns:a16="http://schemas.microsoft.com/office/drawing/2014/main" id="{66F30C2C-4C50-9012-A9F1-A99D8B9ACC5A}"/>
              </a:ext>
            </a:extLst>
          </p:cNvPr>
          <p:cNvSpPr txBox="1"/>
          <p:nvPr/>
        </p:nvSpPr>
        <p:spPr>
          <a:xfrm>
            <a:off x="1933163" y="1638766"/>
            <a:ext cx="9051387" cy="3088025"/>
          </a:xfrm>
          <a:prstGeom prst="rect">
            <a:avLst/>
          </a:prstGeom>
          <a:noFill/>
        </p:spPr>
        <p:txBody>
          <a:bodyPr wrap="square" rtlCol="0">
            <a:spAutoFit/>
          </a:bodyPr>
          <a:lstStyle/>
          <a:p>
            <a:pPr marL="514350" indent="-514350">
              <a:spcAft>
                <a:spcPts val="4000"/>
              </a:spcAft>
              <a:buAutoNum type="arabicPeriod"/>
            </a:pPr>
            <a:r>
              <a:rPr lang="en-US" sz="3200" dirty="0">
                <a:effectLst/>
                <a:latin typeface="Century" panose="02040604050505020304" pitchFamily="18" charset="0"/>
              </a:rPr>
              <a:t>What does the word </a:t>
            </a:r>
            <a:r>
              <a:rPr lang="en-US" sz="3200" b="1" i="1" dirty="0">
                <a:effectLst/>
                <a:latin typeface="Century" panose="02040604050505020304" pitchFamily="18" charset="0"/>
              </a:rPr>
              <a:t>ministry</a:t>
            </a:r>
            <a:r>
              <a:rPr lang="en-US" sz="3200" dirty="0">
                <a:effectLst/>
                <a:latin typeface="Century" panose="02040604050505020304" pitchFamily="18" charset="0"/>
              </a:rPr>
              <a:t> mean?</a:t>
            </a:r>
          </a:p>
          <a:p>
            <a:pPr marL="514350" indent="-514350">
              <a:spcAft>
                <a:spcPts val="4000"/>
              </a:spcAft>
              <a:buFontTx/>
              <a:buAutoNum type="arabicPeriod"/>
            </a:pPr>
            <a:r>
              <a:rPr lang="en-US" sz="3200" dirty="0">
                <a:latin typeface="Century" panose="02040604050505020304" pitchFamily="18" charset="0"/>
              </a:rPr>
              <a:t>What does </a:t>
            </a:r>
            <a:r>
              <a:rPr lang="en-US" sz="3200" b="1" i="1" dirty="0">
                <a:latin typeface="Century" panose="02040604050505020304" pitchFamily="18" charset="0"/>
              </a:rPr>
              <a:t>ministry</a:t>
            </a:r>
            <a:r>
              <a:rPr lang="en-US" sz="3200" dirty="0">
                <a:latin typeface="Century" panose="02040604050505020304" pitchFamily="18" charset="0"/>
              </a:rPr>
              <a:t> mean for The Catholic Women’s League of Canada?</a:t>
            </a:r>
          </a:p>
          <a:p>
            <a:pPr marL="514350" indent="-514350">
              <a:buFontTx/>
              <a:buAutoNum type="arabicPeriod"/>
            </a:pPr>
            <a:r>
              <a:rPr lang="en-US" sz="3200" dirty="0">
                <a:latin typeface="Century" panose="02040604050505020304" pitchFamily="18" charset="0"/>
              </a:rPr>
              <a:t>What does </a:t>
            </a:r>
            <a:r>
              <a:rPr lang="en-US" sz="3200" b="1" i="1" dirty="0">
                <a:latin typeface="Century" panose="02040604050505020304" pitchFamily="18" charset="0"/>
              </a:rPr>
              <a:t>ministry</a:t>
            </a:r>
            <a:r>
              <a:rPr lang="en-US" sz="3200" dirty="0">
                <a:latin typeface="Century" panose="02040604050505020304" pitchFamily="18" charset="0"/>
              </a:rPr>
              <a:t> mean for your parish?</a:t>
            </a: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1114116" y="6356350"/>
            <a:ext cx="972800" cy="365125"/>
          </a:xfrm>
        </p:spPr>
        <p:txBody>
          <a:bodyPr/>
          <a:lstStyle/>
          <a:p>
            <a:endParaRPr lang="en-US" sz="1800" b="1" dirty="0"/>
          </a:p>
        </p:txBody>
      </p:sp>
    </p:spTree>
    <p:custDataLst>
      <p:tags r:id="rId1"/>
    </p:custDataLst>
    <p:extLst>
      <p:ext uri="{BB962C8B-B14F-4D97-AF65-F5344CB8AC3E}">
        <p14:creationId xmlns:p14="http://schemas.microsoft.com/office/powerpoint/2010/main" val="41651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569B4E-DBFB-AC93-410B-776B56D660A7}"/>
              </a:ext>
            </a:extLst>
          </p:cNvPr>
          <p:cNvSpPr>
            <a:spLocks noGrp="1"/>
          </p:cNvSpPr>
          <p:nvPr>
            <p:ph type="sldNum" sz="quarter" idx="12"/>
          </p:nvPr>
        </p:nvSpPr>
        <p:spPr>
          <a:xfrm>
            <a:off x="13003841" y="6100495"/>
            <a:ext cx="88045" cy="365125"/>
          </a:xfrm>
        </p:spPr>
        <p:txBody>
          <a:bodyPr/>
          <a:lstStyle/>
          <a:p>
            <a:endParaRPr lang="en-US" dirty="0"/>
          </a:p>
        </p:txBody>
      </p:sp>
      <p:pic>
        <p:nvPicPr>
          <p:cNvPr id="14" name="Picture 13" descr="Icon&#10;&#10;Description automatically generated">
            <a:extLst>
              <a:ext uri="{FF2B5EF4-FFF2-40B4-BE49-F238E27FC236}">
                <a16:creationId xmlns:a16="http://schemas.microsoft.com/office/drawing/2014/main" id="{97DCE732-A9F4-5EFD-5712-CD982B9D01C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4026229" y="262466"/>
            <a:ext cx="3087066" cy="1914908"/>
          </a:xfrm>
          <a:prstGeom prst="rect">
            <a:avLst/>
          </a:prstGeom>
        </p:spPr>
      </p:pic>
      <p:sp>
        <p:nvSpPr>
          <p:cNvPr id="8" name="TextBox 7">
            <a:extLst>
              <a:ext uri="{FF2B5EF4-FFF2-40B4-BE49-F238E27FC236}">
                <a16:creationId xmlns:a16="http://schemas.microsoft.com/office/drawing/2014/main" id="{1585366C-4A6F-BD3F-4509-C90F63099467}"/>
              </a:ext>
            </a:extLst>
          </p:cNvPr>
          <p:cNvSpPr txBox="1"/>
          <p:nvPr/>
        </p:nvSpPr>
        <p:spPr>
          <a:xfrm>
            <a:off x="4901417" y="615043"/>
            <a:ext cx="2340864" cy="1015663"/>
          </a:xfrm>
          <a:prstGeom prst="rect">
            <a:avLst/>
          </a:prstGeom>
          <a:noFill/>
        </p:spPr>
        <p:txBody>
          <a:bodyPr wrap="square" rtlCol="0">
            <a:spAutoFit/>
          </a:bodyPr>
          <a:lstStyle/>
          <a:p>
            <a:r>
              <a:rPr lang="en-CA" sz="2000" dirty="0">
                <a:latin typeface="Arial" panose="020B0604020202020204" pitchFamily="34" charset="0"/>
                <a:cs typeface="Arial" panose="020B0604020202020204" pitchFamily="34" charset="0"/>
              </a:rPr>
              <a:t>What does the word </a:t>
            </a:r>
            <a:r>
              <a:rPr lang="en-CA" sz="2000" b="1" i="1" dirty="0">
                <a:latin typeface="Arial" panose="020B0604020202020204" pitchFamily="34" charset="0"/>
                <a:cs typeface="Arial" panose="020B0604020202020204" pitchFamily="34" charset="0"/>
              </a:rPr>
              <a:t>ministry</a:t>
            </a:r>
            <a:r>
              <a:rPr lang="en-CA" sz="2000" dirty="0">
                <a:latin typeface="Arial" panose="020B0604020202020204" pitchFamily="34" charset="0"/>
                <a:cs typeface="Arial" panose="020B0604020202020204" pitchFamily="34" charset="0"/>
              </a:rPr>
              <a:t> mean to you? </a:t>
            </a:r>
          </a:p>
        </p:txBody>
      </p:sp>
      <p:pic>
        <p:nvPicPr>
          <p:cNvPr id="17" name="Picture 16" descr="Icon&#10;&#10;Description automatically generated">
            <a:extLst>
              <a:ext uri="{FF2B5EF4-FFF2-40B4-BE49-F238E27FC236}">
                <a16:creationId xmlns:a16="http://schemas.microsoft.com/office/drawing/2014/main" id="{CF8FEDA6-A617-93A0-DB3D-CE7A52D39FC4}"/>
              </a:ext>
            </a:extLst>
          </p:cNvPr>
          <p:cNvPicPr>
            <a:picLocks noChangeAspect="1"/>
          </p:cNvPicPr>
          <p:nvPr/>
        </p:nvPicPr>
        <p:blipFill rotWithShape="1">
          <a:blip r:embed="rId16">
            <a:extLst>
              <a:ext uri="{28A0092B-C50C-407E-A947-70E740481C1C}">
                <a14:useLocalDpi xmlns:a14="http://schemas.microsoft.com/office/drawing/2010/main" val="0"/>
              </a:ext>
            </a:extLst>
          </a:blip>
          <a:srcRect l="1" r="-2207"/>
          <a:stretch/>
        </p:blipFill>
        <p:spPr>
          <a:xfrm flipV="1">
            <a:off x="6317992" y="4193084"/>
            <a:ext cx="3155191" cy="1914908"/>
          </a:xfrm>
          <a:prstGeom prst="rect">
            <a:avLst/>
          </a:prstGeom>
        </p:spPr>
      </p:pic>
      <p:sp>
        <p:nvSpPr>
          <p:cNvPr id="18" name="TextBox 17">
            <a:extLst>
              <a:ext uri="{FF2B5EF4-FFF2-40B4-BE49-F238E27FC236}">
                <a16:creationId xmlns:a16="http://schemas.microsoft.com/office/drawing/2014/main" id="{4D5FF471-A0EB-0E3E-DC25-3EDD22612451}"/>
              </a:ext>
            </a:extLst>
          </p:cNvPr>
          <p:cNvSpPr txBox="1"/>
          <p:nvPr/>
        </p:nvSpPr>
        <p:spPr>
          <a:xfrm>
            <a:off x="6739967" y="4737155"/>
            <a:ext cx="2340864" cy="1015663"/>
          </a:xfrm>
          <a:prstGeom prst="rect">
            <a:avLst/>
          </a:prstGeom>
          <a:noFill/>
        </p:spPr>
        <p:txBody>
          <a:bodyPr wrap="square" rtlCol="0">
            <a:spAutoFit/>
          </a:bodyPr>
          <a:lstStyle/>
          <a:p>
            <a:r>
              <a:rPr lang="en-CA" sz="2000" dirty="0">
                <a:latin typeface="Arial" panose="020B0604020202020204" pitchFamily="34" charset="0"/>
                <a:cs typeface="Arial" panose="020B0604020202020204" pitchFamily="34" charset="0"/>
              </a:rPr>
              <a:t>How does the word </a:t>
            </a:r>
            <a:r>
              <a:rPr lang="en-CA" sz="2000" b="1" i="1" dirty="0">
                <a:latin typeface="Arial" panose="020B0604020202020204" pitchFamily="34" charset="0"/>
                <a:cs typeface="Arial" panose="020B0604020202020204" pitchFamily="34" charset="0"/>
              </a:rPr>
              <a:t>ministry</a:t>
            </a:r>
            <a:r>
              <a:rPr lang="en-CA" sz="2000" dirty="0">
                <a:latin typeface="Arial" panose="020B0604020202020204" pitchFamily="34" charset="0"/>
                <a:cs typeface="Arial" panose="020B0604020202020204" pitchFamily="34" charset="0"/>
              </a:rPr>
              <a:t> make you feel? </a:t>
            </a:r>
          </a:p>
        </p:txBody>
      </p:sp>
      <p:pic>
        <p:nvPicPr>
          <p:cNvPr id="4" name="Picture 3" descr="Young woman thinking">
            <a:extLst>
              <a:ext uri="{FF2B5EF4-FFF2-40B4-BE49-F238E27FC236}">
                <a16:creationId xmlns:a16="http://schemas.microsoft.com/office/drawing/2014/main" id="{0557D11A-4820-4B04-B199-DDBCF5711052}"/>
              </a:ext>
            </a:extLst>
          </p:cNvPr>
          <p:cNvPicPr>
            <a:picLocks noChangeAspect="1"/>
          </p:cNvPicPr>
          <p:nvPr/>
        </p:nvPicPr>
        <p:blipFill rotWithShape="1">
          <a:blip r:embed="rId17">
            <a:extLst>
              <a:ext uri="{28A0092B-C50C-407E-A947-70E740481C1C}">
                <a14:useLocalDpi xmlns:a14="http://schemas.microsoft.com/office/drawing/2010/main" val="0"/>
              </a:ext>
            </a:extLst>
          </a:blip>
          <a:srcRect l="16267" t="9947" r="20641"/>
          <a:stretch/>
        </p:blipFill>
        <p:spPr>
          <a:xfrm>
            <a:off x="1722488" y="1461441"/>
            <a:ext cx="2273719" cy="2157676"/>
          </a:xfrm>
          <a:prstGeom prst="rect">
            <a:avLst/>
          </a:prstGeom>
        </p:spPr>
      </p:pic>
      <p:pic>
        <p:nvPicPr>
          <p:cNvPr id="6" name="Picture 5" descr="Old woman at the beach">
            <a:extLst>
              <a:ext uri="{FF2B5EF4-FFF2-40B4-BE49-F238E27FC236}">
                <a16:creationId xmlns:a16="http://schemas.microsoft.com/office/drawing/2014/main" id="{EAE82805-0B30-4321-BBCA-6F85560C2477}"/>
              </a:ext>
            </a:extLst>
          </p:cNvPr>
          <p:cNvPicPr>
            <a:picLocks noChangeAspect="1"/>
          </p:cNvPicPr>
          <p:nvPr/>
        </p:nvPicPr>
        <p:blipFill rotWithShape="1">
          <a:blip r:embed="rId18">
            <a:extLst>
              <a:ext uri="{28A0092B-C50C-407E-A947-70E740481C1C}">
                <a14:useLocalDpi xmlns:a14="http://schemas.microsoft.com/office/drawing/2010/main" val="0"/>
              </a:ext>
            </a:extLst>
          </a:blip>
          <a:srcRect l="13226" r="7860"/>
          <a:stretch/>
        </p:blipFill>
        <p:spPr>
          <a:xfrm>
            <a:off x="9473183" y="3971084"/>
            <a:ext cx="2340864" cy="1977568"/>
          </a:xfrm>
          <a:prstGeom prst="rect">
            <a:avLst/>
          </a:prstGeom>
        </p:spPr>
      </p:pic>
    </p:spTree>
    <p:custDataLst>
      <p:tags r:id="rId1"/>
    </p:custDataLst>
    <p:controls>
      <mc:AlternateContent xmlns:mc="http://schemas.openxmlformats.org/markup-compatibility/2006">
        <mc:Choice xmlns:v="urn:schemas-microsoft-com:vml" Requires="v">
          <p:control name="TextBox5" r:id="rId2" imgW="3154680" imgH="403920"/>
        </mc:Choice>
        <mc:Fallback>
          <p:control name="TextBox5" r:id="rId2" imgW="3154680" imgH="403920">
            <p:pic>
              <p:nvPicPr>
                <p:cNvPr id="43" name="TextBox5">
                  <a:extLst>
                    <a:ext uri="{FF2B5EF4-FFF2-40B4-BE49-F238E27FC236}">
                      <a16:creationId xmlns:a16="http://schemas.microsoft.com/office/drawing/2014/main" id="{6AB716B0-F4B0-FA3C-1C9F-9CFF777F73DF}"/>
                    </a:ext>
                  </a:extLst>
                </p:cNvPr>
                <p:cNvPicPr>
                  <a:picLocks/>
                </p:cNvPicPr>
                <p:nvPr/>
              </p:nvPicPr>
              <p:blipFill>
                <a:blip r:embed="rId19"/>
                <a:stretch>
                  <a:fillRect/>
                </a:stretch>
              </p:blipFill>
              <p:spPr>
                <a:xfrm>
                  <a:off x="7527304" y="232157"/>
                  <a:ext cx="3155950" cy="401285"/>
                </a:xfrm>
                <a:prstGeom prst="rect">
                  <a:avLst/>
                </a:prstGeom>
              </p:spPr>
            </p:pic>
          </p:control>
        </mc:Fallback>
      </mc:AlternateContent>
      <mc:AlternateContent xmlns:mc="http://schemas.openxmlformats.org/markup-compatibility/2006">
        <mc:Choice xmlns:v="urn:schemas-microsoft-com:vml" Requires="v">
          <p:control name="TextBox1" r:id="rId3" imgW="3154680" imgH="396360"/>
        </mc:Choice>
        <mc:Fallback>
          <p:control name="TextBox1" r:id="rId3" imgW="3154680" imgH="396360">
            <p:pic>
              <p:nvPicPr>
                <p:cNvPr id="44" name="TextBox1">
                  <a:extLst>
                    <a:ext uri="{FF2B5EF4-FFF2-40B4-BE49-F238E27FC236}">
                      <a16:creationId xmlns:a16="http://schemas.microsoft.com/office/drawing/2014/main" id="{2F5D7034-AE99-F15F-3A1D-760F3C907357}"/>
                    </a:ext>
                  </a:extLst>
                </p:cNvPr>
                <p:cNvPicPr>
                  <a:picLocks/>
                </p:cNvPicPr>
                <p:nvPr/>
              </p:nvPicPr>
              <p:blipFill>
                <a:blip r:embed="rId20"/>
                <a:stretch>
                  <a:fillRect/>
                </a:stretch>
              </p:blipFill>
              <p:spPr>
                <a:xfrm>
                  <a:off x="7527304" y="671049"/>
                  <a:ext cx="3155950" cy="401285"/>
                </a:xfrm>
                <a:prstGeom prst="rect">
                  <a:avLst/>
                </a:prstGeom>
              </p:spPr>
            </p:pic>
          </p:control>
        </mc:Fallback>
      </mc:AlternateContent>
      <mc:AlternateContent xmlns:mc="http://schemas.openxmlformats.org/markup-compatibility/2006">
        <mc:Choice xmlns:v="urn:schemas-microsoft-com:vml" Requires="v">
          <p:control name="TextBox2" r:id="rId4" imgW="3154680" imgH="403920"/>
        </mc:Choice>
        <mc:Fallback>
          <p:control name="TextBox2" r:id="rId4" imgW="3154680" imgH="403920">
            <p:pic>
              <p:nvPicPr>
                <p:cNvPr id="45" name="TextBox2">
                  <a:extLst>
                    <a:ext uri="{FF2B5EF4-FFF2-40B4-BE49-F238E27FC236}">
                      <a16:creationId xmlns:a16="http://schemas.microsoft.com/office/drawing/2014/main" id="{F56A97A1-2188-A59A-4AB3-DC51D09F3FDD}"/>
                    </a:ext>
                  </a:extLst>
                </p:cNvPr>
                <p:cNvPicPr>
                  <a:picLocks/>
                </p:cNvPicPr>
                <p:nvPr/>
              </p:nvPicPr>
              <p:blipFill>
                <a:blip r:embed="rId19"/>
                <a:stretch>
                  <a:fillRect/>
                </a:stretch>
              </p:blipFill>
              <p:spPr>
                <a:xfrm>
                  <a:off x="7527304" y="1109941"/>
                  <a:ext cx="3155950" cy="401285"/>
                </a:xfrm>
                <a:prstGeom prst="rect">
                  <a:avLst/>
                </a:prstGeom>
              </p:spPr>
            </p:pic>
          </p:control>
        </mc:Fallback>
      </mc:AlternateContent>
      <mc:AlternateContent xmlns:mc="http://schemas.openxmlformats.org/markup-compatibility/2006">
        <mc:Choice xmlns:v="urn:schemas-microsoft-com:vml" Requires="v">
          <p:control name="TextBox3" r:id="rId5" imgW="3154680" imgH="396360"/>
        </mc:Choice>
        <mc:Fallback>
          <p:control name="TextBox3" r:id="rId5" imgW="3154680" imgH="396360">
            <p:pic>
              <p:nvPicPr>
                <p:cNvPr id="46" name="TextBox3">
                  <a:extLst>
                    <a:ext uri="{FF2B5EF4-FFF2-40B4-BE49-F238E27FC236}">
                      <a16:creationId xmlns:a16="http://schemas.microsoft.com/office/drawing/2014/main" id="{5B71479F-C45A-2B6D-2491-F03E63DA6295}"/>
                    </a:ext>
                  </a:extLst>
                </p:cNvPr>
                <p:cNvPicPr>
                  <a:picLocks/>
                </p:cNvPicPr>
                <p:nvPr/>
              </p:nvPicPr>
              <p:blipFill>
                <a:blip r:embed="rId20"/>
                <a:stretch>
                  <a:fillRect/>
                </a:stretch>
              </p:blipFill>
              <p:spPr>
                <a:xfrm>
                  <a:off x="7527304" y="1548833"/>
                  <a:ext cx="3155950" cy="401285"/>
                </a:xfrm>
                <a:prstGeom prst="rect">
                  <a:avLst/>
                </a:prstGeom>
              </p:spPr>
            </p:pic>
          </p:control>
        </mc:Fallback>
      </mc:AlternateContent>
      <mc:AlternateContent xmlns:mc="http://schemas.openxmlformats.org/markup-compatibility/2006">
        <mc:Choice xmlns:v="urn:schemas-microsoft-com:vml" Requires="v">
          <p:control name="TextBox4" r:id="rId6" imgW="3154680" imgH="403920"/>
        </mc:Choice>
        <mc:Fallback>
          <p:control name="TextBox4" r:id="rId6" imgW="3154680" imgH="403920">
            <p:pic>
              <p:nvPicPr>
                <p:cNvPr id="47" name="TextBox4">
                  <a:extLst>
                    <a:ext uri="{FF2B5EF4-FFF2-40B4-BE49-F238E27FC236}">
                      <a16:creationId xmlns:a16="http://schemas.microsoft.com/office/drawing/2014/main" id="{1F54A004-071C-CC18-EFF1-CDE127738105}"/>
                    </a:ext>
                  </a:extLst>
                </p:cNvPr>
                <p:cNvPicPr>
                  <a:picLocks/>
                </p:cNvPicPr>
                <p:nvPr/>
              </p:nvPicPr>
              <p:blipFill>
                <a:blip r:embed="rId19"/>
                <a:stretch>
                  <a:fillRect/>
                </a:stretch>
              </p:blipFill>
              <p:spPr>
                <a:xfrm>
                  <a:off x="7527304" y="1987725"/>
                  <a:ext cx="3155950" cy="401285"/>
                </a:xfrm>
                <a:prstGeom prst="rect">
                  <a:avLst/>
                </a:prstGeom>
              </p:spPr>
            </p:pic>
          </p:control>
        </mc:Fallback>
      </mc:AlternateContent>
      <mc:AlternateContent xmlns:mc="http://schemas.openxmlformats.org/markup-compatibility/2006">
        <mc:Choice xmlns:v="urn:schemas-microsoft-com:vml" Requires="v">
          <p:control name="TextBox12" r:id="rId7" imgW="3154680" imgH="396360"/>
        </mc:Choice>
        <mc:Fallback>
          <p:control name="TextBox12" r:id="rId7" imgW="3154680" imgH="396360">
            <p:pic>
              <p:nvPicPr>
                <p:cNvPr id="48" name="TextBox12">
                  <a:extLst>
                    <a:ext uri="{FF2B5EF4-FFF2-40B4-BE49-F238E27FC236}">
                      <a16:creationId xmlns:a16="http://schemas.microsoft.com/office/drawing/2014/main" id="{9BC8C120-4B65-3581-790D-CA59B4B3935C}"/>
                    </a:ext>
                  </a:extLst>
                </p:cNvPr>
                <p:cNvPicPr>
                  <a:picLocks/>
                </p:cNvPicPr>
                <p:nvPr/>
              </p:nvPicPr>
              <p:blipFill>
                <a:blip r:embed="rId20"/>
                <a:stretch>
                  <a:fillRect/>
                </a:stretch>
              </p:blipFill>
              <p:spPr>
                <a:xfrm>
                  <a:off x="7527304" y="2426618"/>
                  <a:ext cx="3155950" cy="401285"/>
                </a:xfrm>
                <a:prstGeom prst="rect">
                  <a:avLst/>
                </a:prstGeom>
              </p:spPr>
            </p:pic>
          </p:control>
        </mc:Fallback>
      </mc:AlternateContent>
      <mc:AlternateContent xmlns:mc="http://schemas.openxmlformats.org/markup-compatibility/2006">
        <mc:Choice xmlns:v="urn:schemas-microsoft-com:vml" Requires="v">
          <p:control name="TextBox6" r:id="rId8" imgW="3154680" imgH="403920"/>
        </mc:Choice>
        <mc:Fallback>
          <p:control name="TextBox6" r:id="rId8" imgW="3154680" imgH="403920">
            <p:pic>
              <p:nvPicPr>
                <p:cNvPr id="49" name="TextBox6">
                  <a:extLst>
                    <a:ext uri="{FF2B5EF4-FFF2-40B4-BE49-F238E27FC236}">
                      <a16:creationId xmlns:a16="http://schemas.microsoft.com/office/drawing/2014/main" id="{94C9EE21-0AD7-7FC8-8C8E-792273C7E011}"/>
                    </a:ext>
                  </a:extLst>
                </p:cNvPr>
                <p:cNvPicPr>
                  <a:picLocks/>
                </p:cNvPicPr>
                <p:nvPr/>
              </p:nvPicPr>
              <p:blipFill>
                <a:blip r:embed="rId19"/>
                <a:stretch>
                  <a:fillRect/>
                </a:stretch>
              </p:blipFill>
              <p:spPr>
                <a:xfrm>
                  <a:off x="2859348" y="3747273"/>
                  <a:ext cx="3155950" cy="401285"/>
                </a:xfrm>
                <a:prstGeom prst="rect">
                  <a:avLst/>
                </a:prstGeom>
              </p:spPr>
            </p:pic>
          </p:control>
        </mc:Fallback>
      </mc:AlternateContent>
      <mc:AlternateContent xmlns:mc="http://schemas.openxmlformats.org/markup-compatibility/2006">
        <mc:Choice xmlns:v="urn:schemas-microsoft-com:vml" Requires="v">
          <p:control name="TextBox7" r:id="rId9" imgW="3154680" imgH="403920"/>
        </mc:Choice>
        <mc:Fallback>
          <p:control name="TextBox7" r:id="rId9" imgW="3154680" imgH="403920">
            <p:pic>
              <p:nvPicPr>
                <p:cNvPr id="50" name="TextBox7">
                  <a:extLst>
                    <a:ext uri="{FF2B5EF4-FFF2-40B4-BE49-F238E27FC236}">
                      <a16:creationId xmlns:a16="http://schemas.microsoft.com/office/drawing/2014/main" id="{B1BE2FF1-E122-280C-AB0D-8B02F7BF2DA3}"/>
                    </a:ext>
                  </a:extLst>
                </p:cNvPr>
                <p:cNvPicPr>
                  <a:picLocks/>
                </p:cNvPicPr>
                <p:nvPr/>
              </p:nvPicPr>
              <p:blipFill>
                <a:blip r:embed="rId19"/>
                <a:stretch>
                  <a:fillRect/>
                </a:stretch>
              </p:blipFill>
              <p:spPr>
                <a:xfrm>
                  <a:off x="2859348" y="4186165"/>
                  <a:ext cx="3155950" cy="401285"/>
                </a:xfrm>
                <a:prstGeom prst="rect">
                  <a:avLst/>
                </a:prstGeom>
              </p:spPr>
            </p:pic>
          </p:control>
        </mc:Fallback>
      </mc:AlternateContent>
      <mc:AlternateContent xmlns:mc="http://schemas.openxmlformats.org/markup-compatibility/2006">
        <mc:Choice xmlns:v="urn:schemas-microsoft-com:vml" Requires="v">
          <p:control name="TextBox8" r:id="rId10" imgW="3154680" imgH="403920"/>
        </mc:Choice>
        <mc:Fallback>
          <p:control name="TextBox8" r:id="rId10" imgW="3154680" imgH="403920">
            <p:pic>
              <p:nvPicPr>
                <p:cNvPr id="51" name="TextBox8">
                  <a:extLst>
                    <a:ext uri="{FF2B5EF4-FFF2-40B4-BE49-F238E27FC236}">
                      <a16:creationId xmlns:a16="http://schemas.microsoft.com/office/drawing/2014/main" id="{F1AD21B0-F1FF-01CF-864B-BEC12D1E4283}"/>
                    </a:ext>
                  </a:extLst>
                </p:cNvPr>
                <p:cNvPicPr>
                  <a:picLocks/>
                </p:cNvPicPr>
                <p:nvPr/>
              </p:nvPicPr>
              <p:blipFill>
                <a:blip r:embed="rId19"/>
                <a:stretch>
                  <a:fillRect/>
                </a:stretch>
              </p:blipFill>
              <p:spPr>
                <a:xfrm>
                  <a:off x="2859348" y="4625057"/>
                  <a:ext cx="3155950" cy="401285"/>
                </a:xfrm>
                <a:prstGeom prst="rect">
                  <a:avLst/>
                </a:prstGeom>
              </p:spPr>
            </p:pic>
          </p:control>
        </mc:Fallback>
      </mc:AlternateContent>
      <mc:AlternateContent xmlns:mc="http://schemas.openxmlformats.org/markup-compatibility/2006">
        <mc:Choice xmlns:v="urn:schemas-microsoft-com:vml" Requires="v">
          <p:control name="TextBox9" r:id="rId11" imgW="3154680" imgH="403920"/>
        </mc:Choice>
        <mc:Fallback>
          <p:control name="TextBox9" r:id="rId11" imgW="3154680" imgH="403920">
            <p:pic>
              <p:nvPicPr>
                <p:cNvPr id="52" name="TextBox9">
                  <a:extLst>
                    <a:ext uri="{FF2B5EF4-FFF2-40B4-BE49-F238E27FC236}">
                      <a16:creationId xmlns:a16="http://schemas.microsoft.com/office/drawing/2014/main" id="{6AD66C06-7BCD-4CE5-B966-E332EFF69C79}"/>
                    </a:ext>
                  </a:extLst>
                </p:cNvPr>
                <p:cNvPicPr>
                  <a:picLocks/>
                </p:cNvPicPr>
                <p:nvPr/>
              </p:nvPicPr>
              <p:blipFill>
                <a:blip r:embed="rId19"/>
                <a:stretch>
                  <a:fillRect/>
                </a:stretch>
              </p:blipFill>
              <p:spPr>
                <a:xfrm>
                  <a:off x="2859348" y="5063949"/>
                  <a:ext cx="3155950" cy="401285"/>
                </a:xfrm>
                <a:prstGeom prst="rect">
                  <a:avLst/>
                </a:prstGeom>
              </p:spPr>
            </p:pic>
          </p:control>
        </mc:Fallback>
      </mc:AlternateContent>
      <mc:AlternateContent xmlns:mc="http://schemas.openxmlformats.org/markup-compatibility/2006">
        <mc:Choice xmlns:v="urn:schemas-microsoft-com:vml" Requires="v">
          <p:control name="TextBox10" r:id="rId12" imgW="3154680" imgH="403920"/>
        </mc:Choice>
        <mc:Fallback>
          <p:control name="TextBox10" r:id="rId12" imgW="3154680" imgH="403920">
            <p:pic>
              <p:nvPicPr>
                <p:cNvPr id="53" name="TextBox10">
                  <a:extLst>
                    <a:ext uri="{FF2B5EF4-FFF2-40B4-BE49-F238E27FC236}">
                      <a16:creationId xmlns:a16="http://schemas.microsoft.com/office/drawing/2014/main" id="{2F13F9DC-614B-6CB5-8F3B-1E5C5E66523C}"/>
                    </a:ext>
                  </a:extLst>
                </p:cNvPr>
                <p:cNvPicPr>
                  <a:picLocks/>
                </p:cNvPicPr>
                <p:nvPr/>
              </p:nvPicPr>
              <p:blipFill>
                <a:blip r:embed="rId19"/>
                <a:stretch>
                  <a:fillRect/>
                </a:stretch>
              </p:blipFill>
              <p:spPr>
                <a:xfrm>
                  <a:off x="2859348" y="5502841"/>
                  <a:ext cx="3155950" cy="401285"/>
                </a:xfrm>
                <a:prstGeom prst="rect">
                  <a:avLst/>
                </a:prstGeom>
              </p:spPr>
            </p:pic>
          </p:control>
        </mc:Fallback>
      </mc:AlternateContent>
      <mc:AlternateContent xmlns:mc="http://schemas.openxmlformats.org/markup-compatibility/2006">
        <mc:Choice xmlns:v="urn:schemas-microsoft-com:vml" Requires="v">
          <p:control name="TextBox11" r:id="rId13" imgW="3154680" imgH="403920"/>
        </mc:Choice>
        <mc:Fallback>
          <p:control name="TextBox11" r:id="rId13" imgW="3154680" imgH="403920">
            <p:pic>
              <p:nvPicPr>
                <p:cNvPr id="54" name="TextBox11">
                  <a:extLst>
                    <a:ext uri="{FF2B5EF4-FFF2-40B4-BE49-F238E27FC236}">
                      <a16:creationId xmlns:a16="http://schemas.microsoft.com/office/drawing/2014/main" id="{E85648CE-4004-CAB1-0740-5BF02424EFD6}"/>
                    </a:ext>
                  </a:extLst>
                </p:cNvPr>
                <p:cNvPicPr>
                  <a:picLocks/>
                </p:cNvPicPr>
                <p:nvPr/>
              </p:nvPicPr>
              <p:blipFill>
                <a:blip r:embed="rId19"/>
                <a:stretch>
                  <a:fillRect/>
                </a:stretch>
              </p:blipFill>
              <p:spPr>
                <a:xfrm>
                  <a:off x="2859348" y="5941734"/>
                  <a:ext cx="3155950" cy="401285"/>
                </a:xfrm>
                <a:prstGeom prst="rect">
                  <a:avLst/>
                </a:prstGeom>
              </p:spPr>
            </p:pic>
          </p:control>
        </mc:Fallback>
      </mc:AlternateContent>
    </p:controls>
    <p:extLst>
      <p:ext uri="{BB962C8B-B14F-4D97-AF65-F5344CB8AC3E}">
        <p14:creationId xmlns:p14="http://schemas.microsoft.com/office/powerpoint/2010/main" val="304875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normAutofit/>
          </a:bodyPr>
          <a:lstStyle/>
          <a:p>
            <a:r>
              <a:rPr lang="en-CA" sz="3200" b="1" dirty="0"/>
              <a:t>What is MINISTRY?</a:t>
            </a:r>
          </a:p>
        </p:txBody>
      </p:sp>
      <p:sp>
        <p:nvSpPr>
          <p:cNvPr id="3" name="TextBox 2">
            <a:extLst>
              <a:ext uri="{FF2B5EF4-FFF2-40B4-BE49-F238E27FC236}">
                <a16:creationId xmlns:a16="http://schemas.microsoft.com/office/drawing/2014/main" id="{66F30C2C-4C50-9012-A9F1-A99D8B9ACC5A}"/>
              </a:ext>
            </a:extLst>
          </p:cNvPr>
          <p:cNvSpPr txBox="1"/>
          <p:nvPr/>
        </p:nvSpPr>
        <p:spPr>
          <a:xfrm>
            <a:off x="101600" y="1151786"/>
            <a:ext cx="11985315"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latin typeface="Century" panose="02040604050505020304" pitchFamily="18" charset="0"/>
              </a:rPr>
              <a:t>We are all called to ministry through baptism and God equips us for it!</a:t>
            </a:r>
            <a:endParaRPr lang="en-CA" sz="2800" b="1" dirty="0">
              <a:solidFill>
                <a:srgbClr val="002060"/>
              </a:solidFill>
              <a:latin typeface="Century" panose="02040604050505020304" pitchFamily="18" charset="0"/>
            </a:endParaRP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2942916" y="6181714"/>
            <a:ext cx="972800" cy="365125"/>
          </a:xfrm>
        </p:spPr>
        <p:txBody>
          <a:bodyPr/>
          <a:lstStyle/>
          <a:p>
            <a:endParaRPr lang="en-US" sz="1800" b="1" dirty="0"/>
          </a:p>
        </p:txBody>
      </p:sp>
      <p:sp>
        <p:nvSpPr>
          <p:cNvPr id="6" name="TextBox 5">
            <a:extLst>
              <a:ext uri="{FF2B5EF4-FFF2-40B4-BE49-F238E27FC236}">
                <a16:creationId xmlns:a16="http://schemas.microsoft.com/office/drawing/2014/main" id="{84519BF4-CCED-9771-8B1F-70FC2B4BF3DB}"/>
              </a:ext>
            </a:extLst>
          </p:cNvPr>
          <p:cNvSpPr txBox="1"/>
          <p:nvPr/>
        </p:nvSpPr>
        <p:spPr>
          <a:xfrm>
            <a:off x="219457" y="2364890"/>
            <a:ext cx="5315711"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latin typeface="Century" panose="02040604050505020304" pitchFamily="18" charset="0"/>
              </a:rPr>
              <a:t>Church Ministries</a:t>
            </a:r>
            <a:endParaRPr lang="en-CA" sz="2800" b="1" dirty="0">
              <a:solidFill>
                <a:srgbClr val="002060"/>
              </a:solidFill>
              <a:latin typeface="Century" panose="02040604050505020304" pitchFamily="18" charset="0"/>
            </a:endParaRPr>
          </a:p>
        </p:txBody>
      </p:sp>
      <p:sp>
        <p:nvSpPr>
          <p:cNvPr id="7" name="TextBox 6">
            <a:extLst>
              <a:ext uri="{FF2B5EF4-FFF2-40B4-BE49-F238E27FC236}">
                <a16:creationId xmlns:a16="http://schemas.microsoft.com/office/drawing/2014/main" id="{81C55142-598C-0BF8-DCE4-8315ACBF13D4}"/>
              </a:ext>
            </a:extLst>
          </p:cNvPr>
          <p:cNvSpPr txBox="1"/>
          <p:nvPr/>
        </p:nvSpPr>
        <p:spPr>
          <a:xfrm>
            <a:off x="6455442" y="2364890"/>
            <a:ext cx="5315711" cy="523220"/>
          </a:xfrm>
          <a:prstGeom prst="rect">
            <a:avLst/>
          </a:prstGeom>
          <a:solidFill>
            <a:srgbClr val="D9DBF4"/>
          </a:solidFill>
          <a:ln w="28575">
            <a:solidFill>
              <a:srgbClr val="002060"/>
            </a:solidFill>
          </a:ln>
        </p:spPr>
        <p:txBody>
          <a:bodyPr wrap="square" rtlCol="0">
            <a:spAutoFit/>
          </a:bodyPr>
          <a:lstStyle/>
          <a:p>
            <a:pPr algn="ctr"/>
            <a:r>
              <a:rPr lang="en-US" sz="2800" b="1" dirty="0">
                <a:solidFill>
                  <a:srgbClr val="002060"/>
                </a:solidFill>
                <a:effectLst/>
                <a:latin typeface="Century" panose="02040604050505020304" pitchFamily="18" charset="0"/>
              </a:rPr>
              <a:t>Everyday Ministries</a:t>
            </a:r>
            <a:endParaRPr lang="en-CA" sz="2800" b="1" dirty="0">
              <a:solidFill>
                <a:srgbClr val="002060"/>
              </a:solidFill>
              <a:latin typeface="Century" panose="02040604050505020304" pitchFamily="18" charset="0"/>
            </a:endParaRPr>
          </a:p>
        </p:txBody>
      </p:sp>
      <p:sp>
        <p:nvSpPr>
          <p:cNvPr id="8" name="TextBox 7">
            <a:extLst>
              <a:ext uri="{FF2B5EF4-FFF2-40B4-BE49-F238E27FC236}">
                <a16:creationId xmlns:a16="http://schemas.microsoft.com/office/drawing/2014/main" id="{22067F8A-9778-CAFB-3D0F-14CD66837B84}"/>
              </a:ext>
            </a:extLst>
          </p:cNvPr>
          <p:cNvSpPr txBox="1"/>
          <p:nvPr/>
        </p:nvSpPr>
        <p:spPr>
          <a:xfrm>
            <a:off x="219457" y="2922900"/>
            <a:ext cx="5137755" cy="1446550"/>
          </a:xfrm>
          <a:prstGeom prst="rect">
            <a:avLst/>
          </a:prstGeom>
          <a:noFill/>
        </p:spPr>
        <p:txBody>
          <a:bodyPr wrap="square" rtlCol="0">
            <a:spAutoFit/>
          </a:bodyPr>
          <a:lstStyle/>
          <a:p>
            <a:pPr marL="514350" indent="-514350">
              <a:buAutoNum type="arabicPeriod"/>
            </a:pPr>
            <a:r>
              <a:rPr lang="en-US" sz="2200" dirty="0">
                <a:effectLst/>
                <a:latin typeface="Century" panose="02040604050505020304" pitchFamily="18" charset="0"/>
                <a:cs typeface="Arial" panose="020B0604020202020204" pitchFamily="34" charset="0"/>
              </a:rPr>
              <a:t>Eucharistic ministry</a:t>
            </a:r>
          </a:p>
          <a:p>
            <a:pPr marL="514350" indent="-514350">
              <a:buAutoNum type="arabicPeriod"/>
            </a:pPr>
            <a:r>
              <a:rPr lang="en-US" sz="2200" dirty="0">
                <a:latin typeface="Century" panose="02040604050505020304" pitchFamily="18" charset="0"/>
                <a:cs typeface="Arial" panose="020B0604020202020204" pitchFamily="34" charset="0"/>
              </a:rPr>
              <a:t>Lector</a:t>
            </a:r>
          </a:p>
          <a:p>
            <a:pPr marL="514350" indent="-514350">
              <a:buAutoNum type="arabicPeriod"/>
            </a:pPr>
            <a:r>
              <a:rPr lang="en-US" sz="2200" dirty="0">
                <a:latin typeface="Century" panose="02040604050505020304" pitchFamily="18" charset="0"/>
                <a:cs typeface="Arial" panose="020B0604020202020204" pitchFamily="34" charset="0"/>
              </a:rPr>
              <a:t>Clean the sacristy</a:t>
            </a:r>
          </a:p>
          <a:p>
            <a:pPr marL="514350" indent="-514350">
              <a:buAutoNum type="arabicPeriod"/>
            </a:pPr>
            <a:r>
              <a:rPr lang="en-US" sz="2200" dirty="0">
                <a:effectLst/>
                <a:latin typeface="Century" panose="02040604050505020304" pitchFamily="18" charset="0"/>
                <a:cs typeface="Arial" panose="020B0604020202020204" pitchFamily="34" charset="0"/>
              </a:rPr>
              <a:t>Others?</a:t>
            </a:r>
            <a:endParaRPr lang="en-CA" sz="2200" dirty="0">
              <a:latin typeface="Century" panose="020406040505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D897E1E2-C75B-7632-1348-CC3D8944C24C}"/>
              </a:ext>
            </a:extLst>
          </p:cNvPr>
          <p:cNvSpPr txBox="1"/>
          <p:nvPr/>
        </p:nvSpPr>
        <p:spPr>
          <a:xfrm>
            <a:off x="6488425" y="2911669"/>
            <a:ext cx="5624155" cy="1446550"/>
          </a:xfrm>
          <a:prstGeom prst="rect">
            <a:avLst/>
          </a:prstGeom>
          <a:noFill/>
        </p:spPr>
        <p:txBody>
          <a:bodyPr wrap="square" rtlCol="0">
            <a:spAutoFit/>
          </a:bodyPr>
          <a:lstStyle/>
          <a:p>
            <a:pPr marL="457200" lvl="0" indent="-457200">
              <a:buFont typeface="+mj-lt"/>
              <a:buAutoNum type="arabicPeriod"/>
            </a:pPr>
            <a:r>
              <a:rPr lang="en-US" sz="2200" dirty="0">
                <a:effectLst/>
                <a:latin typeface="Century" panose="02040604050505020304" pitchFamily="18" charset="0"/>
                <a:ea typeface="Calibri" panose="020F0502020204030204" pitchFamily="34" charset="0"/>
                <a:cs typeface="Arial" panose="020B0604020202020204" pitchFamily="34" charset="0"/>
              </a:rPr>
              <a:t>Make chili for a bereaved neighbour.</a:t>
            </a:r>
            <a:endParaRPr lang="en-CA" sz="2200" dirty="0">
              <a:effectLst/>
              <a:latin typeface="Century" panose="02040604050505020304" pitchFamily="18" charset="0"/>
              <a:ea typeface="Calibri" panose="020F0502020204030204" pitchFamily="34" charset="0"/>
              <a:cs typeface="Arial" panose="020B0604020202020204" pitchFamily="34" charset="0"/>
            </a:endParaRPr>
          </a:p>
          <a:p>
            <a:pPr marL="457200" lvl="0" indent="-457200">
              <a:buFont typeface="+mj-lt"/>
              <a:buAutoNum type="arabicPeriod"/>
            </a:pPr>
            <a:r>
              <a:rPr lang="en-US" sz="2200" dirty="0">
                <a:effectLst/>
                <a:latin typeface="Century" panose="02040604050505020304" pitchFamily="18" charset="0"/>
                <a:ea typeface="Calibri" panose="020F0502020204030204" pitchFamily="34" charset="0"/>
                <a:cs typeface="Arial" panose="020B0604020202020204" pitchFamily="34" charset="0"/>
              </a:rPr>
              <a:t>Knit a prayer shawl.</a:t>
            </a:r>
            <a:endParaRPr lang="en-CA" sz="2200" dirty="0">
              <a:effectLst/>
              <a:latin typeface="Century" panose="02040604050505020304" pitchFamily="18" charset="0"/>
              <a:ea typeface="Calibri" panose="020F0502020204030204" pitchFamily="34" charset="0"/>
              <a:cs typeface="Arial" panose="020B0604020202020204" pitchFamily="34" charset="0"/>
            </a:endParaRPr>
          </a:p>
          <a:p>
            <a:pPr marL="457200" lvl="0" indent="-457200">
              <a:buFont typeface="+mj-lt"/>
              <a:buAutoNum type="arabicPeriod"/>
            </a:pPr>
            <a:r>
              <a:rPr lang="en-US" sz="2200" dirty="0">
                <a:effectLst/>
                <a:latin typeface="Century" panose="02040604050505020304" pitchFamily="18" charset="0"/>
                <a:ea typeface="Calibri" panose="020F0502020204030204" pitchFamily="34" charset="0"/>
                <a:cs typeface="Arial" panose="020B0604020202020204" pitchFamily="34" charset="0"/>
              </a:rPr>
              <a:t>Send a “thinking of you” card.</a:t>
            </a:r>
          </a:p>
          <a:p>
            <a:pPr marL="457200" lvl="0" indent="-457200">
              <a:spcAft>
                <a:spcPts val="800"/>
              </a:spcAft>
              <a:buFont typeface="+mj-lt"/>
              <a:buAutoNum type="arabicPeriod"/>
            </a:pPr>
            <a:r>
              <a:rPr lang="en-US" sz="2200" dirty="0">
                <a:effectLst/>
                <a:latin typeface="Century" panose="02040604050505020304" pitchFamily="18" charset="0"/>
                <a:cs typeface="Arial" panose="020B0604020202020204" pitchFamily="34" charset="0"/>
              </a:rPr>
              <a:t>Others?</a:t>
            </a:r>
            <a:endParaRPr lang="en-CA" sz="2200" dirty="0">
              <a:latin typeface="Century" panose="02040604050505020304" pitchFamily="18" charset="0"/>
              <a:cs typeface="Arial" panose="020B0604020202020204" pitchFamily="34" charset="0"/>
            </a:endParaRPr>
          </a:p>
        </p:txBody>
      </p:sp>
    </p:spTree>
    <p:custDataLst>
      <p:tags r:id="rId1"/>
    </p:custDataLst>
    <p:controls>
      <mc:AlternateContent xmlns:mc="http://schemas.openxmlformats.org/markup-compatibility/2006">
        <mc:Choice xmlns:v="urn:schemas-microsoft-com:vml" Requires="v">
          <p:control name="TextBox5" r:id="rId2" imgW="2629080" imgH="403920"/>
        </mc:Choice>
        <mc:Fallback>
          <p:control name="TextBox5" r:id="rId2" imgW="2629080" imgH="403920">
            <p:pic>
              <p:nvPicPr>
                <p:cNvPr id="14" name="TextBox5">
                  <a:extLst>
                    <a:ext uri="{FF2B5EF4-FFF2-40B4-BE49-F238E27FC236}">
                      <a16:creationId xmlns:a16="http://schemas.microsoft.com/office/drawing/2014/main" id="{63AB5D61-88BE-2A55-3DDB-FFE14B95DA44}"/>
                    </a:ext>
                  </a:extLst>
                </p:cNvPr>
                <p:cNvPicPr>
                  <a:picLocks/>
                </p:cNvPicPr>
                <p:nvPr/>
              </p:nvPicPr>
              <p:blipFill>
                <a:blip r:embed="rId20"/>
                <a:stretch>
                  <a:fillRect/>
                </a:stretch>
              </p:blipFill>
              <p:spPr>
                <a:xfrm>
                  <a:off x="383852" y="4677478"/>
                  <a:ext cx="2628571" cy="401285"/>
                </a:xfrm>
                <a:prstGeom prst="rect">
                  <a:avLst/>
                </a:prstGeom>
              </p:spPr>
            </p:pic>
          </p:control>
        </mc:Fallback>
      </mc:AlternateContent>
      <mc:AlternateContent xmlns:mc="http://schemas.openxmlformats.org/markup-compatibility/2006">
        <mc:Choice xmlns:v="urn:schemas-microsoft-com:vml" Requires="v">
          <p:control name="TextBox7" r:id="rId3" imgW="2629080" imgH="403920"/>
        </mc:Choice>
        <mc:Fallback>
          <p:control name="TextBox7" r:id="rId3" imgW="2629080" imgH="403920">
            <p:pic>
              <p:nvPicPr>
                <p:cNvPr id="15" name="TextBox7">
                  <a:extLst>
                    <a:ext uri="{FF2B5EF4-FFF2-40B4-BE49-F238E27FC236}">
                      <a16:creationId xmlns:a16="http://schemas.microsoft.com/office/drawing/2014/main" id="{2EC20B9C-5174-72C5-0D24-1E70A638B39E}"/>
                    </a:ext>
                  </a:extLst>
                </p:cNvPr>
                <p:cNvPicPr>
                  <a:picLocks/>
                </p:cNvPicPr>
                <p:nvPr/>
              </p:nvPicPr>
              <p:blipFill>
                <a:blip r:embed="rId20"/>
                <a:stretch>
                  <a:fillRect/>
                </a:stretch>
              </p:blipFill>
              <p:spPr>
                <a:xfrm>
                  <a:off x="383852" y="5099399"/>
                  <a:ext cx="2628571" cy="401285"/>
                </a:xfrm>
                <a:prstGeom prst="rect">
                  <a:avLst/>
                </a:prstGeom>
              </p:spPr>
            </p:pic>
          </p:control>
        </mc:Fallback>
      </mc:AlternateContent>
      <mc:AlternateContent xmlns:mc="http://schemas.openxmlformats.org/markup-compatibility/2006">
        <mc:Choice xmlns:v="urn:schemas-microsoft-com:vml" Requires="v">
          <p:control name="TextBox13" r:id="rId4" imgW="2629080" imgH="403920"/>
        </mc:Choice>
        <mc:Fallback>
          <p:control name="TextBox13" r:id="rId4" imgW="2629080" imgH="403920">
            <p:pic>
              <p:nvPicPr>
                <p:cNvPr id="18" name="TextBox13">
                  <a:extLst>
                    <a:ext uri="{FF2B5EF4-FFF2-40B4-BE49-F238E27FC236}">
                      <a16:creationId xmlns:a16="http://schemas.microsoft.com/office/drawing/2014/main" id="{09AF2D27-44CE-AE22-2477-73491FAFEDA6}"/>
                    </a:ext>
                  </a:extLst>
                </p:cNvPr>
                <p:cNvPicPr>
                  <a:picLocks/>
                </p:cNvPicPr>
                <p:nvPr/>
              </p:nvPicPr>
              <p:blipFill>
                <a:blip r:embed="rId20"/>
                <a:stretch>
                  <a:fillRect/>
                </a:stretch>
              </p:blipFill>
              <p:spPr>
                <a:xfrm>
                  <a:off x="383852" y="5541071"/>
                  <a:ext cx="2628571" cy="401285"/>
                </a:xfrm>
                <a:prstGeom prst="rect">
                  <a:avLst/>
                </a:prstGeom>
              </p:spPr>
            </p:pic>
          </p:control>
        </mc:Fallback>
      </mc:AlternateContent>
      <mc:AlternateContent xmlns:mc="http://schemas.openxmlformats.org/markup-compatibility/2006">
        <mc:Choice xmlns:v="urn:schemas-microsoft-com:vml" Requires="v">
          <p:control name="TextBox14" r:id="rId5" imgW="2629080" imgH="403920"/>
        </mc:Choice>
        <mc:Fallback>
          <p:control name="TextBox14" r:id="rId5" imgW="2629080" imgH="403920">
            <p:pic>
              <p:nvPicPr>
                <p:cNvPr id="19" name="TextBox14">
                  <a:extLst>
                    <a:ext uri="{FF2B5EF4-FFF2-40B4-BE49-F238E27FC236}">
                      <a16:creationId xmlns:a16="http://schemas.microsoft.com/office/drawing/2014/main" id="{D706F6C5-D0DC-3FEE-0FD5-4CC0F7A34A5A}"/>
                    </a:ext>
                  </a:extLst>
                </p:cNvPr>
                <p:cNvPicPr>
                  <a:picLocks/>
                </p:cNvPicPr>
                <p:nvPr/>
              </p:nvPicPr>
              <p:blipFill>
                <a:blip r:embed="rId20"/>
                <a:stretch>
                  <a:fillRect/>
                </a:stretch>
              </p:blipFill>
              <p:spPr>
                <a:xfrm>
                  <a:off x="383852" y="5962992"/>
                  <a:ext cx="2628571" cy="401285"/>
                </a:xfrm>
                <a:prstGeom prst="rect">
                  <a:avLst/>
                </a:prstGeom>
              </p:spPr>
            </p:pic>
          </p:control>
        </mc:Fallback>
      </mc:AlternateContent>
      <mc:AlternateContent xmlns:mc="http://schemas.openxmlformats.org/markup-compatibility/2006">
        <mc:Choice xmlns:v="urn:schemas-microsoft-com:vml" Requires="v">
          <p:control name="TextBox1" r:id="rId6" imgW="2629080" imgH="403920"/>
        </mc:Choice>
        <mc:Fallback>
          <p:control name="TextBox1" r:id="rId6" imgW="2629080" imgH="403920">
            <p:pic>
              <p:nvPicPr>
                <p:cNvPr id="20" name="TextBox1">
                  <a:extLst>
                    <a:ext uri="{FF2B5EF4-FFF2-40B4-BE49-F238E27FC236}">
                      <a16:creationId xmlns:a16="http://schemas.microsoft.com/office/drawing/2014/main" id="{47CAC29E-5076-2596-0E5D-EA361CD8C4E9}"/>
                    </a:ext>
                  </a:extLst>
                </p:cNvPr>
                <p:cNvPicPr>
                  <a:picLocks/>
                </p:cNvPicPr>
                <p:nvPr/>
              </p:nvPicPr>
              <p:blipFill>
                <a:blip r:embed="rId20"/>
                <a:stretch>
                  <a:fillRect/>
                </a:stretch>
              </p:blipFill>
              <p:spPr>
                <a:xfrm>
                  <a:off x="3120413" y="4663010"/>
                  <a:ext cx="2628571" cy="401285"/>
                </a:xfrm>
                <a:prstGeom prst="rect">
                  <a:avLst/>
                </a:prstGeom>
              </p:spPr>
            </p:pic>
          </p:control>
        </mc:Fallback>
      </mc:AlternateContent>
      <mc:AlternateContent xmlns:mc="http://schemas.openxmlformats.org/markup-compatibility/2006">
        <mc:Choice xmlns:v="urn:schemas-microsoft-com:vml" Requires="v">
          <p:control name="TextBox2" r:id="rId7" imgW="2629080" imgH="403920"/>
        </mc:Choice>
        <mc:Fallback>
          <p:control name="TextBox2" r:id="rId7" imgW="2629080" imgH="403920">
            <p:pic>
              <p:nvPicPr>
                <p:cNvPr id="27" name="TextBox2">
                  <a:extLst>
                    <a:ext uri="{FF2B5EF4-FFF2-40B4-BE49-F238E27FC236}">
                      <a16:creationId xmlns:a16="http://schemas.microsoft.com/office/drawing/2014/main" id="{A639BED5-9D4E-2360-B66E-B7FBDE3CD792}"/>
                    </a:ext>
                  </a:extLst>
                </p:cNvPr>
                <p:cNvPicPr>
                  <a:picLocks/>
                </p:cNvPicPr>
                <p:nvPr/>
              </p:nvPicPr>
              <p:blipFill>
                <a:blip r:embed="rId20"/>
                <a:stretch>
                  <a:fillRect/>
                </a:stretch>
              </p:blipFill>
              <p:spPr>
                <a:xfrm>
                  <a:off x="3120413" y="5084931"/>
                  <a:ext cx="2628571" cy="401285"/>
                </a:xfrm>
                <a:prstGeom prst="rect">
                  <a:avLst/>
                </a:prstGeom>
              </p:spPr>
            </p:pic>
          </p:control>
        </mc:Fallback>
      </mc:AlternateContent>
      <mc:AlternateContent xmlns:mc="http://schemas.openxmlformats.org/markup-compatibility/2006">
        <mc:Choice xmlns:v="urn:schemas-microsoft-com:vml" Requires="v">
          <p:control name="TextBox3" r:id="rId8" imgW="2629080" imgH="403920"/>
        </mc:Choice>
        <mc:Fallback>
          <p:control name="TextBox3" r:id="rId8" imgW="2629080" imgH="403920">
            <p:pic>
              <p:nvPicPr>
                <p:cNvPr id="28" name="TextBox3">
                  <a:extLst>
                    <a:ext uri="{FF2B5EF4-FFF2-40B4-BE49-F238E27FC236}">
                      <a16:creationId xmlns:a16="http://schemas.microsoft.com/office/drawing/2014/main" id="{F9624954-E9BC-4EBE-8B11-B79507C31609}"/>
                    </a:ext>
                  </a:extLst>
                </p:cNvPr>
                <p:cNvPicPr>
                  <a:picLocks/>
                </p:cNvPicPr>
                <p:nvPr/>
              </p:nvPicPr>
              <p:blipFill>
                <a:blip r:embed="rId20"/>
                <a:stretch>
                  <a:fillRect/>
                </a:stretch>
              </p:blipFill>
              <p:spPr>
                <a:xfrm>
                  <a:off x="3120413" y="5526603"/>
                  <a:ext cx="2628571" cy="401285"/>
                </a:xfrm>
                <a:prstGeom prst="rect">
                  <a:avLst/>
                </a:prstGeom>
              </p:spPr>
            </p:pic>
          </p:control>
        </mc:Fallback>
      </mc:AlternateContent>
      <mc:AlternateContent xmlns:mc="http://schemas.openxmlformats.org/markup-compatibility/2006">
        <mc:Choice xmlns:v="urn:schemas-microsoft-com:vml" Requires="v">
          <p:control name="TextBox6" r:id="rId9" imgW="2629080" imgH="403920"/>
        </mc:Choice>
        <mc:Fallback>
          <p:control name="TextBox6" r:id="rId9" imgW="2629080" imgH="403920">
            <p:pic>
              <p:nvPicPr>
                <p:cNvPr id="29" name="TextBox6">
                  <a:extLst>
                    <a:ext uri="{FF2B5EF4-FFF2-40B4-BE49-F238E27FC236}">
                      <a16:creationId xmlns:a16="http://schemas.microsoft.com/office/drawing/2014/main" id="{DCB0CBED-62CA-BAD7-D241-83016105D6A0}"/>
                    </a:ext>
                  </a:extLst>
                </p:cNvPr>
                <p:cNvPicPr>
                  <a:picLocks/>
                </p:cNvPicPr>
                <p:nvPr/>
              </p:nvPicPr>
              <p:blipFill>
                <a:blip r:embed="rId20"/>
                <a:stretch>
                  <a:fillRect/>
                </a:stretch>
              </p:blipFill>
              <p:spPr>
                <a:xfrm>
                  <a:off x="3120413" y="5948524"/>
                  <a:ext cx="2628571" cy="401285"/>
                </a:xfrm>
                <a:prstGeom prst="rect">
                  <a:avLst/>
                </a:prstGeom>
              </p:spPr>
            </p:pic>
          </p:control>
        </mc:Fallback>
      </mc:AlternateContent>
      <mc:AlternateContent xmlns:mc="http://schemas.openxmlformats.org/markup-compatibility/2006">
        <mc:Choice xmlns:v="urn:schemas-microsoft-com:vml" Requires="v">
          <p:control name="TextBox8" r:id="rId10" imgW="2629080" imgH="403920"/>
        </mc:Choice>
        <mc:Fallback>
          <p:control name="TextBox8" r:id="rId10" imgW="2629080" imgH="403920">
            <p:pic>
              <p:nvPicPr>
                <p:cNvPr id="30" name="TextBox8">
                  <a:extLst>
                    <a:ext uri="{FF2B5EF4-FFF2-40B4-BE49-F238E27FC236}">
                      <a16:creationId xmlns:a16="http://schemas.microsoft.com/office/drawing/2014/main" id="{498CC8E6-1FBC-3E70-CB95-D0ABC27209F2}"/>
                    </a:ext>
                  </a:extLst>
                </p:cNvPr>
                <p:cNvPicPr>
                  <a:picLocks/>
                </p:cNvPicPr>
                <p:nvPr/>
              </p:nvPicPr>
              <p:blipFill>
                <a:blip r:embed="rId20"/>
                <a:stretch>
                  <a:fillRect/>
                </a:stretch>
              </p:blipFill>
              <p:spPr>
                <a:xfrm>
                  <a:off x="6406021" y="4666888"/>
                  <a:ext cx="2628571" cy="401285"/>
                </a:xfrm>
                <a:prstGeom prst="rect">
                  <a:avLst/>
                </a:prstGeom>
              </p:spPr>
            </p:pic>
          </p:control>
        </mc:Fallback>
      </mc:AlternateContent>
      <mc:AlternateContent xmlns:mc="http://schemas.openxmlformats.org/markup-compatibility/2006">
        <mc:Choice xmlns:v="urn:schemas-microsoft-com:vml" Requires="v">
          <p:control name="TextBox9" r:id="rId11" imgW="2629080" imgH="403920"/>
        </mc:Choice>
        <mc:Fallback>
          <p:control name="TextBox9" r:id="rId11" imgW="2629080" imgH="403920">
            <p:pic>
              <p:nvPicPr>
                <p:cNvPr id="31" name="TextBox9">
                  <a:extLst>
                    <a:ext uri="{FF2B5EF4-FFF2-40B4-BE49-F238E27FC236}">
                      <a16:creationId xmlns:a16="http://schemas.microsoft.com/office/drawing/2014/main" id="{B57C9B9A-EDE7-FCC6-5DA1-6F68FE41E6EC}"/>
                    </a:ext>
                  </a:extLst>
                </p:cNvPr>
                <p:cNvPicPr>
                  <a:picLocks/>
                </p:cNvPicPr>
                <p:nvPr/>
              </p:nvPicPr>
              <p:blipFill>
                <a:blip r:embed="rId20"/>
                <a:stretch>
                  <a:fillRect/>
                </a:stretch>
              </p:blipFill>
              <p:spPr>
                <a:xfrm>
                  <a:off x="6406021" y="5076978"/>
                  <a:ext cx="2628571" cy="401285"/>
                </a:xfrm>
                <a:prstGeom prst="rect">
                  <a:avLst/>
                </a:prstGeom>
              </p:spPr>
            </p:pic>
          </p:control>
        </mc:Fallback>
      </mc:AlternateContent>
      <mc:AlternateContent xmlns:mc="http://schemas.openxmlformats.org/markup-compatibility/2006">
        <mc:Choice xmlns:v="urn:schemas-microsoft-com:vml" Requires="v">
          <p:control name="TextBox10" r:id="rId12" imgW="2629080" imgH="403920"/>
        </mc:Choice>
        <mc:Fallback>
          <p:control name="TextBox10" r:id="rId12" imgW="2629080" imgH="403920">
            <p:pic>
              <p:nvPicPr>
                <p:cNvPr id="32" name="TextBox10">
                  <a:extLst>
                    <a:ext uri="{FF2B5EF4-FFF2-40B4-BE49-F238E27FC236}">
                      <a16:creationId xmlns:a16="http://schemas.microsoft.com/office/drawing/2014/main" id="{9E5E952E-F7D4-5F28-968A-9336DC2519E4}"/>
                    </a:ext>
                  </a:extLst>
                </p:cNvPr>
                <p:cNvPicPr>
                  <a:picLocks/>
                </p:cNvPicPr>
                <p:nvPr/>
              </p:nvPicPr>
              <p:blipFill>
                <a:blip r:embed="rId20"/>
                <a:stretch>
                  <a:fillRect/>
                </a:stretch>
              </p:blipFill>
              <p:spPr>
                <a:xfrm>
                  <a:off x="6406021" y="5516231"/>
                  <a:ext cx="2628571" cy="401285"/>
                </a:xfrm>
                <a:prstGeom prst="rect">
                  <a:avLst/>
                </a:prstGeom>
              </p:spPr>
            </p:pic>
          </p:control>
        </mc:Fallback>
      </mc:AlternateContent>
      <mc:AlternateContent xmlns:mc="http://schemas.openxmlformats.org/markup-compatibility/2006">
        <mc:Choice xmlns:v="urn:schemas-microsoft-com:vml" Requires="v">
          <p:control name="TextBox11" r:id="rId13" imgW="2629080" imgH="396360"/>
        </mc:Choice>
        <mc:Fallback>
          <p:control name="TextBox11" r:id="rId13" imgW="2629080" imgH="396360">
            <p:pic>
              <p:nvPicPr>
                <p:cNvPr id="33" name="TextBox11">
                  <a:extLst>
                    <a:ext uri="{FF2B5EF4-FFF2-40B4-BE49-F238E27FC236}">
                      <a16:creationId xmlns:a16="http://schemas.microsoft.com/office/drawing/2014/main" id="{7AD2CA7A-743F-E6FA-B19B-3AE92F48DE43}"/>
                    </a:ext>
                  </a:extLst>
                </p:cNvPr>
                <p:cNvPicPr>
                  <a:picLocks/>
                </p:cNvPicPr>
                <p:nvPr/>
              </p:nvPicPr>
              <p:blipFill>
                <a:blip r:embed="rId21"/>
                <a:stretch>
                  <a:fillRect/>
                </a:stretch>
              </p:blipFill>
              <p:spPr>
                <a:xfrm>
                  <a:off x="6406021" y="5938152"/>
                  <a:ext cx="2628571" cy="401285"/>
                </a:xfrm>
                <a:prstGeom prst="rect">
                  <a:avLst/>
                </a:prstGeom>
              </p:spPr>
            </p:pic>
          </p:control>
        </mc:Fallback>
      </mc:AlternateContent>
      <mc:AlternateContent xmlns:mc="http://schemas.openxmlformats.org/markup-compatibility/2006">
        <mc:Choice xmlns:v="urn:schemas-microsoft-com:vml" Requires="v">
          <p:control name="TextBox12" r:id="rId14" imgW="2629080" imgH="396360"/>
        </mc:Choice>
        <mc:Fallback>
          <p:control name="TextBox12" r:id="rId14" imgW="2629080" imgH="396360">
            <p:pic>
              <p:nvPicPr>
                <p:cNvPr id="34" name="TextBox12">
                  <a:extLst>
                    <a:ext uri="{FF2B5EF4-FFF2-40B4-BE49-F238E27FC236}">
                      <a16:creationId xmlns:a16="http://schemas.microsoft.com/office/drawing/2014/main" id="{4064ABF8-208A-48DC-0481-B71E191BA09D}"/>
                    </a:ext>
                  </a:extLst>
                </p:cNvPr>
                <p:cNvPicPr>
                  <a:picLocks/>
                </p:cNvPicPr>
                <p:nvPr/>
              </p:nvPicPr>
              <p:blipFill>
                <a:blip r:embed="rId21"/>
                <a:stretch>
                  <a:fillRect/>
                </a:stretch>
              </p:blipFill>
              <p:spPr>
                <a:xfrm>
                  <a:off x="9142582" y="4638170"/>
                  <a:ext cx="2628571" cy="401285"/>
                </a:xfrm>
                <a:prstGeom prst="rect">
                  <a:avLst/>
                </a:prstGeom>
              </p:spPr>
            </p:pic>
          </p:control>
        </mc:Fallback>
      </mc:AlternateContent>
      <mc:AlternateContent xmlns:mc="http://schemas.openxmlformats.org/markup-compatibility/2006">
        <mc:Choice xmlns:v="urn:schemas-microsoft-com:vml" Requires="v">
          <p:control name="TextBox15" r:id="rId15" imgW="2629080" imgH="403920"/>
        </mc:Choice>
        <mc:Fallback>
          <p:control name="TextBox15" r:id="rId15" imgW="2629080" imgH="403920">
            <p:pic>
              <p:nvPicPr>
                <p:cNvPr id="35" name="TextBox15">
                  <a:extLst>
                    <a:ext uri="{FF2B5EF4-FFF2-40B4-BE49-F238E27FC236}">
                      <a16:creationId xmlns:a16="http://schemas.microsoft.com/office/drawing/2014/main" id="{6DD61A9E-B946-0584-0A29-82D5D4C00B58}"/>
                    </a:ext>
                  </a:extLst>
                </p:cNvPr>
                <p:cNvPicPr>
                  <a:picLocks/>
                </p:cNvPicPr>
                <p:nvPr/>
              </p:nvPicPr>
              <p:blipFill>
                <a:blip r:embed="rId20"/>
                <a:stretch>
                  <a:fillRect/>
                </a:stretch>
              </p:blipFill>
              <p:spPr>
                <a:xfrm>
                  <a:off x="9142582" y="5060091"/>
                  <a:ext cx="2628571" cy="401285"/>
                </a:xfrm>
                <a:prstGeom prst="rect">
                  <a:avLst/>
                </a:prstGeom>
              </p:spPr>
            </p:pic>
          </p:control>
        </mc:Fallback>
      </mc:AlternateContent>
      <mc:AlternateContent xmlns:mc="http://schemas.openxmlformats.org/markup-compatibility/2006">
        <mc:Choice xmlns:v="urn:schemas-microsoft-com:vml" Requires="v">
          <p:control name="TextBox16" r:id="rId16" imgW="2629080" imgH="396360"/>
        </mc:Choice>
        <mc:Fallback>
          <p:control name="TextBox16" r:id="rId16" imgW="2629080" imgH="396360">
            <p:pic>
              <p:nvPicPr>
                <p:cNvPr id="36" name="TextBox16">
                  <a:extLst>
                    <a:ext uri="{FF2B5EF4-FFF2-40B4-BE49-F238E27FC236}">
                      <a16:creationId xmlns:a16="http://schemas.microsoft.com/office/drawing/2014/main" id="{8C602629-2706-631E-5E21-1AE243B930CC}"/>
                    </a:ext>
                  </a:extLst>
                </p:cNvPr>
                <p:cNvPicPr>
                  <a:picLocks/>
                </p:cNvPicPr>
                <p:nvPr/>
              </p:nvPicPr>
              <p:blipFill>
                <a:blip r:embed="rId21"/>
                <a:stretch>
                  <a:fillRect/>
                </a:stretch>
              </p:blipFill>
              <p:spPr>
                <a:xfrm>
                  <a:off x="9142582" y="5501763"/>
                  <a:ext cx="2628571" cy="401285"/>
                </a:xfrm>
                <a:prstGeom prst="rect">
                  <a:avLst/>
                </a:prstGeom>
              </p:spPr>
            </p:pic>
          </p:control>
        </mc:Fallback>
      </mc:AlternateContent>
      <mc:AlternateContent xmlns:mc="http://schemas.openxmlformats.org/markup-compatibility/2006">
        <mc:Choice xmlns:v="urn:schemas-microsoft-com:vml" Requires="v">
          <p:control name="TextBox17" r:id="rId17" imgW="2629080" imgH="403920"/>
        </mc:Choice>
        <mc:Fallback>
          <p:control name="TextBox17" r:id="rId17" imgW="2629080" imgH="403920">
            <p:pic>
              <p:nvPicPr>
                <p:cNvPr id="37" name="TextBox17">
                  <a:extLst>
                    <a:ext uri="{FF2B5EF4-FFF2-40B4-BE49-F238E27FC236}">
                      <a16:creationId xmlns:a16="http://schemas.microsoft.com/office/drawing/2014/main" id="{BB276D48-D830-2CA8-418A-92848FD73D88}"/>
                    </a:ext>
                  </a:extLst>
                </p:cNvPr>
                <p:cNvPicPr>
                  <a:picLocks/>
                </p:cNvPicPr>
                <p:nvPr/>
              </p:nvPicPr>
              <p:blipFill>
                <a:blip r:embed="rId20"/>
                <a:stretch>
                  <a:fillRect/>
                </a:stretch>
              </p:blipFill>
              <p:spPr>
                <a:xfrm>
                  <a:off x="9142582" y="5923684"/>
                  <a:ext cx="2628571" cy="401285"/>
                </a:xfrm>
                <a:prstGeom prst="rect">
                  <a:avLst/>
                </a:prstGeom>
              </p:spPr>
            </p:pic>
          </p:control>
        </mc:Fallback>
      </mc:AlternateContent>
    </p:controls>
    <p:extLst>
      <p:ext uri="{BB962C8B-B14F-4D97-AF65-F5344CB8AC3E}">
        <p14:creationId xmlns:p14="http://schemas.microsoft.com/office/powerpoint/2010/main" val="83841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C7C1-7555-69A4-AD0D-8E50CAD0348E}"/>
              </a:ext>
            </a:extLst>
          </p:cNvPr>
          <p:cNvSpPr>
            <a:spLocks noGrp="1"/>
          </p:cNvSpPr>
          <p:nvPr>
            <p:ph type="title"/>
          </p:nvPr>
        </p:nvSpPr>
        <p:spPr>
          <a:xfrm>
            <a:off x="2114492" y="480848"/>
            <a:ext cx="9163108" cy="611535"/>
          </a:xfrm>
        </p:spPr>
        <p:txBody>
          <a:bodyPr>
            <a:noAutofit/>
          </a:bodyPr>
          <a:lstStyle/>
          <a:p>
            <a:pPr algn="ctr"/>
            <a:r>
              <a:rPr lang="en-CA" sz="3200" b="1" dirty="0"/>
              <a:t>How Does the League think about Ministry?</a:t>
            </a:r>
          </a:p>
        </p:txBody>
      </p:sp>
      <p:sp>
        <p:nvSpPr>
          <p:cNvPr id="3" name="Slide Number Placeholder 2">
            <a:extLst>
              <a:ext uri="{FF2B5EF4-FFF2-40B4-BE49-F238E27FC236}">
                <a16:creationId xmlns:a16="http://schemas.microsoft.com/office/drawing/2014/main" id="{829B0EDF-E379-924B-7655-B44B560B3EA2}"/>
              </a:ext>
            </a:extLst>
          </p:cNvPr>
          <p:cNvSpPr>
            <a:spLocks noGrp="1"/>
          </p:cNvSpPr>
          <p:nvPr>
            <p:ph type="sldNum" sz="quarter" idx="12"/>
          </p:nvPr>
        </p:nvSpPr>
        <p:spPr/>
        <p:txBody>
          <a:bodyPr/>
          <a:lstStyle/>
          <a:p>
            <a:endParaRPr lang="en-US" dirty="0"/>
          </a:p>
        </p:txBody>
      </p:sp>
      <p:pic>
        <p:nvPicPr>
          <p:cNvPr id="5" name="Picture 4" descr="A picture containing text&#10;&#10;Description automatically generated">
            <a:extLst>
              <a:ext uri="{FF2B5EF4-FFF2-40B4-BE49-F238E27FC236}">
                <a16:creationId xmlns:a16="http://schemas.microsoft.com/office/drawing/2014/main" id="{E122D7AB-F2C0-B8A7-4B0A-EE0E40A6E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203" y="4905021"/>
            <a:ext cx="1257301" cy="1361210"/>
          </a:xfrm>
          <a:prstGeom prst="rect">
            <a:avLst/>
          </a:prstGeom>
        </p:spPr>
      </p:pic>
      <p:pic>
        <p:nvPicPr>
          <p:cNvPr id="9" name="Picture 8" descr="Icon&#10;&#10;Description automatically generated">
            <a:extLst>
              <a:ext uri="{FF2B5EF4-FFF2-40B4-BE49-F238E27FC236}">
                <a16:creationId xmlns:a16="http://schemas.microsoft.com/office/drawing/2014/main" id="{12099774-A73C-A503-FFFC-3831A825F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2" y="4877885"/>
            <a:ext cx="1257301" cy="1366632"/>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56D6F911-8783-431E-5EA5-87936D153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4789" y="4877885"/>
            <a:ext cx="1274094" cy="1361211"/>
          </a:xfrm>
          <a:prstGeom prst="rect">
            <a:avLst/>
          </a:prstGeom>
        </p:spPr>
      </p:pic>
      <p:grpSp>
        <p:nvGrpSpPr>
          <p:cNvPr id="6" name="Group 5">
            <a:extLst>
              <a:ext uri="{FF2B5EF4-FFF2-40B4-BE49-F238E27FC236}">
                <a16:creationId xmlns:a16="http://schemas.microsoft.com/office/drawing/2014/main" id="{854409E1-3EB2-F556-15B2-9AAC02408B30}"/>
              </a:ext>
            </a:extLst>
          </p:cNvPr>
          <p:cNvGrpSpPr/>
          <p:nvPr/>
        </p:nvGrpSpPr>
        <p:grpSpPr>
          <a:xfrm>
            <a:off x="4316678" y="968775"/>
            <a:ext cx="5106926" cy="3798601"/>
            <a:chOff x="4316678" y="968775"/>
            <a:chExt cx="5106926" cy="3798601"/>
          </a:xfrm>
        </p:grpSpPr>
        <p:pic>
          <p:nvPicPr>
            <p:cNvPr id="7" name="Picture 6" descr="Diagram&#10;&#10;Description automatically generated">
              <a:extLst>
                <a:ext uri="{FF2B5EF4-FFF2-40B4-BE49-F238E27FC236}">
                  <a16:creationId xmlns:a16="http://schemas.microsoft.com/office/drawing/2014/main" id="{0945ACC2-BEC8-1BC2-6155-78825B0216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6678" y="968775"/>
              <a:ext cx="5106926" cy="3798601"/>
            </a:xfrm>
            <a:prstGeom prst="rect">
              <a:avLst/>
            </a:prstGeom>
          </p:spPr>
        </p:pic>
        <p:sp>
          <p:nvSpPr>
            <p:cNvPr id="4" name="TextBox 3">
              <a:extLst>
                <a:ext uri="{FF2B5EF4-FFF2-40B4-BE49-F238E27FC236}">
                  <a16:creationId xmlns:a16="http://schemas.microsoft.com/office/drawing/2014/main" id="{DF49E1B3-5CF6-48F1-946B-41587E0CC36C}"/>
                </a:ext>
              </a:extLst>
            </p:cNvPr>
            <p:cNvSpPr txBox="1"/>
            <p:nvPr/>
          </p:nvSpPr>
          <p:spPr>
            <a:xfrm>
              <a:off x="6205728" y="1606484"/>
              <a:ext cx="1403608" cy="1015663"/>
            </a:xfrm>
            <a:prstGeom prst="rect">
              <a:avLst/>
            </a:prstGeom>
            <a:solidFill>
              <a:srgbClr val="6479B2"/>
            </a:solidFill>
            <a:ln>
              <a:noFill/>
            </a:ln>
          </p:spPr>
          <p:txBody>
            <a:bodyPr wrap="square" rtlCol="0">
              <a:spAutoFit/>
            </a:bodyPr>
            <a:lstStyle/>
            <a:p>
              <a:pPr algn="ctr"/>
              <a:r>
                <a:rPr lang="en-US" sz="2000" b="1" dirty="0">
                  <a:solidFill>
                    <a:schemeClr val="bg1"/>
                  </a:solidFill>
                </a:rPr>
                <a:t>CWL</a:t>
              </a:r>
            </a:p>
            <a:p>
              <a:pPr algn="ctr"/>
              <a:r>
                <a:rPr lang="en-US" sz="2000" b="1" dirty="0">
                  <a:solidFill>
                    <a:schemeClr val="bg1"/>
                  </a:solidFill>
                </a:rPr>
                <a:t>A Call</a:t>
              </a:r>
            </a:p>
            <a:p>
              <a:pPr algn="ctr"/>
              <a:r>
                <a:rPr lang="en-US" sz="2000" b="1" dirty="0">
                  <a:solidFill>
                    <a:schemeClr val="bg1"/>
                  </a:solidFill>
                </a:rPr>
                <a:t>to Ministry</a:t>
              </a:r>
              <a:endParaRPr lang="en-CA" sz="2000" b="1" dirty="0">
                <a:solidFill>
                  <a:schemeClr val="bg1"/>
                </a:solidFill>
              </a:endParaRPr>
            </a:p>
          </p:txBody>
        </p:sp>
      </p:grpSp>
    </p:spTree>
    <p:custDataLst>
      <p:tags r:id="rId1"/>
    </p:custDataLst>
    <p:extLst>
      <p:ext uri="{BB962C8B-B14F-4D97-AF65-F5344CB8AC3E}">
        <p14:creationId xmlns:p14="http://schemas.microsoft.com/office/powerpoint/2010/main" val="39356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3ABFAA-BD5A-FABC-C8C3-3064ED52842B}"/>
              </a:ext>
            </a:extLst>
          </p:cNvPr>
          <p:cNvSpPr/>
          <p:nvPr/>
        </p:nvSpPr>
        <p:spPr>
          <a:xfrm>
            <a:off x="2906324" y="1980115"/>
            <a:ext cx="8690439" cy="3593788"/>
          </a:xfrm>
          <a:prstGeom prst="rect">
            <a:avLst/>
          </a:prstGeom>
          <a:solidFill>
            <a:srgbClr val="899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6DEC7C1-7555-69A4-AD0D-8E50CAD0348E}"/>
              </a:ext>
            </a:extLst>
          </p:cNvPr>
          <p:cNvSpPr>
            <a:spLocks noGrp="1"/>
          </p:cNvSpPr>
          <p:nvPr>
            <p:ph type="title"/>
          </p:nvPr>
        </p:nvSpPr>
        <p:spPr>
          <a:xfrm>
            <a:off x="2114492" y="217521"/>
            <a:ext cx="9482271" cy="611535"/>
          </a:xfrm>
        </p:spPr>
        <p:txBody>
          <a:bodyPr>
            <a:normAutofit/>
          </a:bodyPr>
          <a:lstStyle/>
          <a:p>
            <a:pPr algn="ctr"/>
            <a:r>
              <a:rPr lang="en-CA" sz="3200" b="1" dirty="0"/>
              <a:t>Faith Ministry</a:t>
            </a:r>
          </a:p>
        </p:txBody>
      </p:sp>
      <p:sp>
        <p:nvSpPr>
          <p:cNvPr id="3" name="Slide Number Placeholder 2">
            <a:extLst>
              <a:ext uri="{FF2B5EF4-FFF2-40B4-BE49-F238E27FC236}">
                <a16:creationId xmlns:a16="http://schemas.microsoft.com/office/drawing/2014/main" id="{829B0EDF-E379-924B-7655-B44B560B3EA2}"/>
              </a:ext>
            </a:extLst>
          </p:cNvPr>
          <p:cNvSpPr>
            <a:spLocks noGrp="1"/>
          </p:cNvSpPr>
          <p:nvPr>
            <p:ph type="sldNum" sz="quarter" idx="12"/>
          </p:nvPr>
        </p:nvSpPr>
        <p:spPr>
          <a:xfrm>
            <a:off x="11110363" y="6433911"/>
            <a:ext cx="972800" cy="365125"/>
          </a:xfrm>
        </p:spPr>
        <p:txBody>
          <a:bodyPr/>
          <a:lstStyle/>
          <a:p>
            <a:endParaRPr lang="en-US" dirty="0"/>
          </a:p>
        </p:txBody>
      </p:sp>
      <p:sp>
        <p:nvSpPr>
          <p:cNvPr id="8" name="TextBox 7">
            <a:extLst>
              <a:ext uri="{FF2B5EF4-FFF2-40B4-BE49-F238E27FC236}">
                <a16:creationId xmlns:a16="http://schemas.microsoft.com/office/drawing/2014/main" id="{BEDAB518-1F49-452C-0F38-7EA4470DDE8E}"/>
              </a:ext>
            </a:extLst>
          </p:cNvPr>
          <p:cNvSpPr txBox="1"/>
          <p:nvPr/>
        </p:nvSpPr>
        <p:spPr>
          <a:xfrm>
            <a:off x="4607797" y="3027095"/>
            <a:ext cx="6374811" cy="2001189"/>
          </a:xfrm>
          <a:prstGeom prst="rect">
            <a:avLst/>
          </a:prstGeom>
          <a:solidFill>
            <a:srgbClr val="D9DBF4"/>
          </a:solidFill>
          <a:ln w="28575">
            <a:solidFill>
              <a:srgbClr val="002060"/>
            </a:solidFill>
          </a:ln>
        </p:spPr>
        <p:txBody>
          <a:bodyPr wrap="square" rtlCol="0">
            <a:spAutoFit/>
          </a:bodyPr>
          <a:lstStyle/>
          <a:p>
            <a:pPr algn="ctr">
              <a:lnSpc>
                <a:spcPct val="107000"/>
              </a:lnSpc>
              <a:spcAft>
                <a:spcPts val="800"/>
              </a:spcAft>
            </a:pPr>
            <a:r>
              <a:rPr lang="en-US" sz="2800" dirty="0">
                <a:effectLst/>
                <a:latin typeface="Century" panose="02040604050505020304" pitchFamily="18" charset="0"/>
                <a:ea typeface="Calibri" panose="020F0502020204030204" pitchFamily="34" charset="0"/>
                <a:cs typeface="Arial" panose="020B0604020202020204" pitchFamily="34" charset="0"/>
              </a:rPr>
              <a:t>“</a:t>
            </a:r>
            <a:r>
              <a:rPr lang="en-CA" sz="2800" dirty="0">
                <a:effectLst/>
                <a:latin typeface="Century" panose="02040604050505020304" pitchFamily="18" charset="0"/>
                <a:ea typeface="Calibri" panose="020F0502020204030204" pitchFamily="34" charset="0"/>
                <a:cs typeface="Arial" panose="020B0604020202020204" pitchFamily="34" charset="0"/>
              </a:rPr>
              <a:t>And he said to them, ‘Go into all the world and proclaim the good news to the whole creation.’ ”</a:t>
            </a:r>
          </a:p>
          <a:p>
            <a:pPr algn="ctr">
              <a:lnSpc>
                <a:spcPct val="107000"/>
              </a:lnSpc>
              <a:spcAft>
                <a:spcPts val="800"/>
              </a:spcAft>
            </a:pPr>
            <a:r>
              <a:rPr lang="en-CA" sz="2800" dirty="0">
                <a:effectLst/>
                <a:latin typeface="Century" panose="02040604050505020304" pitchFamily="18" charset="0"/>
                <a:ea typeface="Calibri" panose="020F0502020204030204" pitchFamily="34" charset="0"/>
                <a:cs typeface="Arial" panose="020B0604020202020204" pitchFamily="34" charset="0"/>
              </a:rPr>
              <a:t>(Mk 16:15)</a:t>
            </a:r>
          </a:p>
        </p:txBody>
      </p:sp>
      <p:sp>
        <p:nvSpPr>
          <p:cNvPr id="17" name="Rectangle 16">
            <a:extLst>
              <a:ext uri="{FF2B5EF4-FFF2-40B4-BE49-F238E27FC236}">
                <a16:creationId xmlns:a16="http://schemas.microsoft.com/office/drawing/2014/main" id="{4473B08A-0F4C-9CEB-0646-DDFCD4F0A55B}"/>
              </a:ext>
            </a:extLst>
          </p:cNvPr>
          <p:cNvSpPr/>
          <p:nvPr/>
        </p:nvSpPr>
        <p:spPr>
          <a:xfrm>
            <a:off x="1988269" y="1353312"/>
            <a:ext cx="2274570" cy="23947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Icon&#10;&#10;Description automatically generated">
            <a:extLst>
              <a:ext uri="{FF2B5EF4-FFF2-40B4-BE49-F238E27FC236}">
                <a16:creationId xmlns:a16="http://schemas.microsoft.com/office/drawing/2014/main" id="{1B81B95D-CBDF-B75D-23C7-9204AAB16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492" y="1506201"/>
            <a:ext cx="2022124" cy="2088971"/>
          </a:xfrm>
          <a:prstGeom prst="rect">
            <a:avLst/>
          </a:prstGeom>
        </p:spPr>
      </p:pic>
    </p:spTree>
    <p:custDataLst>
      <p:tags r:id="rId1"/>
    </p:custDataLst>
    <p:extLst>
      <p:ext uri="{BB962C8B-B14F-4D97-AF65-F5344CB8AC3E}">
        <p14:creationId xmlns:p14="http://schemas.microsoft.com/office/powerpoint/2010/main" val="386866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3ABFAA-BD5A-FABC-C8C3-3064ED52842B}"/>
              </a:ext>
            </a:extLst>
          </p:cNvPr>
          <p:cNvSpPr/>
          <p:nvPr/>
        </p:nvSpPr>
        <p:spPr>
          <a:xfrm>
            <a:off x="2906324" y="1980115"/>
            <a:ext cx="8690439" cy="3593788"/>
          </a:xfrm>
          <a:prstGeom prst="rect">
            <a:avLst/>
          </a:prstGeom>
          <a:solidFill>
            <a:srgbClr val="D18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6DEC7C1-7555-69A4-AD0D-8E50CAD0348E}"/>
              </a:ext>
            </a:extLst>
          </p:cNvPr>
          <p:cNvSpPr>
            <a:spLocks noGrp="1"/>
          </p:cNvSpPr>
          <p:nvPr>
            <p:ph type="title"/>
          </p:nvPr>
        </p:nvSpPr>
        <p:spPr>
          <a:xfrm>
            <a:off x="2114492" y="217521"/>
            <a:ext cx="9482271" cy="611535"/>
          </a:xfrm>
        </p:spPr>
        <p:txBody>
          <a:bodyPr>
            <a:normAutofit/>
          </a:bodyPr>
          <a:lstStyle/>
          <a:p>
            <a:pPr algn="ctr"/>
            <a:r>
              <a:rPr lang="en-CA" sz="3200" b="1" dirty="0"/>
              <a:t>Service Ministry</a:t>
            </a:r>
          </a:p>
        </p:txBody>
      </p:sp>
      <p:sp>
        <p:nvSpPr>
          <p:cNvPr id="3" name="Slide Number Placeholder 2">
            <a:extLst>
              <a:ext uri="{FF2B5EF4-FFF2-40B4-BE49-F238E27FC236}">
                <a16:creationId xmlns:a16="http://schemas.microsoft.com/office/drawing/2014/main" id="{829B0EDF-E379-924B-7655-B44B560B3EA2}"/>
              </a:ext>
            </a:extLst>
          </p:cNvPr>
          <p:cNvSpPr>
            <a:spLocks noGrp="1"/>
          </p:cNvSpPr>
          <p:nvPr>
            <p:ph type="sldNum" sz="quarter" idx="12"/>
          </p:nvPr>
        </p:nvSpPr>
        <p:spPr>
          <a:xfrm>
            <a:off x="10954459" y="6359837"/>
            <a:ext cx="972800" cy="365125"/>
          </a:xfrm>
        </p:spPr>
        <p:txBody>
          <a:bodyPr/>
          <a:lstStyle/>
          <a:p>
            <a:endParaRPr lang="en-US" dirty="0"/>
          </a:p>
        </p:txBody>
      </p:sp>
      <p:sp>
        <p:nvSpPr>
          <p:cNvPr id="8" name="TextBox 7">
            <a:extLst>
              <a:ext uri="{FF2B5EF4-FFF2-40B4-BE49-F238E27FC236}">
                <a16:creationId xmlns:a16="http://schemas.microsoft.com/office/drawing/2014/main" id="{BEDAB518-1F49-452C-0F38-7EA4470DDE8E}"/>
              </a:ext>
            </a:extLst>
          </p:cNvPr>
          <p:cNvSpPr txBox="1"/>
          <p:nvPr/>
        </p:nvSpPr>
        <p:spPr>
          <a:xfrm>
            <a:off x="4635058" y="2286444"/>
            <a:ext cx="6589486" cy="2923236"/>
          </a:xfrm>
          <a:prstGeom prst="rect">
            <a:avLst/>
          </a:prstGeom>
          <a:solidFill>
            <a:srgbClr val="D9DBF4"/>
          </a:solidFill>
          <a:ln w="28575">
            <a:solidFill>
              <a:srgbClr val="002060"/>
            </a:solidFill>
          </a:ln>
        </p:spPr>
        <p:txBody>
          <a:bodyPr wrap="square" rtlCol="0">
            <a:spAutoFit/>
          </a:bodyPr>
          <a:lstStyle/>
          <a:p>
            <a:pPr algn="ctr">
              <a:lnSpc>
                <a:spcPct val="107000"/>
              </a:lnSpc>
              <a:spcAft>
                <a:spcPts val="800"/>
              </a:spcAft>
            </a:pPr>
            <a:r>
              <a:rPr lang="en-CA" sz="2800" dirty="0">
                <a:effectLst/>
                <a:latin typeface="Century" panose="02040604050505020304" pitchFamily="18" charset="0"/>
                <a:ea typeface="Calibri" panose="020F0502020204030204" pitchFamily="34" charset="0"/>
                <a:cs typeface="Arial" panose="020B0604020202020204" pitchFamily="34" charset="0"/>
              </a:rPr>
              <a:t>“So if I, your Lord and Teacher, have washed your feet, you also ought to wash one another’s feet. For I have set you an example, that you also should do as I have done to you.” </a:t>
            </a:r>
          </a:p>
          <a:p>
            <a:pPr algn="ctr">
              <a:lnSpc>
                <a:spcPct val="107000"/>
              </a:lnSpc>
              <a:spcAft>
                <a:spcPts val="800"/>
              </a:spcAft>
            </a:pPr>
            <a:r>
              <a:rPr lang="en-CA" sz="2800" dirty="0">
                <a:effectLst/>
                <a:latin typeface="Century" panose="02040604050505020304" pitchFamily="18" charset="0"/>
                <a:ea typeface="Calibri" panose="020F0502020204030204" pitchFamily="34" charset="0"/>
                <a:cs typeface="Arial" panose="020B0604020202020204" pitchFamily="34" charset="0"/>
              </a:rPr>
              <a:t>(Jn 13:14-15)</a:t>
            </a:r>
          </a:p>
        </p:txBody>
      </p:sp>
      <p:sp>
        <p:nvSpPr>
          <p:cNvPr id="17" name="Rectangle 16">
            <a:extLst>
              <a:ext uri="{FF2B5EF4-FFF2-40B4-BE49-F238E27FC236}">
                <a16:creationId xmlns:a16="http://schemas.microsoft.com/office/drawing/2014/main" id="{4473B08A-0F4C-9CEB-0646-DDFCD4F0A55B}"/>
              </a:ext>
            </a:extLst>
          </p:cNvPr>
          <p:cNvSpPr/>
          <p:nvPr/>
        </p:nvSpPr>
        <p:spPr>
          <a:xfrm>
            <a:off x="1988269" y="1353312"/>
            <a:ext cx="2274570" cy="23947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Icon&#10;&#10;Description automatically generated">
            <a:extLst>
              <a:ext uri="{FF2B5EF4-FFF2-40B4-BE49-F238E27FC236}">
                <a16:creationId xmlns:a16="http://schemas.microsoft.com/office/drawing/2014/main" id="{12099774-A73C-A503-FFFC-3831A825F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180" y="1475781"/>
            <a:ext cx="1953590" cy="2123468"/>
          </a:xfrm>
          <a:prstGeom prst="rect">
            <a:avLst/>
          </a:prstGeom>
        </p:spPr>
      </p:pic>
    </p:spTree>
    <p:custDataLst>
      <p:tags r:id="rId1"/>
    </p:custDataLst>
    <p:extLst>
      <p:ext uri="{BB962C8B-B14F-4D97-AF65-F5344CB8AC3E}">
        <p14:creationId xmlns:p14="http://schemas.microsoft.com/office/powerpoint/2010/main" val="3098818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RCHWAYVTI" val="ruXkWxWY"/>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23890</TotalTime>
  <Words>2749</Words>
  <Application>Microsoft Office PowerPoint</Application>
  <PresentationFormat>Widescreen</PresentationFormat>
  <Paragraphs>257</Paragraphs>
  <Slides>16</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vt:lpstr>
      <vt:lpstr>Fairwater Script</vt:lpstr>
      <vt:lpstr>Felix Titling</vt:lpstr>
      <vt:lpstr>Goudy Old Style</vt:lpstr>
      <vt:lpstr>Times New Roman</vt:lpstr>
      <vt:lpstr>Verdana</vt:lpstr>
      <vt:lpstr>ArchwayVTI</vt:lpstr>
      <vt:lpstr>Joy of Leadership: Ministries Before You Start</vt:lpstr>
      <vt:lpstr>THE Joy of Leadership</vt:lpstr>
      <vt:lpstr>Opening Prayer</vt:lpstr>
      <vt:lpstr>What this Presentation is About</vt:lpstr>
      <vt:lpstr>PowerPoint Presentation</vt:lpstr>
      <vt:lpstr>What is MINISTRY?</vt:lpstr>
      <vt:lpstr>How Does the League think about Ministry?</vt:lpstr>
      <vt:lpstr>Faith Ministry</vt:lpstr>
      <vt:lpstr>Service Ministry</vt:lpstr>
      <vt:lpstr>Social Justice Ministry</vt:lpstr>
      <vt:lpstr>MINISTRY in our own League Council?</vt:lpstr>
      <vt:lpstr>PowerPoint Presentation</vt:lpstr>
      <vt:lpstr>You shall go out with joy</vt:lpstr>
      <vt:lpstr>Questions?</vt:lpstr>
      <vt:lpstr>closing prayer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Kopp</dc:creator>
  <cp:lastModifiedBy>Communications</cp:lastModifiedBy>
  <cp:revision>157</cp:revision>
  <cp:lastPrinted>2023-01-26T20:10:16Z</cp:lastPrinted>
  <dcterms:created xsi:type="dcterms:W3CDTF">2022-12-01T21:21:51Z</dcterms:created>
  <dcterms:modified xsi:type="dcterms:W3CDTF">2023-07-04T14:11:08Z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09E0D141-0D82-4B3A-90A8-23F7731A2340</vt:lpwstr>
  </property>
  <property fmtid="{D5CDD505-2E9C-101B-9397-08002B2CF9AE}" pid="3" name="ArticulatePath">
    <vt:lpwstr>CWLT_PPT_template</vt:lpwstr>
  </property>
</Properties>
</file>