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87" r:id="rId3"/>
    <p:sldId id="391" r:id="rId4"/>
    <p:sldId id="392" r:id="rId5"/>
    <p:sldId id="269" r:id="rId6"/>
    <p:sldId id="275" r:id="rId7"/>
    <p:sldId id="404" r:id="rId8"/>
    <p:sldId id="343" r:id="rId9"/>
    <p:sldId id="368" r:id="rId10"/>
    <p:sldId id="376" r:id="rId11"/>
    <p:sldId id="377" r:id="rId12"/>
    <p:sldId id="369" r:id="rId13"/>
    <p:sldId id="346" r:id="rId14"/>
    <p:sldId id="413" r:id="rId15"/>
    <p:sldId id="414" r:id="rId16"/>
    <p:sldId id="407" r:id="rId17"/>
    <p:sldId id="405" r:id="rId18"/>
    <p:sldId id="399" r:id="rId19"/>
    <p:sldId id="415" r:id="rId20"/>
    <p:sldId id="347" r:id="rId21"/>
    <p:sldId id="398" r:id="rId22"/>
    <p:sldId id="410" r:id="rId23"/>
    <p:sldId id="348" r:id="rId24"/>
    <p:sldId id="349" r:id="rId25"/>
    <p:sldId id="350" r:id="rId26"/>
    <p:sldId id="351" r:id="rId27"/>
    <p:sldId id="352" r:id="rId28"/>
    <p:sldId id="353" r:id="rId29"/>
    <p:sldId id="354" r:id="rId30"/>
    <p:sldId id="356" r:id="rId31"/>
    <p:sldId id="357" r:id="rId32"/>
    <p:sldId id="359" r:id="rId33"/>
    <p:sldId id="360" r:id="rId34"/>
    <p:sldId id="402" r:id="rId35"/>
    <p:sldId id="383" r:id="rId36"/>
    <p:sldId id="382" r:id="rId37"/>
    <p:sldId id="416" r:id="rId38"/>
    <p:sldId id="417" r:id="rId39"/>
    <p:sldId id="418" r:id="rId40"/>
    <p:sldId id="419" r:id="rId41"/>
    <p:sldId id="421" r:id="rId42"/>
    <p:sldId id="361" r:id="rId43"/>
    <p:sldId id="362" r:id="rId44"/>
    <p:sldId id="363" r:id="rId45"/>
    <p:sldId id="364" r:id="rId46"/>
    <p:sldId id="365" r:id="rId47"/>
    <p:sldId id="366" r:id="rId48"/>
    <p:sldId id="395" r:id="rId49"/>
    <p:sldId id="396" r:id="rId50"/>
    <p:sldId id="388" r:id="rId51"/>
    <p:sldId id="389" r:id="rId52"/>
    <p:sldId id="390" r:id="rId53"/>
    <p:sldId id="393" r:id="rId54"/>
    <p:sldId id="422"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4121" autoAdjust="0"/>
  </p:normalViewPr>
  <p:slideViewPr>
    <p:cSldViewPr>
      <p:cViewPr varScale="1">
        <p:scale>
          <a:sx n="66" d="100"/>
          <a:sy n="66" d="100"/>
        </p:scale>
        <p:origin x="16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5396"/>
    </p:cViewPr>
  </p:sorterViewPr>
  <p:notesViewPr>
    <p:cSldViewPr>
      <p:cViewPr varScale="1">
        <p:scale>
          <a:sx n="69" d="100"/>
          <a:sy n="69" d="100"/>
        </p:scale>
        <p:origin x="32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370A060-84A5-F5F8-F87E-F3B955C5490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latin typeface="Trebuchet MS" panose="020B0603020202020204" pitchFamily="34" charset="0"/>
            </a:endParaRPr>
          </a:p>
        </p:txBody>
      </p:sp>
      <p:sp>
        <p:nvSpPr>
          <p:cNvPr id="28675" name="Rectangle 3">
            <a:extLst>
              <a:ext uri="{FF2B5EF4-FFF2-40B4-BE49-F238E27FC236}">
                <a16:creationId xmlns:a16="http://schemas.microsoft.com/office/drawing/2014/main" id="{7B6A712D-4971-5C40-37C4-CC4272291A4E}"/>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latin typeface="Trebuchet MS" panose="020B0603020202020204" pitchFamily="34" charset="0"/>
            </a:endParaRPr>
          </a:p>
        </p:txBody>
      </p:sp>
      <p:sp>
        <p:nvSpPr>
          <p:cNvPr id="28676" name="Rectangle 4">
            <a:extLst>
              <a:ext uri="{FF2B5EF4-FFF2-40B4-BE49-F238E27FC236}">
                <a16:creationId xmlns:a16="http://schemas.microsoft.com/office/drawing/2014/main" id="{E746BDD5-E883-A204-257A-BB32813F2871}"/>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latin typeface="Trebuchet MS" panose="020B0603020202020204" pitchFamily="34" charset="0"/>
            </a:endParaRPr>
          </a:p>
        </p:txBody>
      </p:sp>
      <p:sp>
        <p:nvSpPr>
          <p:cNvPr id="28677" name="Rectangle 5">
            <a:extLst>
              <a:ext uri="{FF2B5EF4-FFF2-40B4-BE49-F238E27FC236}">
                <a16:creationId xmlns:a16="http://schemas.microsoft.com/office/drawing/2014/main" id="{6081558E-5C50-7406-A406-87AB56E4ACE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6C2F52-ECA0-41BA-A87F-E9351620EDA7}" type="slidenum">
              <a:rPr lang="en-US" altLang="en-US">
                <a:latin typeface="Trebuchet MS" panose="020B0603020202020204" pitchFamily="34" charset="0"/>
              </a:rPr>
              <a:pPr>
                <a:defRPr/>
              </a:pPr>
              <a:t>‹#›</a:t>
            </a:fld>
            <a:endParaRPr lang="en-US" altLang="en-US" dirty="0">
              <a:latin typeface="Trebuchet MS" panose="020B0603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20987F-276F-2C8E-EF58-6AB672E17FB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rebuchet MS" panose="020B0603020202020204" pitchFamily="34" charset="0"/>
              </a:defRPr>
            </a:lvl1pPr>
          </a:lstStyle>
          <a:p>
            <a:pPr>
              <a:defRPr/>
            </a:pPr>
            <a:endParaRPr lang="en-US" dirty="0"/>
          </a:p>
        </p:txBody>
      </p:sp>
      <p:sp>
        <p:nvSpPr>
          <p:cNvPr id="18435" name="Rectangle 3">
            <a:extLst>
              <a:ext uri="{FF2B5EF4-FFF2-40B4-BE49-F238E27FC236}">
                <a16:creationId xmlns:a16="http://schemas.microsoft.com/office/drawing/2014/main" id="{059F1367-FC65-6C52-6A7B-7CCFB9D5A3B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rebuchet MS" panose="020B0603020202020204" pitchFamily="34" charset="0"/>
              </a:defRPr>
            </a:lvl1pPr>
          </a:lstStyle>
          <a:p>
            <a:pPr>
              <a:defRPr/>
            </a:pPr>
            <a:endParaRPr lang="en-US" dirty="0"/>
          </a:p>
        </p:txBody>
      </p:sp>
      <p:sp>
        <p:nvSpPr>
          <p:cNvPr id="2052" name="Rectangle 4">
            <a:extLst>
              <a:ext uri="{FF2B5EF4-FFF2-40B4-BE49-F238E27FC236}">
                <a16:creationId xmlns:a16="http://schemas.microsoft.com/office/drawing/2014/main" id="{C9388629-5EC2-9392-96C2-556A6C27A98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CC630730-53D7-05BD-85F0-76671EA40B5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a:extLst>
              <a:ext uri="{FF2B5EF4-FFF2-40B4-BE49-F238E27FC236}">
                <a16:creationId xmlns:a16="http://schemas.microsoft.com/office/drawing/2014/main" id="{8F2ADCDD-8E52-BD2D-A2FD-9DAD303BE98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rebuchet MS" panose="020B0603020202020204" pitchFamily="34" charset="0"/>
              </a:defRPr>
            </a:lvl1pPr>
          </a:lstStyle>
          <a:p>
            <a:pPr>
              <a:defRPr/>
            </a:pPr>
            <a:endParaRPr lang="en-US" dirty="0"/>
          </a:p>
        </p:txBody>
      </p:sp>
      <p:sp>
        <p:nvSpPr>
          <p:cNvPr id="18439" name="Rectangle 7">
            <a:extLst>
              <a:ext uri="{FF2B5EF4-FFF2-40B4-BE49-F238E27FC236}">
                <a16:creationId xmlns:a16="http://schemas.microsoft.com/office/drawing/2014/main" id="{84058FFC-C993-2E16-FDB6-E5AF9421CF2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rebuchet MS" panose="020B0603020202020204" pitchFamily="34" charset="0"/>
              </a:defRPr>
            </a:lvl1pPr>
          </a:lstStyle>
          <a:p>
            <a:pPr>
              <a:defRPr/>
            </a:pPr>
            <a:fld id="{C5DB7072-4BE2-4335-B185-5CEEC733FE4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E956767-DDB5-254D-0BD2-FDFA224CC53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25A23861-14EC-1084-A6EC-9641E8D33A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It is not all fundraising and funeral lunches. </a:t>
            </a:r>
          </a:p>
          <a:p>
            <a:r>
              <a:rPr lang="en-CA" altLang="en-US" i="1" dirty="0"/>
              <a:t>Speak about resolutions, The World Union of Catholic Women’s Organisations (WUCWO)</a:t>
            </a:r>
          </a:p>
          <a:p>
            <a:br>
              <a:rPr lang="en-CA" altLang="en-US" dirty="0"/>
            </a:br>
            <a:r>
              <a:rPr lang="en-CA" altLang="en-US" dirty="0"/>
              <a:t>The parish level connects to the diocesan, provincial and national levels of the League.</a:t>
            </a:r>
          </a:p>
        </p:txBody>
      </p:sp>
      <p:sp>
        <p:nvSpPr>
          <p:cNvPr id="11268" name="Slide Number Placeholder 3">
            <a:extLst>
              <a:ext uri="{FF2B5EF4-FFF2-40B4-BE49-F238E27FC236}">
                <a16:creationId xmlns:a16="http://schemas.microsoft.com/office/drawing/2014/main" id="{2254DB0F-6932-FA53-5C60-636BAE1268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6D80C8-6B06-467C-91A5-0EC3D0DA26A0}" type="slidenum">
              <a:rPr lang="en-US" altLang="en-US" smtClean="0">
                <a:latin typeface="Trebuchet MS" panose="020B0603020202020204" pitchFamily="34" charset="0"/>
              </a:rPr>
              <a:pPr/>
              <a:t>7</a:t>
            </a:fld>
            <a:endParaRPr lang="en-US" altLang="en-US" dirty="0">
              <a:latin typeface="Trebuchet MS" panose="020B0603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39</a:t>
            </a:fld>
            <a:endParaRPr lang="en-US" altLang="en-US" dirty="0"/>
          </a:p>
        </p:txBody>
      </p:sp>
    </p:spTree>
    <p:extLst>
      <p:ext uri="{BB962C8B-B14F-4D97-AF65-F5344CB8AC3E}">
        <p14:creationId xmlns:p14="http://schemas.microsoft.com/office/powerpoint/2010/main" val="204377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41</a:t>
            </a:fld>
            <a:endParaRPr lang="en-US" altLang="en-US" dirty="0"/>
          </a:p>
        </p:txBody>
      </p:sp>
    </p:spTree>
    <p:extLst>
      <p:ext uri="{BB962C8B-B14F-4D97-AF65-F5344CB8AC3E}">
        <p14:creationId xmlns:p14="http://schemas.microsoft.com/office/powerpoint/2010/main" val="160890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737B2DE-7B4E-7985-80E9-1E7F372DB5BF}"/>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CC091D5-C2B6-6987-BB81-5321234D31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Refer to the (2016 Updated) National Manual of Policy and Procedure.</a:t>
            </a:r>
          </a:p>
        </p:txBody>
      </p:sp>
      <p:sp>
        <p:nvSpPr>
          <p:cNvPr id="58372" name="Slide Number Placeholder 3">
            <a:extLst>
              <a:ext uri="{FF2B5EF4-FFF2-40B4-BE49-F238E27FC236}">
                <a16:creationId xmlns:a16="http://schemas.microsoft.com/office/drawing/2014/main" id="{ADCD8151-E849-768C-4FC2-ED16F0E84B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1E61AE-D104-4DA8-9861-77C3F0579609}" type="slidenum">
              <a:rPr lang="en-US" altLang="en-US" smtClean="0">
                <a:latin typeface="Trebuchet MS" panose="020B0603020202020204" pitchFamily="34" charset="0"/>
              </a:rPr>
              <a:pPr/>
              <a:t>48</a:t>
            </a:fld>
            <a:endParaRPr lang="en-US" altLang="en-US" dirty="0">
              <a:latin typeface="Trebuchet MS" panose="020B0603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7708260-3A69-D9B9-7420-330DFF6D8748}"/>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221739DA-AB7E-11B6-CD99-6CD0E98EB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64516" name="Slide Number Placeholder 3">
            <a:extLst>
              <a:ext uri="{FF2B5EF4-FFF2-40B4-BE49-F238E27FC236}">
                <a16:creationId xmlns:a16="http://schemas.microsoft.com/office/drawing/2014/main" id="{459D20B3-C7C8-D34B-BC70-B9A55B99AB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067BFC-8163-4A8F-85C6-374B4AEB91BD}" type="slidenum">
              <a:rPr lang="en-US" altLang="en-US" smtClean="0">
                <a:latin typeface="Trebuchet MS" panose="020B0603020202020204" pitchFamily="34" charset="0"/>
              </a:rPr>
              <a:pPr/>
              <a:t>53</a:t>
            </a:fld>
            <a:endParaRPr lang="en-US" altLang="en-US" dirty="0">
              <a:latin typeface="Trebuchet MS" panose="020B0603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9</a:t>
            </a:fld>
            <a:endParaRPr lang="en-US" altLang="en-US"/>
          </a:p>
        </p:txBody>
      </p:sp>
    </p:spTree>
    <p:extLst>
      <p:ext uri="{BB962C8B-B14F-4D97-AF65-F5344CB8AC3E}">
        <p14:creationId xmlns:p14="http://schemas.microsoft.com/office/powerpoint/2010/main" val="272917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D826E1F-39D5-E50D-6A21-D95B307C1890}"/>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D05A38F-09D3-B128-FF9D-98C48D3810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dirty="0"/>
              <a:t>Quote </a:t>
            </a:r>
            <a:r>
              <a:rPr lang="en-CA" altLang="en-US" b="1" i="1" dirty="0"/>
              <a:t>Constitution &amp; Bylaws</a:t>
            </a:r>
            <a:r>
              <a:rPr lang="en-CA" altLang="en-US" b="1" i="0" dirty="0"/>
              <a:t>,</a:t>
            </a:r>
            <a:r>
              <a:rPr lang="en-CA" altLang="en-US" b="1" dirty="0"/>
              <a:t> Part IX p. 11 </a:t>
            </a:r>
            <a:r>
              <a:rPr lang="en-CA" altLang="en-US" b="0" i="1" dirty="0"/>
              <a:t>(if time)</a:t>
            </a:r>
          </a:p>
          <a:p>
            <a:r>
              <a:rPr lang="en-CA" altLang="en-US" b="1" dirty="0"/>
              <a:t>(b) (</a:t>
            </a:r>
            <a:r>
              <a:rPr lang="en-CA" altLang="en-US" b="1" dirty="0" err="1"/>
              <a:t>i</a:t>
            </a:r>
            <a:r>
              <a:rPr lang="en-CA" altLang="en-US" b="1" dirty="0"/>
              <a:t>) (ii) (iii)</a:t>
            </a:r>
            <a:r>
              <a:rPr lang="en-CA" altLang="en-US" dirty="0"/>
              <a:t>  </a:t>
            </a:r>
          </a:p>
          <a:p>
            <a:endParaRPr lang="en-CA" altLang="en-US" dirty="0"/>
          </a:p>
          <a:p>
            <a:r>
              <a:rPr lang="en-CA" altLang="en-US" dirty="0"/>
              <a:t>It states "(</a:t>
            </a:r>
            <a:r>
              <a:rPr lang="en-CA" altLang="en-US" dirty="0" err="1"/>
              <a:t>i</a:t>
            </a:r>
            <a:r>
              <a:rPr lang="en-CA" altLang="en-US" dirty="0"/>
              <a:t>) The spiritual advisor of the </a:t>
            </a:r>
            <a:r>
              <a:rPr lang="en-CA" altLang="en-US" b="1" dirty="0"/>
              <a:t>parish council shall be the pastor of the parish</a:t>
            </a:r>
            <a:r>
              <a:rPr lang="en-CA" altLang="en-US" dirty="0"/>
              <a:t>. Where this is not possible, the pastor, in consultation with the council executive, shall appoint a spiritual advisor."  A deacon, religious or trained layperson may be appointed. </a:t>
            </a:r>
          </a:p>
          <a:p>
            <a:endParaRPr lang="en-CA" altLang="en-US" dirty="0"/>
          </a:p>
        </p:txBody>
      </p:sp>
      <p:sp>
        <p:nvSpPr>
          <p:cNvPr id="16388" name="Slide Number Placeholder 3">
            <a:extLst>
              <a:ext uri="{FF2B5EF4-FFF2-40B4-BE49-F238E27FC236}">
                <a16:creationId xmlns:a16="http://schemas.microsoft.com/office/drawing/2014/main" id="{E8B67106-8923-6153-1DC4-06A530A05D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D20780-43F1-4982-9129-5E989D5A28E4}" type="slidenum">
              <a:rPr lang="en-US" altLang="en-US" smtClean="0">
                <a:latin typeface="Trebuchet MS" panose="020B0603020202020204" pitchFamily="34" charset="0"/>
              </a:rPr>
              <a:pPr/>
              <a:t>11</a:t>
            </a:fld>
            <a:endParaRPr lang="en-US" altLang="en-US" dirty="0">
              <a:latin typeface="Trebuchet MS" panose="020B0603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14</a:t>
            </a:fld>
            <a:endParaRPr lang="en-US" altLang="en-US"/>
          </a:p>
        </p:txBody>
      </p:sp>
    </p:spTree>
    <p:extLst>
      <p:ext uri="{BB962C8B-B14F-4D97-AF65-F5344CB8AC3E}">
        <p14:creationId xmlns:p14="http://schemas.microsoft.com/office/powerpoint/2010/main" val="102210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2BDE56-F7A7-2E3B-07A6-7CFD1CEAD74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545FDE7F-2ACA-C285-48C5-EA7827DB6A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27652" name="Slide Number Placeholder 3">
            <a:extLst>
              <a:ext uri="{FF2B5EF4-FFF2-40B4-BE49-F238E27FC236}">
                <a16:creationId xmlns:a16="http://schemas.microsoft.com/office/drawing/2014/main" id="{83A62F5F-145D-29A8-32B3-2D19B97708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5F2F8A-7389-424D-BBDF-73E765BA2B49}" type="slidenum">
              <a:rPr lang="en-US" altLang="en-US" smtClean="0">
                <a:latin typeface="Trebuchet MS" panose="020B0603020202020204" pitchFamily="34" charset="0"/>
              </a:rPr>
              <a:pPr/>
              <a:t>21</a:t>
            </a:fld>
            <a:endParaRPr lang="en-US" altLang="en-US" dirty="0">
              <a:latin typeface="Trebuchet MS" panose="020B0603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22</a:t>
            </a:fld>
            <a:endParaRPr lang="en-US" altLang="en-US"/>
          </a:p>
        </p:txBody>
      </p:sp>
    </p:spTree>
    <p:extLst>
      <p:ext uri="{BB962C8B-B14F-4D97-AF65-F5344CB8AC3E}">
        <p14:creationId xmlns:p14="http://schemas.microsoft.com/office/powerpoint/2010/main" val="65344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34</a:t>
            </a:fld>
            <a:endParaRPr lang="en-US" altLang="en-US" dirty="0"/>
          </a:p>
        </p:txBody>
      </p:sp>
    </p:spTree>
    <p:extLst>
      <p:ext uri="{BB962C8B-B14F-4D97-AF65-F5344CB8AC3E}">
        <p14:creationId xmlns:p14="http://schemas.microsoft.com/office/powerpoint/2010/main" val="171962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37</a:t>
            </a:fld>
            <a:endParaRPr lang="en-US" altLang="en-US" dirty="0"/>
          </a:p>
        </p:txBody>
      </p:sp>
    </p:spTree>
    <p:extLst>
      <p:ext uri="{BB962C8B-B14F-4D97-AF65-F5344CB8AC3E}">
        <p14:creationId xmlns:p14="http://schemas.microsoft.com/office/powerpoint/2010/main" val="170156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5DB7072-4BE2-4335-B185-5CEEC733FE40}" type="slidenum">
              <a:rPr lang="en-US" altLang="en-US" smtClean="0"/>
              <a:pPr>
                <a:defRPr/>
              </a:pPr>
              <a:t>38</a:t>
            </a:fld>
            <a:endParaRPr lang="en-US" altLang="en-US" dirty="0"/>
          </a:p>
        </p:txBody>
      </p:sp>
    </p:spTree>
    <p:extLst>
      <p:ext uri="{BB962C8B-B14F-4D97-AF65-F5344CB8AC3E}">
        <p14:creationId xmlns:p14="http://schemas.microsoft.com/office/powerpoint/2010/main" val="275156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16910C38-848D-C320-88E6-481571BD86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DF3390-4189-F578-5DD2-7E55D712A9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88E4F0-521F-93BA-569C-7EB0CF222598}"/>
              </a:ext>
            </a:extLst>
          </p:cNvPr>
          <p:cNvSpPr>
            <a:spLocks noGrp="1" noChangeArrowheads="1"/>
          </p:cNvSpPr>
          <p:nvPr>
            <p:ph type="sldNum" sz="quarter" idx="12"/>
          </p:nvPr>
        </p:nvSpPr>
        <p:spPr>
          <a:ln/>
        </p:spPr>
        <p:txBody>
          <a:bodyPr/>
          <a:lstStyle>
            <a:lvl1pPr>
              <a:defRPr/>
            </a:lvl1pPr>
          </a:lstStyle>
          <a:p>
            <a:pPr>
              <a:defRPr/>
            </a:pPr>
            <a:fld id="{7FF59BEA-938C-455D-A3F0-ADD93BBC3AB8}" type="slidenum">
              <a:rPr lang="en-US" altLang="en-US"/>
              <a:pPr>
                <a:defRPr/>
              </a:pPr>
              <a:t>‹#›</a:t>
            </a:fld>
            <a:endParaRPr lang="en-US" altLang="en-US"/>
          </a:p>
        </p:txBody>
      </p:sp>
    </p:spTree>
    <p:extLst>
      <p:ext uri="{BB962C8B-B14F-4D97-AF65-F5344CB8AC3E}">
        <p14:creationId xmlns:p14="http://schemas.microsoft.com/office/powerpoint/2010/main" val="1404598726"/>
      </p:ext>
    </p:extLst>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2B844A68-AE1C-5594-3EF1-2C2E93A95D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477A9A-A684-2501-1C3D-62493B3B0C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D5F02D-DC4F-8ECF-BB75-8C775F725DFE}"/>
              </a:ext>
            </a:extLst>
          </p:cNvPr>
          <p:cNvSpPr>
            <a:spLocks noGrp="1" noChangeArrowheads="1"/>
          </p:cNvSpPr>
          <p:nvPr>
            <p:ph type="sldNum" sz="quarter" idx="12"/>
          </p:nvPr>
        </p:nvSpPr>
        <p:spPr>
          <a:ln/>
        </p:spPr>
        <p:txBody>
          <a:bodyPr/>
          <a:lstStyle>
            <a:lvl1pPr>
              <a:defRPr/>
            </a:lvl1pPr>
          </a:lstStyle>
          <a:p>
            <a:pPr>
              <a:defRPr/>
            </a:pPr>
            <a:fld id="{204CFA65-0C0E-4222-AF0A-000FDAA31CD8}" type="slidenum">
              <a:rPr lang="en-US" altLang="en-US"/>
              <a:pPr>
                <a:defRPr/>
              </a:pPr>
              <a:t>‹#›</a:t>
            </a:fld>
            <a:endParaRPr lang="en-US" altLang="en-US"/>
          </a:p>
        </p:txBody>
      </p:sp>
    </p:spTree>
    <p:extLst>
      <p:ext uri="{BB962C8B-B14F-4D97-AF65-F5344CB8AC3E}">
        <p14:creationId xmlns:p14="http://schemas.microsoft.com/office/powerpoint/2010/main" val="1062977910"/>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13A23D14-BB3E-D0A9-F10D-F8F437D2EE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AF3077-8670-7953-94F6-ABDB3E3333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FF173F-682F-53E5-DCF9-80ABDFACE11A}"/>
              </a:ext>
            </a:extLst>
          </p:cNvPr>
          <p:cNvSpPr>
            <a:spLocks noGrp="1" noChangeArrowheads="1"/>
          </p:cNvSpPr>
          <p:nvPr>
            <p:ph type="sldNum" sz="quarter" idx="12"/>
          </p:nvPr>
        </p:nvSpPr>
        <p:spPr>
          <a:ln/>
        </p:spPr>
        <p:txBody>
          <a:bodyPr/>
          <a:lstStyle>
            <a:lvl1pPr>
              <a:defRPr/>
            </a:lvl1pPr>
          </a:lstStyle>
          <a:p>
            <a:pPr>
              <a:defRPr/>
            </a:pPr>
            <a:fld id="{5CDBAD9D-6622-459D-92BD-BAD06B820A73}" type="slidenum">
              <a:rPr lang="en-US" altLang="en-US"/>
              <a:pPr>
                <a:defRPr/>
              </a:pPr>
              <a:t>‹#›</a:t>
            </a:fld>
            <a:endParaRPr lang="en-US" altLang="en-US"/>
          </a:p>
        </p:txBody>
      </p:sp>
    </p:spTree>
    <p:extLst>
      <p:ext uri="{BB962C8B-B14F-4D97-AF65-F5344CB8AC3E}">
        <p14:creationId xmlns:p14="http://schemas.microsoft.com/office/powerpoint/2010/main" val="901714730"/>
      </p:ext>
    </p:extLst>
  </p:cSld>
  <p:clrMapOvr>
    <a:masterClrMapping/>
  </p:clrMapOvr>
  <p:transition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4">
            <a:extLst>
              <a:ext uri="{FF2B5EF4-FFF2-40B4-BE49-F238E27FC236}">
                <a16:creationId xmlns:a16="http://schemas.microsoft.com/office/drawing/2014/main" id="{C4810F67-D210-201A-A9E2-9E6801826E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9D5F93-3486-50C3-05CC-437C4A335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A784867-5BCE-9A3F-A1CF-A343C452CDDA}"/>
              </a:ext>
            </a:extLst>
          </p:cNvPr>
          <p:cNvSpPr>
            <a:spLocks noGrp="1" noChangeArrowheads="1"/>
          </p:cNvSpPr>
          <p:nvPr>
            <p:ph type="sldNum" sz="quarter" idx="12"/>
          </p:nvPr>
        </p:nvSpPr>
        <p:spPr>
          <a:ln/>
        </p:spPr>
        <p:txBody>
          <a:bodyPr/>
          <a:lstStyle>
            <a:lvl1pPr>
              <a:defRPr/>
            </a:lvl1pPr>
          </a:lstStyle>
          <a:p>
            <a:pPr>
              <a:defRPr/>
            </a:pPr>
            <a:fld id="{342E0090-4286-4CD0-B877-AF8722570559}" type="slidenum">
              <a:rPr lang="en-US" altLang="en-US"/>
              <a:pPr>
                <a:defRPr/>
              </a:pPr>
              <a:t>‹#›</a:t>
            </a:fld>
            <a:endParaRPr lang="en-US" altLang="en-US"/>
          </a:p>
        </p:txBody>
      </p:sp>
    </p:spTree>
    <p:extLst>
      <p:ext uri="{BB962C8B-B14F-4D97-AF65-F5344CB8AC3E}">
        <p14:creationId xmlns:p14="http://schemas.microsoft.com/office/powerpoint/2010/main" val="1805296174"/>
      </p:ext>
    </p:extLst>
  </p:cSld>
  <p:clrMapOvr>
    <a:masterClrMapping/>
  </p:clrMapOvr>
  <p:transition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a:extLst>
              <a:ext uri="{FF2B5EF4-FFF2-40B4-BE49-F238E27FC236}">
                <a16:creationId xmlns:a16="http://schemas.microsoft.com/office/drawing/2014/main" id="{C35A2118-DDE7-4D57-0445-6445F289BCD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D4F0926-2DCC-37C1-8B7F-D76C6B1B6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E544F62-336D-06DC-C4E6-E8C98F7BFCD8}"/>
              </a:ext>
            </a:extLst>
          </p:cNvPr>
          <p:cNvSpPr>
            <a:spLocks noGrp="1" noChangeArrowheads="1"/>
          </p:cNvSpPr>
          <p:nvPr>
            <p:ph type="sldNum" sz="quarter" idx="12"/>
          </p:nvPr>
        </p:nvSpPr>
        <p:spPr>
          <a:ln/>
        </p:spPr>
        <p:txBody>
          <a:bodyPr/>
          <a:lstStyle>
            <a:lvl1pPr>
              <a:defRPr/>
            </a:lvl1pPr>
          </a:lstStyle>
          <a:p>
            <a:pPr>
              <a:defRPr/>
            </a:pPr>
            <a:fld id="{7DB8702D-8323-48CA-BB8B-2054B00F0FD7}" type="slidenum">
              <a:rPr lang="en-US" altLang="en-US"/>
              <a:pPr>
                <a:defRPr/>
              </a:pPr>
              <a:t>‹#›</a:t>
            </a:fld>
            <a:endParaRPr lang="en-US" altLang="en-US"/>
          </a:p>
        </p:txBody>
      </p:sp>
    </p:spTree>
    <p:extLst>
      <p:ext uri="{BB962C8B-B14F-4D97-AF65-F5344CB8AC3E}">
        <p14:creationId xmlns:p14="http://schemas.microsoft.com/office/powerpoint/2010/main" val="1307356336"/>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A8CF5185-F6DF-28F2-2082-8166B891E3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909D3B-7CD6-95B7-E308-FE65355BD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E19B08-D18C-3CD3-B128-AA9F25251B14}"/>
              </a:ext>
            </a:extLst>
          </p:cNvPr>
          <p:cNvSpPr>
            <a:spLocks noGrp="1" noChangeArrowheads="1"/>
          </p:cNvSpPr>
          <p:nvPr>
            <p:ph type="sldNum" sz="quarter" idx="12"/>
          </p:nvPr>
        </p:nvSpPr>
        <p:spPr>
          <a:ln/>
        </p:spPr>
        <p:txBody>
          <a:bodyPr/>
          <a:lstStyle>
            <a:lvl1pPr>
              <a:defRPr/>
            </a:lvl1pPr>
          </a:lstStyle>
          <a:p>
            <a:pPr>
              <a:defRPr/>
            </a:pPr>
            <a:fld id="{EB47D8C4-673A-4337-BBEB-185ADBF38A50}" type="slidenum">
              <a:rPr lang="en-US" altLang="en-US"/>
              <a:pPr>
                <a:defRPr/>
              </a:pPr>
              <a:t>‹#›</a:t>
            </a:fld>
            <a:endParaRPr lang="en-US" altLang="en-US"/>
          </a:p>
        </p:txBody>
      </p:sp>
    </p:spTree>
    <p:extLst>
      <p:ext uri="{BB962C8B-B14F-4D97-AF65-F5344CB8AC3E}">
        <p14:creationId xmlns:p14="http://schemas.microsoft.com/office/powerpoint/2010/main" val="2496431612"/>
      </p:ext>
    </p:extLst>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7251AD8-D21C-CB04-24D9-C48295B469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5EFED4-1BFC-5D4A-7B53-8F245FE70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84403C-4074-0CF9-5D9E-4ED8F1B95B98}"/>
              </a:ext>
            </a:extLst>
          </p:cNvPr>
          <p:cNvSpPr>
            <a:spLocks noGrp="1" noChangeArrowheads="1"/>
          </p:cNvSpPr>
          <p:nvPr>
            <p:ph type="sldNum" sz="quarter" idx="12"/>
          </p:nvPr>
        </p:nvSpPr>
        <p:spPr>
          <a:ln/>
        </p:spPr>
        <p:txBody>
          <a:bodyPr/>
          <a:lstStyle>
            <a:lvl1pPr>
              <a:defRPr/>
            </a:lvl1pPr>
          </a:lstStyle>
          <a:p>
            <a:pPr>
              <a:defRPr/>
            </a:pPr>
            <a:fld id="{31FB90ED-48F3-477E-9587-488C7B09CAF7}" type="slidenum">
              <a:rPr lang="en-US" altLang="en-US"/>
              <a:pPr>
                <a:defRPr/>
              </a:pPr>
              <a:t>‹#›</a:t>
            </a:fld>
            <a:endParaRPr lang="en-US" altLang="en-US"/>
          </a:p>
        </p:txBody>
      </p:sp>
    </p:spTree>
    <p:extLst>
      <p:ext uri="{BB962C8B-B14F-4D97-AF65-F5344CB8AC3E}">
        <p14:creationId xmlns:p14="http://schemas.microsoft.com/office/powerpoint/2010/main" val="1818809383"/>
      </p:ext>
    </p:extLst>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FE25E06E-A2A3-32C7-B088-9736463F74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25EFE4-6431-63D1-58BF-8226C0B721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C5FED1-ABF3-89F8-1990-D1A8BA65B507}"/>
              </a:ext>
            </a:extLst>
          </p:cNvPr>
          <p:cNvSpPr>
            <a:spLocks noGrp="1" noChangeArrowheads="1"/>
          </p:cNvSpPr>
          <p:nvPr>
            <p:ph type="sldNum" sz="quarter" idx="12"/>
          </p:nvPr>
        </p:nvSpPr>
        <p:spPr>
          <a:ln/>
        </p:spPr>
        <p:txBody>
          <a:bodyPr/>
          <a:lstStyle>
            <a:lvl1pPr>
              <a:defRPr/>
            </a:lvl1pPr>
          </a:lstStyle>
          <a:p>
            <a:pPr>
              <a:defRPr/>
            </a:pPr>
            <a:fld id="{66EC8FDD-269A-4419-91C1-58E191D206FF}" type="slidenum">
              <a:rPr lang="en-US" altLang="en-US"/>
              <a:pPr>
                <a:defRPr/>
              </a:pPr>
              <a:t>‹#›</a:t>
            </a:fld>
            <a:endParaRPr lang="en-US" altLang="en-US"/>
          </a:p>
        </p:txBody>
      </p:sp>
    </p:spTree>
    <p:extLst>
      <p:ext uri="{BB962C8B-B14F-4D97-AF65-F5344CB8AC3E}">
        <p14:creationId xmlns:p14="http://schemas.microsoft.com/office/powerpoint/2010/main" val="152161752"/>
      </p:ext>
    </p:extLst>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55A371DF-B4A4-0528-4434-122580E98D3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AEDF02A-8D7C-C251-0B69-50B627873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2FAE6D-BBF8-2B84-2FD2-C9A1222858DC}"/>
              </a:ext>
            </a:extLst>
          </p:cNvPr>
          <p:cNvSpPr>
            <a:spLocks noGrp="1" noChangeArrowheads="1"/>
          </p:cNvSpPr>
          <p:nvPr>
            <p:ph type="sldNum" sz="quarter" idx="12"/>
          </p:nvPr>
        </p:nvSpPr>
        <p:spPr>
          <a:ln/>
        </p:spPr>
        <p:txBody>
          <a:bodyPr/>
          <a:lstStyle>
            <a:lvl1pPr>
              <a:defRPr/>
            </a:lvl1pPr>
          </a:lstStyle>
          <a:p>
            <a:pPr>
              <a:defRPr/>
            </a:pPr>
            <a:fld id="{68EE88A1-FEA4-4709-9893-A3C813151233}" type="slidenum">
              <a:rPr lang="en-US" altLang="en-US"/>
              <a:pPr>
                <a:defRPr/>
              </a:pPr>
              <a:t>‹#›</a:t>
            </a:fld>
            <a:endParaRPr lang="en-US" altLang="en-US"/>
          </a:p>
        </p:txBody>
      </p:sp>
    </p:spTree>
    <p:extLst>
      <p:ext uri="{BB962C8B-B14F-4D97-AF65-F5344CB8AC3E}">
        <p14:creationId xmlns:p14="http://schemas.microsoft.com/office/powerpoint/2010/main" val="574591016"/>
      </p:ext>
    </p:extLst>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41159F65-64BE-6D8F-3B95-7F843C4F96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A73A8A-96F5-19E0-053B-C3159E669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668171-A967-F71E-FB70-34EAC3F87461}"/>
              </a:ext>
            </a:extLst>
          </p:cNvPr>
          <p:cNvSpPr>
            <a:spLocks noGrp="1" noChangeArrowheads="1"/>
          </p:cNvSpPr>
          <p:nvPr>
            <p:ph type="sldNum" sz="quarter" idx="12"/>
          </p:nvPr>
        </p:nvSpPr>
        <p:spPr>
          <a:ln/>
        </p:spPr>
        <p:txBody>
          <a:bodyPr/>
          <a:lstStyle>
            <a:lvl1pPr>
              <a:defRPr/>
            </a:lvl1pPr>
          </a:lstStyle>
          <a:p>
            <a:pPr>
              <a:defRPr/>
            </a:pPr>
            <a:fld id="{549FF2A0-07C2-47CE-93E8-74FBA2941264}" type="slidenum">
              <a:rPr lang="en-US" altLang="en-US"/>
              <a:pPr>
                <a:defRPr/>
              </a:pPr>
              <a:t>‹#›</a:t>
            </a:fld>
            <a:endParaRPr lang="en-US" altLang="en-US"/>
          </a:p>
        </p:txBody>
      </p:sp>
    </p:spTree>
    <p:extLst>
      <p:ext uri="{BB962C8B-B14F-4D97-AF65-F5344CB8AC3E}">
        <p14:creationId xmlns:p14="http://schemas.microsoft.com/office/powerpoint/2010/main" val="2696754497"/>
      </p:ext>
    </p:extLst>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9E616E-7724-6BA5-FFAB-7C5DB980A9F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917CE3-F503-3F98-D0FE-01F30A36AE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AECCB0-F7DD-993E-B485-6C98EFF4E770}"/>
              </a:ext>
            </a:extLst>
          </p:cNvPr>
          <p:cNvSpPr>
            <a:spLocks noGrp="1" noChangeArrowheads="1"/>
          </p:cNvSpPr>
          <p:nvPr>
            <p:ph type="sldNum" sz="quarter" idx="12"/>
          </p:nvPr>
        </p:nvSpPr>
        <p:spPr>
          <a:ln/>
        </p:spPr>
        <p:txBody>
          <a:bodyPr/>
          <a:lstStyle>
            <a:lvl1pPr>
              <a:defRPr/>
            </a:lvl1pPr>
          </a:lstStyle>
          <a:p>
            <a:pPr>
              <a:defRPr/>
            </a:pPr>
            <a:fld id="{23B896F6-B62E-47FA-827E-45B209AE4552}" type="slidenum">
              <a:rPr lang="en-US" altLang="en-US"/>
              <a:pPr>
                <a:defRPr/>
              </a:pPr>
              <a:t>‹#›</a:t>
            </a:fld>
            <a:endParaRPr lang="en-US" altLang="en-US"/>
          </a:p>
        </p:txBody>
      </p:sp>
    </p:spTree>
    <p:extLst>
      <p:ext uri="{BB962C8B-B14F-4D97-AF65-F5344CB8AC3E}">
        <p14:creationId xmlns:p14="http://schemas.microsoft.com/office/powerpoint/2010/main" val="1966478429"/>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1BA6A0-2458-5747-173E-372FD77A00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A87C48-1DBB-AB67-76E4-097E46448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F97132-4384-694C-D55A-EFBF73C89697}"/>
              </a:ext>
            </a:extLst>
          </p:cNvPr>
          <p:cNvSpPr>
            <a:spLocks noGrp="1" noChangeArrowheads="1"/>
          </p:cNvSpPr>
          <p:nvPr>
            <p:ph type="sldNum" sz="quarter" idx="12"/>
          </p:nvPr>
        </p:nvSpPr>
        <p:spPr>
          <a:ln/>
        </p:spPr>
        <p:txBody>
          <a:bodyPr/>
          <a:lstStyle>
            <a:lvl1pPr>
              <a:defRPr/>
            </a:lvl1pPr>
          </a:lstStyle>
          <a:p>
            <a:pPr>
              <a:defRPr/>
            </a:pPr>
            <a:fld id="{C9A73DB7-66C1-4194-A324-0C9A1FF02AAA}" type="slidenum">
              <a:rPr lang="en-US" altLang="en-US"/>
              <a:pPr>
                <a:defRPr/>
              </a:pPr>
              <a:t>‹#›</a:t>
            </a:fld>
            <a:endParaRPr lang="en-US" altLang="en-US"/>
          </a:p>
        </p:txBody>
      </p:sp>
    </p:spTree>
    <p:extLst>
      <p:ext uri="{BB962C8B-B14F-4D97-AF65-F5344CB8AC3E}">
        <p14:creationId xmlns:p14="http://schemas.microsoft.com/office/powerpoint/2010/main" val="2930707585"/>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5C66F6-02DC-EF78-0BC2-8435DAF3EA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322289-8834-8452-AFDA-36B1891586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C26AC6-D68A-F8FC-A722-834E15E4EA77}"/>
              </a:ext>
            </a:extLst>
          </p:cNvPr>
          <p:cNvSpPr>
            <a:spLocks noGrp="1" noChangeArrowheads="1"/>
          </p:cNvSpPr>
          <p:nvPr>
            <p:ph type="sldNum" sz="quarter" idx="12"/>
          </p:nvPr>
        </p:nvSpPr>
        <p:spPr>
          <a:ln/>
        </p:spPr>
        <p:txBody>
          <a:bodyPr/>
          <a:lstStyle>
            <a:lvl1pPr>
              <a:defRPr/>
            </a:lvl1pPr>
          </a:lstStyle>
          <a:p>
            <a:pPr>
              <a:defRPr/>
            </a:pPr>
            <a:fld id="{C9F35007-2AE3-459B-9A64-40F41E55800E}" type="slidenum">
              <a:rPr lang="en-US" altLang="en-US"/>
              <a:pPr>
                <a:defRPr/>
              </a:pPr>
              <a:t>‹#›</a:t>
            </a:fld>
            <a:endParaRPr lang="en-US" altLang="en-US"/>
          </a:p>
        </p:txBody>
      </p:sp>
    </p:spTree>
    <p:extLst>
      <p:ext uri="{BB962C8B-B14F-4D97-AF65-F5344CB8AC3E}">
        <p14:creationId xmlns:p14="http://schemas.microsoft.com/office/powerpoint/2010/main" val="2040157526"/>
      </p:ext>
    </p:extLst>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B31973-EC14-2B35-3964-7487E2D62EA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CF52B0B3-C2F6-143D-B86B-3ED6150BA9B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DC80E870-B9A5-BE48-F41D-4535D6D1FF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rebuchet MS" panose="020B0603020202020204" pitchFamily="34" charset="0"/>
              </a:defRPr>
            </a:lvl1pPr>
          </a:lstStyle>
          <a:p>
            <a:pPr>
              <a:defRPr/>
            </a:pPr>
            <a:endParaRPr lang="en-US" dirty="0"/>
          </a:p>
        </p:txBody>
      </p:sp>
      <p:sp>
        <p:nvSpPr>
          <p:cNvPr id="1029" name="Rectangle 5">
            <a:extLst>
              <a:ext uri="{FF2B5EF4-FFF2-40B4-BE49-F238E27FC236}">
                <a16:creationId xmlns:a16="http://schemas.microsoft.com/office/drawing/2014/main" id="{FF55092C-F4E7-3AF2-5345-FA91BC67779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rebuchet MS" panose="020B0603020202020204" pitchFamily="34" charset="0"/>
              </a:defRPr>
            </a:lvl1pPr>
          </a:lstStyle>
          <a:p>
            <a:pPr>
              <a:defRPr/>
            </a:pPr>
            <a:endParaRPr lang="en-US" dirty="0"/>
          </a:p>
        </p:txBody>
      </p:sp>
      <p:sp>
        <p:nvSpPr>
          <p:cNvPr id="1030" name="Rectangle 6">
            <a:extLst>
              <a:ext uri="{FF2B5EF4-FFF2-40B4-BE49-F238E27FC236}">
                <a16:creationId xmlns:a16="http://schemas.microsoft.com/office/drawing/2014/main" id="{84D7571E-3F54-4A06-AA60-66E221A0004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rebuchet MS" panose="020B0603020202020204" pitchFamily="34" charset="0"/>
              </a:defRPr>
            </a:lvl1pPr>
          </a:lstStyle>
          <a:p>
            <a:pPr>
              <a:defRPr/>
            </a:pPr>
            <a:fld id="{330942D4-C501-4B7D-94E2-6414D1AA2B0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Tm="5000"/>
  <p:txStyles>
    <p:titleStyle>
      <a:lvl1pPr algn="ctr" rtl="0" eaLnBrk="0" fontAlgn="base" hangingPunct="0">
        <a:spcBef>
          <a:spcPct val="0"/>
        </a:spcBef>
        <a:spcAft>
          <a:spcPct val="0"/>
        </a:spcAft>
        <a:defRPr sz="4400">
          <a:solidFill>
            <a:schemeClr val="tx2"/>
          </a:solidFill>
          <a:latin typeface="Trebuchet MS" panose="020B0603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anose="020B0603020202020204"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anose="020B0603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slide-1">
            <a:extLst>
              <a:ext uri="{FF2B5EF4-FFF2-40B4-BE49-F238E27FC236}">
                <a16:creationId xmlns:a16="http://schemas.microsoft.com/office/drawing/2014/main" id="{9263F2C4-BF35-259A-BC5F-8548EAED7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8">
            <a:extLst>
              <a:ext uri="{FF2B5EF4-FFF2-40B4-BE49-F238E27FC236}">
                <a16:creationId xmlns:a16="http://schemas.microsoft.com/office/drawing/2014/main" id="{7D2E7F87-DBFB-BA0A-FB38-9F27C99BDAD9}"/>
              </a:ext>
            </a:extLst>
          </p:cNvPr>
          <p:cNvSpPr txBox="1">
            <a:spLocks noChangeArrowheads="1"/>
          </p:cNvSpPr>
          <p:nvPr/>
        </p:nvSpPr>
        <p:spPr bwMode="auto">
          <a:xfrm>
            <a:off x="8518525" y="457200"/>
            <a:ext cx="396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a:t>
            </a:r>
          </a:p>
        </p:txBody>
      </p:sp>
    </p:spTree>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ainslide">
            <a:extLst>
              <a:ext uri="{FF2B5EF4-FFF2-40B4-BE49-F238E27FC236}">
                <a16:creationId xmlns:a16="http://schemas.microsoft.com/office/drawing/2014/main" id="{E3C65F77-5C05-D536-B16D-5982CF25B9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4339" name="Text Box 3">
            <a:extLst>
              <a:ext uri="{FF2B5EF4-FFF2-40B4-BE49-F238E27FC236}">
                <a16:creationId xmlns:a16="http://schemas.microsoft.com/office/drawing/2014/main" id="{19846EB4-45F7-066A-A5D6-17D73F32AE35}"/>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4340" name="Text Box 4">
            <a:extLst>
              <a:ext uri="{FF2B5EF4-FFF2-40B4-BE49-F238E27FC236}">
                <a16:creationId xmlns:a16="http://schemas.microsoft.com/office/drawing/2014/main" id="{DAC86917-A450-AF55-000A-B30E9AE725AD}"/>
              </a:ext>
            </a:extLst>
          </p:cNvPr>
          <p:cNvSpPr txBox="1">
            <a:spLocks noChangeArrowheads="1"/>
          </p:cNvSpPr>
          <p:nvPr/>
        </p:nvSpPr>
        <p:spPr bwMode="auto">
          <a:xfrm>
            <a:off x="914400" y="2708275"/>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What might surprise you?</a:t>
            </a:r>
          </a:p>
          <a:p>
            <a:pPr eaLnBrk="1" hangingPunct="1">
              <a:spcBef>
                <a:spcPct val="0"/>
              </a:spcBef>
              <a:buFontTx/>
              <a:buNone/>
            </a:pPr>
            <a:endParaRPr lang="en-US" altLang="en-US" sz="3600" b="1" dirty="0">
              <a:solidFill>
                <a:srgbClr val="003399"/>
              </a:solidFill>
              <a:latin typeface="Trebuchet MS" panose="020B0603020202020204" pitchFamily="34" charset="0"/>
            </a:endParaRPr>
          </a:p>
        </p:txBody>
      </p:sp>
      <p:sp>
        <p:nvSpPr>
          <p:cNvPr id="14341" name="Text Box 9">
            <a:extLst>
              <a:ext uri="{FF2B5EF4-FFF2-40B4-BE49-F238E27FC236}">
                <a16:creationId xmlns:a16="http://schemas.microsoft.com/office/drawing/2014/main" id="{28ACBA93-DD43-368D-A470-EEC6A7332223}"/>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10</a:t>
            </a:r>
          </a:p>
        </p:txBody>
      </p:sp>
    </p:spTree>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ainslide">
            <a:extLst>
              <a:ext uri="{FF2B5EF4-FFF2-40B4-BE49-F238E27FC236}">
                <a16:creationId xmlns:a16="http://schemas.microsoft.com/office/drawing/2014/main" id="{1689A305-BA5E-2C59-0BFE-665ED92DF6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5363" name="Text Box 3">
            <a:extLst>
              <a:ext uri="{FF2B5EF4-FFF2-40B4-BE49-F238E27FC236}">
                <a16:creationId xmlns:a16="http://schemas.microsoft.com/office/drawing/2014/main" id="{1561C2C2-1807-04DF-39AC-696C07729FA5}"/>
              </a:ext>
            </a:extLst>
          </p:cNvPr>
          <p:cNvSpPr txBox="1">
            <a:spLocks noChangeArrowheads="1"/>
          </p:cNvSpPr>
          <p:nvPr/>
        </p:nvSpPr>
        <p:spPr bwMode="auto">
          <a:xfrm>
            <a:off x="1936750" y="1600200"/>
            <a:ext cx="527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5364" name="Text Box 9">
            <a:extLst>
              <a:ext uri="{FF2B5EF4-FFF2-40B4-BE49-F238E27FC236}">
                <a16:creationId xmlns:a16="http://schemas.microsoft.com/office/drawing/2014/main" id="{38897D2C-9B9F-694E-D760-2205B9DA2242}"/>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11</a:t>
            </a:r>
          </a:p>
        </p:txBody>
      </p:sp>
      <p:sp>
        <p:nvSpPr>
          <p:cNvPr id="15365" name="Rectangle 1">
            <a:extLst>
              <a:ext uri="{FF2B5EF4-FFF2-40B4-BE49-F238E27FC236}">
                <a16:creationId xmlns:a16="http://schemas.microsoft.com/office/drawing/2014/main" id="{D10109C7-EACA-FBF2-7EEF-7314B6D8230B}"/>
              </a:ext>
            </a:extLst>
          </p:cNvPr>
          <p:cNvSpPr>
            <a:spLocks noChangeArrowheads="1"/>
          </p:cNvSpPr>
          <p:nvPr/>
        </p:nvSpPr>
        <p:spPr bwMode="auto">
          <a:xfrm>
            <a:off x="617538" y="2518539"/>
            <a:ext cx="79089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b="1" dirty="0">
                <a:solidFill>
                  <a:srgbClr val="003399"/>
                </a:solidFill>
                <a:latin typeface="Trebuchet MS" panose="020B0603020202020204" pitchFamily="34" charset="0"/>
              </a:rPr>
              <a:t>Not all spiritual advisors are the parish priest. A deacon, sister or trained layperson may take his place if he is unavailable.</a:t>
            </a:r>
            <a:endParaRPr lang="en-CA" altLang="en-US" b="1" dirty="0">
              <a:solidFill>
                <a:srgbClr val="0033CC"/>
              </a:solidFill>
              <a:latin typeface="Trebuchet MS" panose="020B0603020202020204" pitchFamily="34" charset="0"/>
            </a:endParaRPr>
          </a:p>
        </p:txBody>
      </p:sp>
    </p:spTree>
  </p:cSld>
  <p:clrMapOvr>
    <a:masterClrMapping/>
  </p:clrMapOvr>
  <p:transition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mainslide">
            <a:extLst>
              <a:ext uri="{FF2B5EF4-FFF2-40B4-BE49-F238E27FC236}">
                <a16:creationId xmlns:a16="http://schemas.microsoft.com/office/drawing/2014/main" id="{20696564-02A0-F9EE-0478-8975E91E81F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7411" name="Text Box 3">
            <a:extLst>
              <a:ext uri="{FF2B5EF4-FFF2-40B4-BE49-F238E27FC236}">
                <a16:creationId xmlns:a16="http://schemas.microsoft.com/office/drawing/2014/main" id="{16E272CB-A158-DEF3-6261-EAF0CBA7DBDD}"/>
              </a:ext>
            </a:extLst>
          </p:cNvPr>
          <p:cNvSpPr txBox="1">
            <a:spLocks noChangeArrowheads="1"/>
          </p:cNvSpPr>
          <p:nvPr/>
        </p:nvSpPr>
        <p:spPr bwMode="auto">
          <a:xfrm>
            <a:off x="1936750" y="1600200"/>
            <a:ext cx="527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7412" name="Text Box 9">
            <a:extLst>
              <a:ext uri="{FF2B5EF4-FFF2-40B4-BE49-F238E27FC236}">
                <a16:creationId xmlns:a16="http://schemas.microsoft.com/office/drawing/2014/main" id="{A8473E83-F15B-618C-39C8-C85126B42F9F}"/>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12</a:t>
            </a:r>
          </a:p>
        </p:txBody>
      </p:sp>
      <p:sp>
        <p:nvSpPr>
          <p:cNvPr id="17413" name="Rectangle 1">
            <a:extLst>
              <a:ext uri="{FF2B5EF4-FFF2-40B4-BE49-F238E27FC236}">
                <a16:creationId xmlns:a16="http://schemas.microsoft.com/office/drawing/2014/main" id="{500C5881-5DA1-6C6B-DB71-45479724C958}"/>
              </a:ext>
            </a:extLst>
          </p:cNvPr>
          <p:cNvSpPr>
            <a:spLocks noChangeArrowheads="1"/>
          </p:cNvSpPr>
          <p:nvPr/>
        </p:nvSpPr>
        <p:spPr bwMode="auto">
          <a:xfrm>
            <a:off x="617538" y="1474788"/>
            <a:ext cx="79089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CA" altLang="en-US" sz="3600" b="1" dirty="0">
              <a:solidFill>
                <a:srgbClr val="003399"/>
              </a:solidFill>
              <a:latin typeface="Trebuchet MS" panose="020B0603020202020204" pitchFamily="34" charset="0"/>
            </a:endParaRPr>
          </a:p>
          <a:p>
            <a:pPr>
              <a:spcBef>
                <a:spcPct val="0"/>
              </a:spcBef>
              <a:buFontTx/>
              <a:buNone/>
            </a:pPr>
            <a:r>
              <a:rPr lang="en-CA" altLang="en-US" sz="3600" b="1" dirty="0">
                <a:solidFill>
                  <a:srgbClr val="003399"/>
                </a:solidFill>
                <a:latin typeface="Trebuchet MS" panose="020B0603020202020204" pitchFamily="34" charset="0"/>
              </a:rPr>
              <a:t>The spiritual advisor</a:t>
            </a:r>
          </a:p>
          <a:p>
            <a:pPr>
              <a:spcBef>
                <a:spcPct val="0"/>
              </a:spcBef>
              <a:buFontTx/>
              <a:buNone/>
            </a:pPr>
            <a:endParaRPr lang="en-CA" altLang="en-US" sz="1000" b="1" dirty="0">
              <a:solidFill>
                <a:srgbClr val="003399"/>
              </a:solidFill>
              <a:latin typeface="Trebuchet MS" panose="020B0603020202020204" pitchFamily="34" charset="0"/>
            </a:endParaRPr>
          </a:p>
          <a:p>
            <a:pPr lvl="1">
              <a:spcBef>
                <a:spcPct val="0"/>
              </a:spcBef>
              <a:buFont typeface="Wingdings" panose="05000000000000000000" pitchFamily="2" charset="2"/>
              <a:buChar char="§"/>
            </a:pPr>
            <a:r>
              <a:rPr lang="en-CA" altLang="en-US" sz="3200" b="1" dirty="0">
                <a:solidFill>
                  <a:srgbClr val="003399"/>
                </a:solidFill>
                <a:latin typeface="Trebuchet MS" panose="020B0603020202020204" pitchFamily="34" charset="0"/>
              </a:rPr>
              <a:t>represents the official church</a:t>
            </a:r>
          </a:p>
          <a:p>
            <a:pPr lvl="1">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lvl="1">
              <a:spcBef>
                <a:spcPct val="0"/>
              </a:spcBef>
              <a:buFont typeface="Wingdings" panose="05000000000000000000" pitchFamily="2" charset="2"/>
              <a:buChar char="§"/>
            </a:pPr>
            <a:r>
              <a:rPr lang="en-CA" altLang="en-US" sz="3200" b="1" dirty="0">
                <a:solidFill>
                  <a:srgbClr val="003399"/>
                </a:solidFill>
                <a:latin typeface="Trebuchet MS" panose="020B0603020202020204" pitchFamily="34" charset="0"/>
              </a:rPr>
              <a:t>helps guide the council’s spiritual programs by working with the president and chairperson of faith </a:t>
            </a:r>
          </a:p>
        </p:txBody>
      </p:sp>
    </p:spTree>
  </p:cSld>
  <p:clrMapOvr>
    <a:masterClrMapping/>
  </p:clrMapOvr>
  <p:transition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ainslide">
            <a:extLst>
              <a:ext uri="{FF2B5EF4-FFF2-40B4-BE49-F238E27FC236}">
                <a16:creationId xmlns:a16="http://schemas.microsoft.com/office/drawing/2014/main" id="{DA292902-EB81-8C6C-FE24-2AAD702993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0"/>
            <a:ext cx="9140825" cy="6854825"/>
          </a:xfrm>
          <a:noFill/>
        </p:spPr>
      </p:pic>
      <p:sp>
        <p:nvSpPr>
          <p:cNvPr id="18435" name="Text Box 3">
            <a:extLst>
              <a:ext uri="{FF2B5EF4-FFF2-40B4-BE49-F238E27FC236}">
                <a16:creationId xmlns:a16="http://schemas.microsoft.com/office/drawing/2014/main" id="{1FA14180-B0FD-B23E-2B18-CA431EBDC3F0}"/>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8436" name="Text Box 9">
            <a:extLst>
              <a:ext uri="{FF2B5EF4-FFF2-40B4-BE49-F238E27FC236}">
                <a16:creationId xmlns:a16="http://schemas.microsoft.com/office/drawing/2014/main" id="{4204AFE3-9B6E-4D7F-165F-7C2D22D93E0F}"/>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13</a:t>
            </a:r>
          </a:p>
        </p:txBody>
      </p:sp>
      <p:pic>
        <p:nvPicPr>
          <p:cNvPr id="18437" name="Picture 2">
            <a:extLst>
              <a:ext uri="{FF2B5EF4-FFF2-40B4-BE49-F238E27FC236}">
                <a16:creationId xmlns:a16="http://schemas.microsoft.com/office/drawing/2014/main" id="{98E2B737-1D56-EC18-B668-3F997BFFD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3338"/>
            <a:ext cx="9140826"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mainslide">
            <a:extLst>
              <a:ext uri="{FF2B5EF4-FFF2-40B4-BE49-F238E27FC236}">
                <a16:creationId xmlns:a16="http://schemas.microsoft.com/office/drawing/2014/main" id="{70D584F0-DE41-11E8-F663-25FA45CE497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p:spPr>
      </p:pic>
      <p:sp>
        <p:nvSpPr>
          <p:cNvPr id="19459" name="Text Box 3">
            <a:extLst>
              <a:ext uri="{FF2B5EF4-FFF2-40B4-BE49-F238E27FC236}">
                <a16:creationId xmlns:a16="http://schemas.microsoft.com/office/drawing/2014/main" id="{CF34DD78-5E6B-710A-6C2C-9BE2C1C99338}"/>
              </a:ext>
            </a:extLst>
          </p:cNvPr>
          <p:cNvSpPr txBox="1">
            <a:spLocks noChangeArrowheads="1"/>
          </p:cNvSpPr>
          <p:nvPr/>
        </p:nvSpPr>
        <p:spPr bwMode="auto">
          <a:xfrm>
            <a:off x="1936750" y="1600200"/>
            <a:ext cx="527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9460" name="Text Box 9">
            <a:extLst>
              <a:ext uri="{FF2B5EF4-FFF2-40B4-BE49-F238E27FC236}">
                <a16:creationId xmlns:a16="http://schemas.microsoft.com/office/drawing/2014/main" id="{03C00D0C-01AE-101F-72C3-4F8EF86E5DE1}"/>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14</a:t>
            </a:r>
          </a:p>
        </p:txBody>
      </p:sp>
      <p:sp>
        <p:nvSpPr>
          <p:cNvPr id="19461" name="Rectangle 1">
            <a:extLst>
              <a:ext uri="{FF2B5EF4-FFF2-40B4-BE49-F238E27FC236}">
                <a16:creationId xmlns:a16="http://schemas.microsoft.com/office/drawing/2014/main" id="{F408E3FE-8B47-EECD-1F56-D38D14E45201}"/>
              </a:ext>
            </a:extLst>
          </p:cNvPr>
          <p:cNvSpPr>
            <a:spLocks noChangeArrowheads="1"/>
          </p:cNvSpPr>
          <p:nvPr/>
        </p:nvSpPr>
        <p:spPr bwMode="auto">
          <a:xfrm>
            <a:off x="152400" y="1474788"/>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3600" b="1" dirty="0">
                <a:solidFill>
                  <a:srgbClr val="003399"/>
                </a:solidFill>
                <a:latin typeface="Trebuchet MS" panose="020B0603020202020204" pitchFamily="34" charset="0"/>
              </a:rPr>
              <a:t>League Objects</a:t>
            </a:r>
          </a:p>
          <a:p>
            <a:pPr>
              <a:spcBef>
                <a:spcPct val="0"/>
              </a:spcBef>
              <a:buFontTx/>
              <a:buNone/>
            </a:pPr>
            <a:r>
              <a:rPr lang="en-CA" altLang="en-US" b="1" dirty="0">
                <a:solidFill>
                  <a:srgbClr val="003399"/>
                </a:solidFill>
                <a:latin typeface="Trebuchet MS" panose="020B0603020202020204" pitchFamily="34" charset="0"/>
              </a:rPr>
              <a:t>The objects of the League shall be to unite the Catholic women of Canada:</a:t>
            </a:r>
          </a:p>
          <a:p>
            <a:pPr marL="514350" indent="-514350">
              <a:spcBef>
                <a:spcPct val="0"/>
              </a:spcBef>
              <a:buFont typeface="+mj-lt"/>
              <a:buAutoNum type="arabicParenR"/>
            </a:pPr>
            <a:r>
              <a:rPr lang="en-CA" altLang="en-US" b="1" dirty="0">
                <a:solidFill>
                  <a:srgbClr val="003399"/>
                </a:solidFill>
                <a:latin typeface="Trebuchet MS" panose="020B0603020202020204" pitchFamily="34" charset="0"/>
              </a:rPr>
              <a:t>to achieve individual and collective spiritual development</a:t>
            </a:r>
          </a:p>
          <a:p>
            <a:pPr marL="514350" indent="-514350">
              <a:spcBef>
                <a:spcPct val="0"/>
              </a:spcBef>
              <a:buFont typeface="+mj-lt"/>
              <a:buAutoNum type="arabicParenR"/>
            </a:pPr>
            <a:r>
              <a:rPr lang="en-CA" altLang="en-US" b="1" dirty="0">
                <a:solidFill>
                  <a:srgbClr val="003399"/>
                </a:solidFill>
                <a:latin typeface="Trebuchet MS" panose="020B0603020202020204" pitchFamily="34" charset="0"/>
              </a:rPr>
              <a:t>to promote the teachings of the Catholic church</a:t>
            </a:r>
          </a:p>
          <a:p>
            <a:pPr marL="514350" indent="-514350">
              <a:spcBef>
                <a:spcPct val="0"/>
              </a:spcBef>
              <a:buFont typeface="+mj-lt"/>
              <a:buAutoNum type="arabicParenR"/>
            </a:pPr>
            <a:r>
              <a:rPr lang="en-CA" altLang="en-US" b="1" dirty="0">
                <a:solidFill>
                  <a:srgbClr val="003399"/>
                </a:solidFill>
                <a:latin typeface="Trebuchet MS" panose="020B0603020202020204" pitchFamily="34" charset="0"/>
              </a:rPr>
              <a:t>to exemplify the Christian ideal in home and family life</a:t>
            </a:r>
          </a:p>
          <a:p>
            <a:pPr marL="514350" indent="-514350">
              <a:spcBef>
                <a:spcPct val="0"/>
              </a:spcBef>
              <a:buFont typeface="+mj-lt"/>
              <a:buAutoNum type="arabicParenR"/>
            </a:pPr>
            <a:r>
              <a:rPr lang="en-CA" altLang="en-US" b="1" dirty="0">
                <a:solidFill>
                  <a:srgbClr val="003399"/>
                </a:solidFill>
                <a:latin typeface="Trebuchet MS" panose="020B0603020202020204" pitchFamily="34" charset="0"/>
              </a:rPr>
              <a:t>to protect the sanctity of life</a:t>
            </a:r>
          </a:p>
        </p:txBody>
      </p:sp>
    </p:spTree>
  </p:cSld>
  <p:clrMapOvr>
    <a:masterClrMapping/>
  </p:clrMapOvr>
  <p:transition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mainslide">
            <a:extLst>
              <a:ext uri="{FF2B5EF4-FFF2-40B4-BE49-F238E27FC236}">
                <a16:creationId xmlns:a16="http://schemas.microsoft.com/office/drawing/2014/main" id="{A857398C-A58B-4191-B24F-77466968B7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p:spPr>
      </p:pic>
      <p:sp>
        <p:nvSpPr>
          <p:cNvPr id="20483" name="Text Box 3">
            <a:extLst>
              <a:ext uri="{FF2B5EF4-FFF2-40B4-BE49-F238E27FC236}">
                <a16:creationId xmlns:a16="http://schemas.microsoft.com/office/drawing/2014/main" id="{F905071D-CF44-A77C-3A8C-1311F3976801}"/>
              </a:ext>
            </a:extLst>
          </p:cNvPr>
          <p:cNvSpPr txBox="1">
            <a:spLocks noChangeArrowheads="1"/>
          </p:cNvSpPr>
          <p:nvPr/>
        </p:nvSpPr>
        <p:spPr bwMode="auto">
          <a:xfrm>
            <a:off x="2590800" y="4876800"/>
            <a:ext cx="527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0484" name="Text Box 9">
            <a:extLst>
              <a:ext uri="{FF2B5EF4-FFF2-40B4-BE49-F238E27FC236}">
                <a16:creationId xmlns:a16="http://schemas.microsoft.com/office/drawing/2014/main" id="{F42F849C-D3D1-138A-1917-FBB23BB11165}"/>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15</a:t>
            </a:r>
          </a:p>
        </p:txBody>
      </p:sp>
      <p:sp>
        <p:nvSpPr>
          <p:cNvPr id="20485" name="Rectangle 1">
            <a:extLst>
              <a:ext uri="{FF2B5EF4-FFF2-40B4-BE49-F238E27FC236}">
                <a16:creationId xmlns:a16="http://schemas.microsoft.com/office/drawing/2014/main" id="{E8A3BDE0-0ECA-DC36-2B91-3715C6230B3A}"/>
              </a:ext>
            </a:extLst>
          </p:cNvPr>
          <p:cNvSpPr>
            <a:spLocks noChangeArrowheads="1"/>
          </p:cNvSpPr>
          <p:nvPr/>
        </p:nvSpPr>
        <p:spPr bwMode="auto">
          <a:xfrm>
            <a:off x="152400" y="1295400"/>
            <a:ext cx="8980488" cy="547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3600" b="1" dirty="0">
                <a:solidFill>
                  <a:srgbClr val="003399"/>
                </a:solidFill>
                <a:latin typeface="Trebuchet MS" panose="020B0603020202020204" pitchFamily="34" charset="0"/>
              </a:rPr>
              <a:t>League Objects (cont’d):</a:t>
            </a:r>
          </a:p>
          <a:p>
            <a:pPr marL="514350" indent="-514350">
              <a:buFont typeface="+mj-lt"/>
              <a:buAutoNum type="arabicParenR" startAt="5"/>
            </a:pPr>
            <a:r>
              <a:rPr lang="en-CA" altLang="en-US" b="1" dirty="0">
                <a:solidFill>
                  <a:srgbClr val="003399"/>
                </a:solidFill>
                <a:latin typeface="Trebuchet MS" panose="020B0603020202020204" pitchFamily="34" charset="0"/>
              </a:rPr>
              <a:t>to enhance the role of women in church and society</a:t>
            </a:r>
          </a:p>
          <a:p>
            <a:pPr marL="514350" indent="-514350">
              <a:buFont typeface="+mj-lt"/>
              <a:buAutoNum type="arabicParenR" startAt="5"/>
            </a:pPr>
            <a:r>
              <a:rPr lang="en-CA" altLang="en-US" b="1" dirty="0">
                <a:solidFill>
                  <a:srgbClr val="003399"/>
                </a:solidFill>
                <a:latin typeface="Trebuchet MS" panose="020B0603020202020204" pitchFamily="34" charset="0"/>
              </a:rPr>
              <a:t>to recognize the human dignity of all people everywhere</a:t>
            </a:r>
          </a:p>
          <a:p>
            <a:pPr marL="514350" indent="-514350">
              <a:buFont typeface="+mj-lt"/>
              <a:buAutoNum type="arabicParenR" startAt="5"/>
            </a:pPr>
            <a:r>
              <a:rPr lang="en-CA" altLang="en-US" b="1" dirty="0">
                <a:solidFill>
                  <a:srgbClr val="003399"/>
                </a:solidFill>
                <a:latin typeface="Trebuchet MS" panose="020B0603020202020204" pitchFamily="34" charset="0"/>
              </a:rPr>
              <a:t>to uphold and defend Christian education and values in the modern world</a:t>
            </a:r>
          </a:p>
          <a:p>
            <a:pPr marL="514350" indent="-514350">
              <a:buFont typeface="+mj-lt"/>
              <a:buAutoNum type="arabicParenR" startAt="5"/>
            </a:pPr>
            <a:r>
              <a:rPr lang="en-CA" altLang="en-US" b="1" dirty="0">
                <a:solidFill>
                  <a:srgbClr val="003399"/>
                </a:solidFill>
                <a:latin typeface="Trebuchet MS" panose="020B0603020202020204" pitchFamily="34" charset="0"/>
              </a:rPr>
              <a:t>to contribute to the understanding and growth of religious freedom, social justice, peace and harmony</a:t>
            </a:r>
          </a:p>
        </p:txBody>
      </p:sp>
    </p:spTree>
  </p:cSld>
  <p:clrMapOvr>
    <a:masterClrMapping/>
  </p:clrMapOvr>
  <p:transition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ainslide">
            <a:extLst>
              <a:ext uri="{FF2B5EF4-FFF2-40B4-BE49-F238E27FC236}">
                <a16:creationId xmlns:a16="http://schemas.microsoft.com/office/drawing/2014/main" id="{4B365616-9A30-2E0B-DB96-81888E947C4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0"/>
            <a:ext cx="9140825" cy="6854825"/>
          </a:xfrm>
        </p:spPr>
      </p:pic>
      <p:sp>
        <p:nvSpPr>
          <p:cNvPr id="21507" name="Text Box 3">
            <a:extLst>
              <a:ext uri="{FF2B5EF4-FFF2-40B4-BE49-F238E27FC236}">
                <a16:creationId xmlns:a16="http://schemas.microsoft.com/office/drawing/2014/main" id="{8B94FDC6-E755-208A-886B-C24FDF037DAB}"/>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1508" name="Text Box 9">
            <a:extLst>
              <a:ext uri="{FF2B5EF4-FFF2-40B4-BE49-F238E27FC236}">
                <a16:creationId xmlns:a16="http://schemas.microsoft.com/office/drawing/2014/main" id="{838576EF-7931-7900-AE62-0F6EB3BB699A}"/>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13</a:t>
            </a:r>
          </a:p>
        </p:txBody>
      </p:sp>
      <p:pic>
        <p:nvPicPr>
          <p:cNvPr id="21509" name="Picture 2">
            <a:extLst>
              <a:ext uri="{FF2B5EF4-FFF2-40B4-BE49-F238E27FC236}">
                <a16:creationId xmlns:a16="http://schemas.microsoft.com/office/drawing/2014/main" id="{4574409F-CFDA-7897-182C-AF5DF84F1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28600"/>
            <a:ext cx="9121775" cy="719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ainslide">
            <a:extLst>
              <a:ext uri="{FF2B5EF4-FFF2-40B4-BE49-F238E27FC236}">
                <a16:creationId xmlns:a16="http://schemas.microsoft.com/office/drawing/2014/main" id="{E4789666-6B14-B15B-4832-E2E1BB8544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0"/>
            <a:ext cx="9140825" cy="6854825"/>
          </a:xfrm>
        </p:spPr>
      </p:pic>
      <p:sp>
        <p:nvSpPr>
          <p:cNvPr id="22531" name="Text Box 3">
            <a:extLst>
              <a:ext uri="{FF2B5EF4-FFF2-40B4-BE49-F238E27FC236}">
                <a16:creationId xmlns:a16="http://schemas.microsoft.com/office/drawing/2014/main" id="{4B1606CA-145D-25CD-4D38-C1AC20A562B2}"/>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2532" name="Text Box 4">
            <a:extLst>
              <a:ext uri="{FF2B5EF4-FFF2-40B4-BE49-F238E27FC236}">
                <a16:creationId xmlns:a16="http://schemas.microsoft.com/office/drawing/2014/main" id="{687E98B1-5B90-270B-8B32-C6BD82395365}"/>
              </a:ext>
            </a:extLst>
          </p:cNvPr>
          <p:cNvSpPr txBox="1">
            <a:spLocks noChangeArrowheads="1"/>
          </p:cNvSpPr>
          <p:nvPr/>
        </p:nvSpPr>
        <p:spPr bwMode="auto">
          <a:xfrm>
            <a:off x="457201" y="2073275"/>
            <a:ext cx="822959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What are the different levels?</a:t>
            </a:r>
          </a:p>
        </p:txBody>
      </p:sp>
      <p:sp>
        <p:nvSpPr>
          <p:cNvPr id="22533" name="Text Box 9">
            <a:extLst>
              <a:ext uri="{FF2B5EF4-FFF2-40B4-BE49-F238E27FC236}">
                <a16:creationId xmlns:a16="http://schemas.microsoft.com/office/drawing/2014/main" id="{16CD68F0-9B67-27AD-E327-64B85DD09DA3}"/>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17</a:t>
            </a:r>
          </a:p>
        </p:txBody>
      </p:sp>
      <p:sp>
        <p:nvSpPr>
          <p:cNvPr id="22534" name="Rectangle 1">
            <a:extLst>
              <a:ext uri="{FF2B5EF4-FFF2-40B4-BE49-F238E27FC236}">
                <a16:creationId xmlns:a16="http://schemas.microsoft.com/office/drawing/2014/main" id="{117E73C1-220B-4ABF-CB51-3F5B7F65235A}"/>
              </a:ext>
            </a:extLst>
          </p:cNvPr>
          <p:cNvSpPr>
            <a:spLocks noChangeArrowheads="1"/>
          </p:cNvSpPr>
          <p:nvPr/>
        </p:nvSpPr>
        <p:spPr bwMode="auto">
          <a:xfrm>
            <a:off x="617538" y="3427413"/>
            <a:ext cx="79089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b="1" dirty="0">
                <a:solidFill>
                  <a:srgbClr val="003399"/>
                </a:solidFill>
                <a:latin typeface="Trebuchet MS" panose="020B0603020202020204" pitchFamily="34" charset="0"/>
              </a:rPr>
              <a:t>Parish Council</a:t>
            </a:r>
          </a:p>
          <a:p>
            <a:pPr algn="ctr">
              <a:spcBef>
                <a:spcPct val="0"/>
              </a:spcBef>
              <a:buFontTx/>
              <a:buNone/>
            </a:pPr>
            <a:r>
              <a:rPr lang="en-CA" altLang="en-US" b="1" dirty="0">
                <a:solidFill>
                  <a:srgbClr val="003399"/>
                </a:solidFill>
                <a:latin typeface="Trebuchet MS" panose="020B0603020202020204" pitchFamily="34" charset="0"/>
              </a:rPr>
              <a:t>Diocesan Council</a:t>
            </a:r>
          </a:p>
          <a:p>
            <a:pPr algn="ctr">
              <a:spcBef>
                <a:spcPct val="0"/>
              </a:spcBef>
              <a:buFontTx/>
              <a:buNone/>
            </a:pPr>
            <a:r>
              <a:rPr lang="en-CA" altLang="en-US" b="1" dirty="0">
                <a:solidFill>
                  <a:srgbClr val="003399"/>
                </a:solidFill>
                <a:latin typeface="Trebuchet MS" panose="020B0603020202020204" pitchFamily="34" charset="0"/>
              </a:rPr>
              <a:t>Provincial Council</a:t>
            </a:r>
          </a:p>
          <a:p>
            <a:pPr algn="ctr">
              <a:spcBef>
                <a:spcPct val="0"/>
              </a:spcBef>
              <a:buFontTx/>
              <a:buNone/>
            </a:pPr>
            <a:r>
              <a:rPr lang="en-CA" altLang="en-US" b="1" dirty="0">
                <a:solidFill>
                  <a:srgbClr val="003399"/>
                </a:solidFill>
                <a:latin typeface="Trebuchet MS" panose="020B0603020202020204" pitchFamily="34" charset="0"/>
              </a:rPr>
              <a:t>National Council</a:t>
            </a:r>
          </a:p>
        </p:txBody>
      </p:sp>
    </p:spTree>
  </p:cSld>
  <p:clrMapOvr>
    <a:masterClrMapping/>
  </p:clrMapOvr>
  <p:transition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mainslide">
            <a:extLst>
              <a:ext uri="{FF2B5EF4-FFF2-40B4-BE49-F238E27FC236}">
                <a16:creationId xmlns:a16="http://schemas.microsoft.com/office/drawing/2014/main" id="{A1C9C1E0-83F1-867E-F4B5-901BBC7215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23555" name="Text Box 3">
            <a:extLst>
              <a:ext uri="{FF2B5EF4-FFF2-40B4-BE49-F238E27FC236}">
                <a16:creationId xmlns:a16="http://schemas.microsoft.com/office/drawing/2014/main" id="{2B40B090-481E-647E-0796-50955BFDE7DE}"/>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3556" name="Text Box 9">
            <a:extLst>
              <a:ext uri="{FF2B5EF4-FFF2-40B4-BE49-F238E27FC236}">
                <a16:creationId xmlns:a16="http://schemas.microsoft.com/office/drawing/2014/main" id="{B049D7EC-084D-1376-E528-6DC311704779}"/>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18</a:t>
            </a:r>
          </a:p>
        </p:txBody>
      </p:sp>
      <p:sp>
        <p:nvSpPr>
          <p:cNvPr id="2" name="Rectangle 1">
            <a:extLst>
              <a:ext uri="{FF2B5EF4-FFF2-40B4-BE49-F238E27FC236}">
                <a16:creationId xmlns:a16="http://schemas.microsoft.com/office/drawing/2014/main" id="{1A4BBD88-DD3E-DD7A-F45A-DA6470CED0ED}"/>
              </a:ext>
            </a:extLst>
          </p:cNvPr>
          <p:cNvSpPr/>
          <p:nvPr/>
        </p:nvSpPr>
        <p:spPr>
          <a:xfrm>
            <a:off x="304800" y="1524000"/>
            <a:ext cx="8534400" cy="5139869"/>
          </a:xfrm>
          <a:prstGeom prst="rect">
            <a:avLst/>
          </a:prstGeom>
        </p:spPr>
        <p:txBody>
          <a:bodyPr wrap="square">
            <a:spAutoFit/>
          </a:bodyPr>
          <a:lstStyle/>
          <a:p>
            <a:pPr>
              <a:defRPr/>
            </a:pPr>
            <a:r>
              <a:rPr lang="en-CA" sz="3200" b="1" dirty="0">
                <a:solidFill>
                  <a:srgbClr val="003399"/>
                </a:solidFill>
                <a:latin typeface="Trebuchet MS" panose="020B0603020202020204" pitchFamily="34" charset="0"/>
              </a:rPr>
              <a:t>The basic building block of the League is the </a:t>
            </a:r>
            <a:r>
              <a:rPr lang="en-CA" sz="3200" b="1" u="sng" dirty="0">
                <a:solidFill>
                  <a:srgbClr val="003399"/>
                </a:solidFill>
                <a:latin typeface="Trebuchet MS" panose="020B0603020202020204" pitchFamily="34" charset="0"/>
              </a:rPr>
              <a:t>parish council</a:t>
            </a:r>
            <a:r>
              <a:rPr lang="en-CA" sz="3200" b="1" dirty="0">
                <a:solidFill>
                  <a:srgbClr val="003399"/>
                </a:solidFill>
                <a:latin typeface="Trebuchet MS" panose="020B0603020202020204" pitchFamily="34" charset="0"/>
              </a:rPr>
              <a:t>.  </a:t>
            </a:r>
          </a:p>
          <a:p>
            <a:pPr>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latin typeface="Trebuchet MS" panose="020B0603020202020204" pitchFamily="34" charset="0"/>
              </a:rPr>
              <a:t>Parish councils are gathered in the diocese under the </a:t>
            </a:r>
            <a:r>
              <a:rPr lang="en-CA" sz="3200" b="1" u="sng" dirty="0">
                <a:solidFill>
                  <a:srgbClr val="003399"/>
                </a:solidFill>
                <a:latin typeface="Trebuchet MS" panose="020B0603020202020204" pitchFamily="34" charset="0"/>
              </a:rPr>
              <a:t>diocesan council</a:t>
            </a:r>
            <a:r>
              <a:rPr lang="en-CA" sz="3200" b="1" dirty="0">
                <a:solidFill>
                  <a:srgbClr val="003399"/>
                </a:solidFill>
                <a:latin typeface="Trebuchet MS" panose="020B0603020202020204" pitchFamily="34" charset="0"/>
              </a:rPr>
              <a:t>. </a:t>
            </a:r>
          </a:p>
          <a:p>
            <a:pPr lvl="1">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latin typeface="Trebuchet MS" panose="020B0603020202020204" pitchFamily="34" charset="0"/>
              </a:rPr>
              <a:t>Each diocesan council is represented at the </a:t>
            </a:r>
            <a:r>
              <a:rPr lang="en-CA" sz="3200" b="1" u="sng" dirty="0">
                <a:solidFill>
                  <a:srgbClr val="003399"/>
                </a:solidFill>
                <a:latin typeface="Trebuchet MS" panose="020B0603020202020204" pitchFamily="34" charset="0"/>
              </a:rPr>
              <a:t>provincial council</a:t>
            </a:r>
            <a:r>
              <a:rPr lang="en-CA" sz="3200" b="1" dirty="0">
                <a:solidFill>
                  <a:srgbClr val="003399"/>
                </a:solidFill>
                <a:latin typeface="Trebuchet MS" panose="020B0603020202020204" pitchFamily="34" charset="0"/>
              </a:rPr>
              <a:t> level.  </a:t>
            </a:r>
          </a:p>
          <a:p>
            <a:pPr lvl="1">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latin typeface="Trebuchet MS" panose="020B0603020202020204" pitchFamily="34" charset="0"/>
              </a:rPr>
              <a:t>All members are gathered under the leadership of the </a:t>
            </a:r>
            <a:r>
              <a:rPr lang="en-CA" sz="3200" b="1" u="sng" dirty="0">
                <a:solidFill>
                  <a:srgbClr val="003399"/>
                </a:solidFill>
                <a:latin typeface="Trebuchet MS" panose="020B0603020202020204" pitchFamily="34" charset="0"/>
              </a:rPr>
              <a:t>national council</a:t>
            </a:r>
            <a:r>
              <a:rPr lang="en-CA" sz="3200" b="1" dirty="0">
                <a:solidFill>
                  <a:srgbClr val="003399"/>
                </a:solidFill>
                <a:latin typeface="Trebuchet MS" panose="020B0603020202020204" pitchFamily="34" charset="0"/>
              </a:rPr>
              <a:t>.</a:t>
            </a:r>
          </a:p>
          <a:p>
            <a:pPr>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latin typeface="Trebuchet MS" panose="020B0603020202020204" pitchFamily="34" charset="0"/>
              </a:rPr>
              <a:t>Each level has a different spiritual advisor.</a:t>
            </a:r>
            <a:endParaRPr lang="en-CA" sz="3200" b="1" dirty="0">
              <a:solidFill>
                <a:srgbClr val="003399"/>
              </a:solidFill>
              <a:effectLst>
                <a:outerShdw blurRad="38100" dist="38100" dir="2700000" algn="tl">
                  <a:srgbClr val="000000">
                    <a:alpha val="43137"/>
                  </a:srgbClr>
                </a:outerShdw>
              </a:effectLst>
              <a:latin typeface="Trebuchet MS" panose="020B0603020202020204" pitchFamily="34" charset="0"/>
            </a:endParaRPr>
          </a:p>
        </p:txBody>
      </p:sp>
    </p:spTree>
  </p:cSld>
  <p:clrMapOvr>
    <a:masterClrMapping/>
  </p:clrMapOvr>
  <p:transition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ainslide">
            <a:extLst>
              <a:ext uri="{FF2B5EF4-FFF2-40B4-BE49-F238E27FC236}">
                <a16:creationId xmlns:a16="http://schemas.microsoft.com/office/drawing/2014/main" id="{9B3AF487-7B87-D05F-C452-BDC55F56E7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p:spPr>
      </p:pic>
      <p:sp>
        <p:nvSpPr>
          <p:cNvPr id="24579" name="Text Box 3">
            <a:extLst>
              <a:ext uri="{FF2B5EF4-FFF2-40B4-BE49-F238E27FC236}">
                <a16:creationId xmlns:a16="http://schemas.microsoft.com/office/drawing/2014/main" id="{FEF9644D-6935-D2AE-BCA2-51489B7725B4}"/>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4580" name="Text Box 9">
            <a:extLst>
              <a:ext uri="{FF2B5EF4-FFF2-40B4-BE49-F238E27FC236}">
                <a16:creationId xmlns:a16="http://schemas.microsoft.com/office/drawing/2014/main" id="{78872948-EEB6-8537-98A3-1A260761923E}"/>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19</a:t>
            </a:r>
          </a:p>
        </p:txBody>
      </p:sp>
      <p:sp>
        <p:nvSpPr>
          <p:cNvPr id="24581" name="Rectangle 1">
            <a:extLst>
              <a:ext uri="{FF2B5EF4-FFF2-40B4-BE49-F238E27FC236}">
                <a16:creationId xmlns:a16="http://schemas.microsoft.com/office/drawing/2014/main" id="{F0742DF3-8E52-BBD4-B7A5-9E5D4FE37573}"/>
              </a:ext>
            </a:extLst>
          </p:cNvPr>
          <p:cNvSpPr>
            <a:spLocks noChangeArrowheads="1"/>
          </p:cNvSpPr>
          <p:nvPr/>
        </p:nvSpPr>
        <p:spPr bwMode="auto">
          <a:xfrm>
            <a:off x="304800" y="1524000"/>
            <a:ext cx="8534400" cy="516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CA" altLang="en-US" sz="3200" b="1" dirty="0">
                <a:solidFill>
                  <a:srgbClr val="003399"/>
                </a:solidFill>
                <a:latin typeface="Trebuchet MS" panose="020B0603020202020204" pitchFamily="34" charset="0"/>
              </a:rPr>
              <a:t>When members and spiritual advisors attend a convention or annual meeting of members at the diocesan, provincial or national level, they see that the impact  and concerns of the League are much bigger than the council they work with.</a:t>
            </a:r>
          </a:p>
          <a:p>
            <a:pPr>
              <a:lnSpc>
                <a:spcPct val="107000"/>
              </a:lnSpc>
              <a:spcAft>
                <a:spcPts val="800"/>
              </a:spcAft>
            </a:pPr>
            <a:endParaRPr lang="en-CA" altLang="en-US" sz="1000" b="1" dirty="0">
              <a:solidFill>
                <a:srgbClr val="003399"/>
              </a:solidFill>
              <a:latin typeface="Trebuchet MS" panose="020B0603020202020204" pitchFamily="34" charset="0"/>
            </a:endParaRPr>
          </a:p>
          <a:p>
            <a:pPr>
              <a:lnSpc>
                <a:spcPct val="107000"/>
              </a:lnSpc>
              <a:spcAft>
                <a:spcPts val="800"/>
              </a:spcAft>
            </a:pPr>
            <a:r>
              <a:rPr lang="en-CA" altLang="en-US" sz="3200" b="1" dirty="0">
                <a:solidFill>
                  <a:srgbClr val="003399"/>
                </a:solidFill>
                <a:latin typeface="Trebuchet MS" panose="020B0603020202020204" pitchFamily="34" charset="0"/>
              </a:rPr>
              <a:t>At all levels, members agree that the Catholic Women’s League cannot succeed without the support of its priests.</a:t>
            </a:r>
          </a:p>
        </p:txBody>
      </p:sp>
    </p:spTree>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mainslide">
            <a:extLst>
              <a:ext uri="{FF2B5EF4-FFF2-40B4-BE49-F238E27FC236}">
                <a16:creationId xmlns:a16="http://schemas.microsoft.com/office/drawing/2014/main" id="{E592195C-CE3D-237F-D409-2C566B0C4A1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5123" name="Text Box 10">
            <a:extLst>
              <a:ext uri="{FF2B5EF4-FFF2-40B4-BE49-F238E27FC236}">
                <a16:creationId xmlns:a16="http://schemas.microsoft.com/office/drawing/2014/main" id="{645B0E66-41F0-DA60-58D3-5230104AB7D1}"/>
              </a:ext>
            </a:extLst>
          </p:cNvPr>
          <p:cNvSpPr txBox="1">
            <a:spLocks noChangeArrowheads="1"/>
          </p:cNvSpPr>
          <p:nvPr/>
        </p:nvSpPr>
        <p:spPr bwMode="auto">
          <a:xfrm>
            <a:off x="8534400" y="457200"/>
            <a:ext cx="40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a:t>
            </a:r>
          </a:p>
        </p:txBody>
      </p:sp>
      <p:sp>
        <p:nvSpPr>
          <p:cNvPr id="5124" name="TextBox 1">
            <a:extLst>
              <a:ext uri="{FF2B5EF4-FFF2-40B4-BE49-F238E27FC236}">
                <a16:creationId xmlns:a16="http://schemas.microsoft.com/office/drawing/2014/main" id="{F3985E0D-E952-1401-7E03-812A3D9E7988}"/>
              </a:ext>
            </a:extLst>
          </p:cNvPr>
          <p:cNvSpPr txBox="1">
            <a:spLocks noChangeArrowheads="1"/>
          </p:cNvSpPr>
          <p:nvPr/>
        </p:nvSpPr>
        <p:spPr bwMode="auto">
          <a:xfrm>
            <a:off x="5486400" y="1524000"/>
            <a:ext cx="2895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sz="3600" b="1" dirty="0">
                <a:solidFill>
                  <a:srgbClr val="003399"/>
                </a:solidFill>
                <a:latin typeface="Trebuchet MS" panose="020B0603020202020204" pitchFamily="34" charset="0"/>
              </a:rPr>
              <a:t>FIRE OF THE SPIRIT:</a:t>
            </a:r>
          </a:p>
          <a:p>
            <a:pPr algn="ctr">
              <a:spcBef>
                <a:spcPct val="0"/>
              </a:spcBef>
              <a:buFontTx/>
              <a:buNone/>
            </a:pPr>
            <a:r>
              <a:rPr lang="en-CA" altLang="en-US" sz="3600" b="1" dirty="0">
                <a:solidFill>
                  <a:srgbClr val="003399"/>
                </a:solidFill>
                <a:latin typeface="Trebuchet MS" panose="020B0603020202020204" pitchFamily="34" charset="0"/>
              </a:rPr>
              <a:t>The essential role </a:t>
            </a:r>
          </a:p>
          <a:p>
            <a:pPr algn="ctr">
              <a:spcBef>
                <a:spcPct val="0"/>
              </a:spcBef>
              <a:buFontTx/>
              <a:buNone/>
            </a:pPr>
            <a:r>
              <a:rPr lang="en-CA" altLang="en-US" sz="3600" b="1" dirty="0">
                <a:solidFill>
                  <a:srgbClr val="003399"/>
                </a:solidFill>
                <a:latin typeface="Trebuchet MS" panose="020B0603020202020204" pitchFamily="34" charset="0"/>
              </a:rPr>
              <a:t>of the spiritual advisor</a:t>
            </a:r>
          </a:p>
        </p:txBody>
      </p:sp>
      <p:pic>
        <p:nvPicPr>
          <p:cNvPr id="5125" name="Picture 8" descr="Image result for images spirit fire">
            <a:extLst>
              <a:ext uri="{FF2B5EF4-FFF2-40B4-BE49-F238E27FC236}">
                <a16:creationId xmlns:a16="http://schemas.microsoft.com/office/drawing/2014/main" id="{C4BD57B5-6CD1-8649-A304-A83E924F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506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ainslide">
            <a:extLst>
              <a:ext uri="{FF2B5EF4-FFF2-40B4-BE49-F238E27FC236}">
                <a16:creationId xmlns:a16="http://schemas.microsoft.com/office/drawing/2014/main" id="{408F63C7-7CCF-96F4-A76A-4E15877CAA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25603" name="Text Box 3">
            <a:extLst>
              <a:ext uri="{FF2B5EF4-FFF2-40B4-BE49-F238E27FC236}">
                <a16:creationId xmlns:a16="http://schemas.microsoft.com/office/drawing/2014/main" id="{1E07AB2D-8AB7-B797-0F9C-5DF3C5545ADC}"/>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5604" name="Text Box 9">
            <a:extLst>
              <a:ext uri="{FF2B5EF4-FFF2-40B4-BE49-F238E27FC236}">
                <a16:creationId xmlns:a16="http://schemas.microsoft.com/office/drawing/2014/main" id="{B8DE0294-8C06-8F4B-1FC0-E90F3CB9C2A8}"/>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20</a:t>
            </a:r>
          </a:p>
        </p:txBody>
      </p:sp>
      <p:sp>
        <p:nvSpPr>
          <p:cNvPr id="25605" name="Rectangle 1">
            <a:extLst>
              <a:ext uri="{FF2B5EF4-FFF2-40B4-BE49-F238E27FC236}">
                <a16:creationId xmlns:a16="http://schemas.microsoft.com/office/drawing/2014/main" id="{F193818C-5CCE-7807-C099-D48698924093}"/>
              </a:ext>
            </a:extLst>
          </p:cNvPr>
          <p:cNvSpPr>
            <a:spLocks noChangeArrowheads="1"/>
          </p:cNvSpPr>
          <p:nvPr/>
        </p:nvSpPr>
        <p:spPr bwMode="auto">
          <a:xfrm>
            <a:off x="617538" y="2057400"/>
            <a:ext cx="79089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CA" altLang="en-US" b="1" dirty="0">
                <a:solidFill>
                  <a:srgbClr val="003399"/>
                </a:solidFill>
                <a:latin typeface="Trebuchet MS" panose="020B0603020202020204" pitchFamily="34" charset="0"/>
              </a:rPr>
              <a:t>Each council has a president,</a:t>
            </a:r>
            <a:br>
              <a:rPr lang="en-CA" altLang="en-US" b="1" dirty="0">
                <a:solidFill>
                  <a:srgbClr val="003399"/>
                </a:solidFill>
                <a:latin typeface="Trebuchet MS" panose="020B0603020202020204" pitchFamily="34" charset="0"/>
              </a:rPr>
            </a:br>
            <a:r>
              <a:rPr lang="en-CA" altLang="en-US" b="1" dirty="0">
                <a:solidFill>
                  <a:srgbClr val="003399"/>
                </a:solidFill>
                <a:latin typeface="Trebuchet MS" panose="020B0603020202020204" pitchFamily="34" charset="0"/>
              </a:rPr>
              <a:t>vice-president, secretary, treasurer and past president.</a:t>
            </a:r>
          </a:p>
          <a:p>
            <a:pPr algn="ctr">
              <a:spcBef>
                <a:spcPct val="0"/>
              </a:spcBef>
              <a:buFontTx/>
              <a:buNone/>
            </a:pPr>
            <a:endParaRPr lang="en-CA" altLang="en-US" sz="1000" b="1" dirty="0">
              <a:solidFill>
                <a:srgbClr val="003399"/>
              </a:solidFill>
              <a:latin typeface="Trebuchet MS" panose="020B0603020202020204" pitchFamily="34" charset="0"/>
            </a:endParaRPr>
          </a:p>
          <a:p>
            <a:pPr algn="ctr">
              <a:spcBef>
                <a:spcPct val="0"/>
              </a:spcBef>
              <a:buFontTx/>
              <a:buNone/>
            </a:pPr>
            <a:r>
              <a:rPr lang="en-CA" altLang="en-US" b="1" dirty="0">
                <a:solidFill>
                  <a:srgbClr val="003399"/>
                </a:solidFill>
                <a:latin typeface="Trebuchet MS" panose="020B0603020202020204" pitchFamily="34" charset="0"/>
              </a:rPr>
              <a:t>Each council also has standing committees: faith, service and social justice, which focus on different levels of League concerns and activities.</a:t>
            </a:r>
          </a:p>
        </p:txBody>
      </p:sp>
    </p:spTree>
  </p:cSld>
  <p:clrMapOvr>
    <a:masterClrMapping/>
  </p:clrMapOvr>
  <p:transition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6A6EA90D-EE90-C8AD-52B8-20FF5BC46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6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a:extLst>
              <a:ext uri="{FF2B5EF4-FFF2-40B4-BE49-F238E27FC236}">
                <a16:creationId xmlns:a16="http://schemas.microsoft.com/office/drawing/2014/main" id="{34B8E8BE-BC99-12C8-56D4-CF9D7B4C5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242888"/>
            <a:ext cx="9144000" cy="6615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21">
            <a:extLst>
              <a:ext uri="{FF2B5EF4-FFF2-40B4-BE49-F238E27FC236}">
                <a16:creationId xmlns:a16="http://schemas.microsoft.com/office/drawing/2014/main" id="{778A6154-CDDA-E6D5-B26E-7EC967D4B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6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id="{490966EA-4F42-08EE-6EA3-E3BD980F1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336550"/>
            <a:ext cx="37925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a:extLst>
              <a:ext uri="{FF2B5EF4-FFF2-40B4-BE49-F238E27FC236}">
                <a16:creationId xmlns:a16="http://schemas.microsoft.com/office/drawing/2014/main" id="{435EAEE8-FEE8-92D5-F99C-1BBA1470A8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36550"/>
            <a:ext cx="424338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5">
            <a:extLst>
              <a:ext uri="{FF2B5EF4-FFF2-40B4-BE49-F238E27FC236}">
                <a16:creationId xmlns:a16="http://schemas.microsoft.com/office/drawing/2014/main" id="{A29B2B55-2B41-5405-B4DD-953F60AB3D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25" y="3733800"/>
            <a:ext cx="29654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9">
            <a:extLst>
              <a:ext uri="{FF2B5EF4-FFF2-40B4-BE49-F238E27FC236}">
                <a16:creationId xmlns:a16="http://schemas.microsoft.com/office/drawing/2014/main" id="{44D2F435-AA8A-C5B2-902A-2B21240BC7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9975" y="4495800"/>
            <a:ext cx="3733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ainslide">
            <a:extLst>
              <a:ext uri="{FF2B5EF4-FFF2-40B4-BE49-F238E27FC236}">
                <a16:creationId xmlns:a16="http://schemas.microsoft.com/office/drawing/2014/main" id="{BAC7A1FA-CC3D-6E2E-F393-86D9B89ADC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29699" name="Text Box 3">
            <a:extLst>
              <a:ext uri="{FF2B5EF4-FFF2-40B4-BE49-F238E27FC236}">
                <a16:creationId xmlns:a16="http://schemas.microsoft.com/office/drawing/2014/main" id="{0E8621B4-1B20-9936-3865-095BE9DEA7DB}"/>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29700" name="Text Box 9">
            <a:extLst>
              <a:ext uri="{FF2B5EF4-FFF2-40B4-BE49-F238E27FC236}">
                <a16:creationId xmlns:a16="http://schemas.microsoft.com/office/drawing/2014/main" id="{17C87C39-EC0F-B192-1E55-D62CAF07121F}"/>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23</a:t>
            </a:r>
          </a:p>
        </p:txBody>
      </p:sp>
      <p:sp>
        <p:nvSpPr>
          <p:cNvPr id="29701" name="Rectangle 1">
            <a:extLst>
              <a:ext uri="{FF2B5EF4-FFF2-40B4-BE49-F238E27FC236}">
                <a16:creationId xmlns:a16="http://schemas.microsoft.com/office/drawing/2014/main" id="{8F899DA7-12D0-31F6-CF74-5C235CDCA3E2}"/>
              </a:ext>
            </a:extLst>
          </p:cNvPr>
          <p:cNvSpPr>
            <a:spLocks noChangeArrowheads="1"/>
          </p:cNvSpPr>
          <p:nvPr/>
        </p:nvSpPr>
        <p:spPr bwMode="auto">
          <a:xfrm>
            <a:off x="609600" y="1676400"/>
            <a:ext cx="75438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3600" b="1" dirty="0">
                <a:solidFill>
                  <a:srgbClr val="003399"/>
                </a:solidFill>
                <a:latin typeface="Trebuchet MS" panose="020B0603020202020204" pitchFamily="34" charset="0"/>
              </a:rPr>
              <a:t>Why spiritual advisors?</a:t>
            </a:r>
          </a:p>
          <a:p>
            <a:pPr>
              <a:spcBef>
                <a:spcPct val="0"/>
              </a:spcBef>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Spiritual advisors play a vital role in advancing the cause of The Catholic Women’s League of Canada.</a:t>
            </a:r>
          </a:p>
          <a:p>
            <a:pPr marL="457200" indent="-4572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With their presence, advice and support, they guide members as they pursue their call to holiness through service to God’s people.</a:t>
            </a:r>
            <a:endParaRPr lang="en-CA" altLang="en-US" dirty="0">
              <a:solidFill>
                <a:srgbClr val="0033CC"/>
              </a:solidFill>
              <a:latin typeface="Trebuchet MS" panose="020B0603020202020204" pitchFamily="34" charset="0"/>
            </a:endParaRPr>
          </a:p>
          <a:p>
            <a:pPr>
              <a:spcBef>
                <a:spcPct val="0"/>
              </a:spcBef>
              <a:buFontTx/>
              <a:buNone/>
            </a:pPr>
            <a:endParaRPr lang="en-CA" altLang="en-US" sz="1800" dirty="0">
              <a:solidFill>
                <a:srgbClr val="0033CC"/>
              </a:solidFill>
              <a:latin typeface="Trebuchet MS" panose="020B0603020202020204" pitchFamily="34" charset="0"/>
            </a:endParaRPr>
          </a:p>
        </p:txBody>
      </p:sp>
    </p:spTree>
  </p:cSld>
  <p:clrMapOvr>
    <a:masterClrMapping/>
  </p:clrMapOvr>
  <p:transition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mainslide">
            <a:extLst>
              <a:ext uri="{FF2B5EF4-FFF2-40B4-BE49-F238E27FC236}">
                <a16:creationId xmlns:a16="http://schemas.microsoft.com/office/drawing/2014/main" id="{969121D6-64EC-8E1F-DCF5-1A05A812BA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30723" name="Text Box 3">
            <a:extLst>
              <a:ext uri="{FF2B5EF4-FFF2-40B4-BE49-F238E27FC236}">
                <a16:creationId xmlns:a16="http://schemas.microsoft.com/office/drawing/2014/main" id="{5AC58470-5F83-37F2-D4B3-2B3568C41DAA}"/>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0724" name="Text Box 9">
            <a:extLst>
              <a:ext uri="{FF2B5EF4-FFF2-40B4-BE49-F238E27FC236}">
                <a16:creationId xmlns:a16="http://schemas.microsoft.com/office/drawing/2014/main" id="{CD74D3AF-DE3C-DB1B-BC04-DB4486F12CFE}"/>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24</a:t>
            </a:r>
          </a:p>
        </p:txBody>
      </p:sp>
      <p:sp>
        <p:nvSpPr>
          <p:cNvPr id="30725" name="Rectangle 1">
            <a:extLst>
              <a:ext uri="{FF2B5EF4-FFF2-40B4-BE49-F238E27FC236}">
                <a16:creationId xmlns:a16="http://schemas.microsoft.com/office/drawing/2014/main" id="{85BEE493-A99A-D8A5-1168-2B126AAB45B6}"/>
              </a:ext>
            </a:extLst>
          </p:cNvPr>
          <p:cNvSpPr>
            <a:spLocks noChangeArrowheads="1"/>
          </p:cNvSpPr>
          <p:nvPr/>
        </p:nvSpPr>
        <p:spPr bwMode="auto">
          <a:xfrm>
            <a:off x="800100" y="1905000"/>
            <a:ext cx="75438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By active participation, spiritual advisors demonstrate the value of the League in the life of the parish.</a:t>
            </a:r>
          </a:p>
          <a:p>
            <a:pPr>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By promoting League membership and activity, spiritual advisors help the council achieve success.</a:t>
            </a:r>
            <a:endParaRPr lang="en-CA" altLang="en-US" dirty="0">
              <a:solidFill>
                <a:srgbClr val="0033CC"/>
              </a:solidFill>
              <a:latin typeface="Trebuchet MS" panose="020B0603020202020204" pitchFamily="34" charset="0"/>
            </a:endParaRPr>
          </a:p>
        </p:txBody>
      </p:sp>
    </p:spTree>
  </p:cSld>
  <p:clrMapOvr>
    <a:masterClrMapping/>
  </p:clrMapOvr>
  <p:transition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mainslide">
            <a:extLst>
              <a:ext uri="{FF2B5EF4-FFF2-40B4-BE49-F238E27FC236}">
                <a16:creationId xmlns:a16="http://schemas.microsoft.com/office/drawing/2014/main" id="{202B97BB-2E24-22D7-82CE-B6E43C9BC37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31747" name="Text Box 3">
            <a:extLst>
              <a:ext uri="{FF2B5EF4-FFF2-40B4-BE49-F238E27FC236}">
                <a16:creationId xmlns:a16="http://schemas.microsoft.com/office/drawing/2014/main" id="{998858A3-C643-D102-1EFF-A4082B546A5C}"/>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1748" name="Text Box 9">
            <a:extLst>
              <a:ext uri="{FF2B5EF4-FFF2-40B4-BE49-F238E27FC236}">
                <a16:creationId xmlns:a16="http://schemas.microsoft.com/office/drawing/2014/main" id="{F043E2EF-B813-35C4-B3A3-EFF556684591}"/>
              </a:ext>
            </a:extLst>
          </p:cNvPr>
          <p:cNvSpPr txBox="1">
            <a:spLocks noChangeArrowheads="1"/>
          </p:cNvSpPr>
          <p:nvPr/>
        </p:nvSpPr>
        <p:spPr bwMode="auto">
          <a:xfrm>
            <a:off x="8529638" y="457200"/>
            <a:ext cx="614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25</a:t>
            </a:r>
          </a:p>
        </p:txBody>
      </p:sp>
      <p:sp>
        <p:nvSpPr>
          <p:cNvPr id="31749" name="Rectangle 1">
            <a:extLst>
              <a:ext uri="{FF2B5EF4-FFF2-40B4-BE49-F238E27FC236}">
                <a16:creationId xmlns:a16="http://schemas.microsoft.com/office/drawing/2014/main" id="{14B65008-8FEA-1D7F-028D-B4DD73B836E0}"/>
              </a:ext>
            </a:extLst>
          </p:cNvPr>
          <p:cNvSpPr>
            <a:spLocks noChangeArrowheads="1"/>
          </p:cNvSpPr>
          <p:nvPr/>
        </p:nvSpPr>
        <p:spPr bwMode="auto">
          <a:xfrm>
            <a:off x="609600" y="1752600"/>
            <a:ext cx="790892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By giving their support, spiritual advisors assist in developing communication and fellowship among members and parishioners.</a:t>
            </a:r>
          </a:p>
          <a:p>
            <a:pPr>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By encouraging League activities, spiritual advisors enable women to develop skills and abilities they will use in serving others in the name of God.</a:t>
            </a:r>
          </a:p>
        </p:txBody>
      </p:sp>
    </p:spTree>
  </p:cSld>
  <p:clrMapOvr>
    <a:masterClrMapping/>
  </p:clrMapOvr>
  <p:transition advTm="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mainslide">
            <a:extLst>
              <a:ext uri="{FF2B5EF4-FFF2-40B4-BE49-F238E27FC236}">
                <a16:creationId xmlns:a16="http://schemas.microsoft.com/office/drawing/2014/main" id="{63D1990C-D429-743F-869C-A8E0916B81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525" y="-22225"/>
            <a:ext cx="9140825" cy="6854825"/>
          </a:xfrm>
          <a:noFill/>
        </p:spPr>
      </p:pic>
      <p:sp>
        <p:nvSpPr>
          <p:cNvPr id="32771" name="Text Box 3">
            <a:extLst>
              <a:ext uri="{FF2B5EF4-FFF2-40B4-BE49-F238E27FC236}">
                <a16:creationId xmlns:a16="http://schemas.microsoft.com/office/drawing/2014/main" id="{E9A9C024-932A-4D3B-20A0-ECD131E9C167}"/>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2772" name="Text Box 9">
            <a:extLst>
              <a:ext uri="{FF2B5EF4-FFF2-40B4-BE49-F238E27FC236}">
                <a16:creationId xmlns:a16="http://schemas.microsoft.com/office/drawing/2014/main" id="{27C51BBF-A2A0-7CC1-A80D-3DBE867A1A1F}"/>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26</a:t>
            </a:r>
          </a:p>
        </p:txBody>
      </p:sp>
      <p:sp>
        <p:nvSpPr>
          <p:cNvPr id="32773" name="Rectangle 1">
            <a:extLst>
              <a:ext uri="{FF2B5EF4-FFF2-40B4-BE49-F238E27FC236}">
                <a16:creationId xmlns:a16="http://schemas.microsoft.com/office/drawing/2014/main" id="{67C84154-120F-FE3B-6C50-8D15C20E7ADF}"/>
              </a:ext>
            </a:extLst>
          </p:cNvPr>
          <p:cNvSpPr>
            <a:spLocks noChangeArrowheads="1"/>
          </p:cNvSpPr>
          <p:nvPr/>
        </p:nvSpPr>
        <p:spPr bwMode="auto">
          <a:xfrm>
            <a:off x="533400" y="1676400"/>
            <a:ext cx="8077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3600" b="1" dirty="0">
                <a:solidFill>
                  <a:srgbClr val="003399"/>
                </a:solidFill>
                <a:latin typeface="Trebuchet MS" panose="020B0603020202020204" pitchFamily="34" charset="0"/>
              </a:rPr>
              <a:t>What is expected of you as spiritual advisor?</a:t>
            </a:r>
          </a:p>
          <a:p>
            <a:pPr>
              <a:spcBef>
                <a:spcPct val="0"/>
              </a:spcBef>
              <a:buFontTx/>
              <a:buNone/>
            </a:pPr>
            <a:endParaRPr lang="en-CA" altLang="en-US" sz="1000"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Provide advice and guidance for the spiritual program</a:t>
            </a:r>
          </a:p>
          <a:p>
            <a:pPr marL="457200" indent="-4572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Take an interest in the spiritual life of the council and its members</a:t>
            </a:r>
            <a:endParaRPr lang="en-CA" altLang="en-US" dirty="0">
              <a:solidFill>
                <a:srgbClr val="003399"/>
              </a:solidFill>
              <a:latin typeface="Trebuchet MS" panose="020B0603020202020204" pitchFamily="34" charset="0"/>
            </a:endParaRPr>
          </a:p>
        </p:txBody>
      </p:sp>
    </p:spTree>
  </p:cSld>
  <p:clrMapOvr>
    <a:masterClrMapping/>
  </p:clrMapOvr>
  <p:transition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mainslide">
            <a:extLst>
              <a:ext uri="{FF2B5EF4-FFF2-40B4-BE49-F238E27FC236}">
                <a16:creationId xmlns:a16="http://schemas.microsoft.com/office/drawing/2014/main" id="{836AB9F2-35B8-3617-B254-325A58ED99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3795" name="Text Box 3">
            <a:extLst>
              <a:ext uri="{FF2B5EF4-FFF2-40B4-BE49-F238E27FC236}">
                <a16:creationId xmlns:a16="http://schemas.microsoft.com/office/drawing/2014/main" id="{7E66DD3B-8ADC-8BAD-FFC3-8EB89169977A}"/>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3796" name="Text Box 9">
            <a:extLst>
              <a:ext uri="{FF2B5EF4-FFF2-40B4-BE49-F238E27FC236}">
                <a16:creationId xmlns:a16="http://schemas.microsoft.com/office/drawing/2014/main" id="{3C4D4D49-2CD7-E57F-EE2A-859451986A12}"/>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27</a:t>
            </a:r>
          </a:p>
        </p:txBody>
      </p:sp>
      <p:sp>
        <p:nvSpPr>
          <p:cNvPr id="22533" name="Rectangle 1">
            <a:extLst>
              <a:ext uri="{FF2B5EF4-FFF2-40B4-BE49-F238E27FC236}">
                <a16:creationId xmlns:a16="http://schemas.microsoft.com/office/drawing/2014/main" id="{20BBCA4D-ADDF-8030-CC8A-BDEF496251DC}"/>
              </a:ext>
            </a:extLst>
          </p:cNvPr>
          <p:cNvSpPr>
            <a:spLocks noChangeArrowheads="1"/>
          </p:cNvSpPr>
          <p:nvPr/>
        </p:nvSpPr>
        <p:spPr bwMode="auto">
          <a:xfrm>
            <a:off x="533400" y="1600200"/>
            <a:ext cx="8077200" cy="467820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CA" altLang="en-US"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defRPr/>
            </a:pPr>
            <a:r>
              <a:rPr lang="en-CA" altLang="en-US" b="1" dirty="0">
                <a:solidFill>
                  <a:srgbClr val="003399"/>
                </a:solidFill>
                <a:latin typeface="Trebuchet MS" panose="020B0603020202020204" pitchFamily="34" charset="0"/>
              </a:rPr>
              <a:t>Maintain open communication with the president on all League matters, making her aware of your concerns and being updated if you have missed a meeting.</a:t>
            </a:r>
          </a:p>
          <a:p>
            <a:pPr marL="457200" indent="-457200">
              <a:spcBef>
                <a:spcPct val="0"/>
              </a:spcBef>
              <a:buFont typeface="Wingdings" panose="05000000000000000000" pitchFamily="2" charset="2"/>
              <a:buChar char="§"/>
              <a:defRP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defRPr/>
            </a:pPr>
            <a:r>
              <a:rPr lang="en-CA" altLang="en-US" b="1" dirty="0">
                <a:solidFill>
                  <a:srgbClr val="003399"/>
                </a:solidFill>
                <a:latin typeface="Trebuchet MS" panose="020B0603020202020204" pitchFamily="34" charset="0"/>
              </a:rPr>
              <a:t>Give a message of encouragement and support at all meetings</a:t>
            </a:r>
          </a:p>
          <a:p>
            <a:pPr>
              <a:spcBef>
                <a:spcPct val="0"/>
              </a:spcBef>
              <a:buFontTx/>
              <a:buNone/>
              <a:defRPr/>
            </a:pPr>
            <a:endParaRPr lang="en-CA" altLang="en-US" dirty="0">
              <a:solidFill>
                <a:srgbClr val="003399"/>
              </a:solidFill>
              <a:latin typeface="Trebuchet MS" panose="020B0603020202020204" pitchFamily="34" charset="0"/>
            </a:endParaRPr>
          </a:p>
        </p:txBody>
      </p:sp>
    </p:spTree>
  </p:cSld>
  <p:clrMapOvr>
    <a:masterClrMapping/>
  </p:clrMapOvr>
  <p:transition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mainslide">
            <a:extLst>
              <a:ext uri="{FF2B5EF4-FFF2-40B4-BE49-F238E27FC236}">
                <a16:creationId xmlns:a16="http://schemas.microsoft.com/office/drawing/2014/main" id="{31E90DE5-FE04-0DCF-85BC-EAA59ED05D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4819" name="Text Box 3">
            <a:extLst>
              <a:ext uri="{FF2B5EF4-FFF2-40B4-BE49-F238E27FC236}">
                <a16:creationId xmlns:a16="http://schemas.microsoft.com/office/drawing/2014/main" id="{936175DB-A7D2-8B6F-CA65-D3090D01798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4820" name="Text Box 9">
            <a:extLst>
              <a:ext uri="{FF2B5EF4-FFF2-40B4-BE49-F238E27FC236}">
                <a16:creationId xmlns:a16="http://schemas.microsoft.com/office/drawing/2014/main" id="{C3AD210A-EE49-6142-BEAA-58979A71964B}"/>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28</a:t>
            </a:r>
          </a:p>
        </p:txBody>
      </p:sp>
      <p:sp>
        <p:nvSpPr>
          <p:cNvPr id="34821" name="Rectangle 1">
            <a:extLst>
              <a:ext uri="{FF2B5EF4-FFF2-40B4-BE49-F238E27FC236}">
                <a16:creationId xmlns:a16="http://schemas.microsoft.com/office/drawing/2014/main" id="{1941BFDB-FA48-B621-5D00-2425B0E6D7D0}"/>
              </a:ext>
            </a:extLst>
          </p:cNvPr>
          <p:cNvSpPr>
            <a:spLocks noChangeArrowheads="1"/>
          </p:cNvSpPr>
          <p:nvPr/>
        </p:nvSpPr>
        <p:spPr bwMode="auto">
          <a:xfrm>
            <a:off x="533400" y="1565731"/>
            <a:ext cx="8077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Promote League membership drives and other projects by speaking frequently and positively to the parish about the League</a:t>
            </a:r>
          </a:p>
          <a:p>
            <a:pPr marL="342900" indent="-3429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Assist the League to avoid conflicts in dates with other parish events</a:t>
            </a:r>
          </a:p>
          <a:p>
            <a:pPr marL="342900" indent="-3429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Recognize the value of a League representative as a liaison on the parish pastoral council</a:t>
            </a:r>
            <a:endParaRPr lang="en-CA" altLang="en-US" dirty="0">
              <a:solidFill>
                <a:srgbClr val="0033CC"/>
              </a:solidFill>
              <a:latin typeface="Trebuchet MS" panose="020B0603020202020204" pitchFamily="34" charset="0"/>
            </a:endParaRPr>
          </a:p>
        </p:txBody>
      </p:sp>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mainslide">
            <a:extLst>
              <a:ext uri="{FF2B5EF4-FFF2-40B4-BE49-F238E27FC236}">
                <a16:creationId xmlns:a16="http://schemas.microsoft.com/office/drawing/2014/main" id="{1F097F06-6A46-5631-4671-5BD120F568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5843" name="Text Box 3">
            <a:extLst>
              <a:ext uri="{FF2B5EF4-FFF2-40B4-BE49-F238E27FC236}">
                <a16:creationId xmlns:a16="http://schemas.microsoft.com/office/drawing/2014/main" id="{0358C42D-893A-953D-85F4-147A5C8B0E01}"/>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5844" name="Text Box 9">
            <a:extLst>
              <a:ext uri="{FF2B5EF4-FFF2-40B4-BE49-F238E27FC236}">
                <a16:creationId xmlns:a16="http://schemas.microsoft.com/office/drawing/2014/main" id="{E3EF5883-2068-3320-FBE5-AA8DE99E90D5}"/>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29</a:t>
            </a:r>
          </a:p>
        </p:txBody>
      </p:sp>
      <p:sp>
        <p:nvSpPr>
          <p:cNvPr id="35845" name="Rectangle 1">
            <a:extLst>
              <a:ext uri="{FF2B5EF4-FFF2-40B4-BE49-F238E27FC236}">
                <a16:creationId xmlns:a16="http://schemas.microsoft.com/office/drawing/2014/main" id="{F90F914F-5324-E1F8-AE2D-520377DCE5E1}"/>
              </a:ext>
            </a:extLst>
          </p:cNvPr>
          <p:cNvSpPr>
            <a:spLocks noChangeArrowheads="1"/>
          </p:cNvSpPr>
          <p:nvPr/>
        </p:nvSpPr>
        <p:spPr bwMode="auto">
          <a:xfrm>
            <a:off x="639763" y="1600200"/>
            <a:ext cx="8077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CA" altLang="en-US"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Be familiar with League protocol for a deceased member, including a mass offering, honour guard and prayer service at the funeral home, luncheon, etc.</a:t>
            </a:r>
          </a:p>
          <a:p>
            <a:pPr marL="457200" indent="-4572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Serve on the nominations and elections committee</a:t>
            </a:r>
          </a:p>
          <a:p>
            <a:pPr>
              <a:spcBef>
                <a:spcPct val="0"/>
              </a:spcBef>
              <a:buFontTx/>
              <a:buNone/>
            </a:pPr>
            <a:endParaRPr lang="en-CA" altLang="en-US" dirty="0">
              <a:solidFill>
                <a:srgbClr val="003399"/>
              </a:solidFill>
              <a:latin typeface="Trebuchet MS" panose="020B0603020202020204" pitchFamily="34" charset="0"/>
            </a:endParaRPr>
          </a:p>
        </p:txBody>
      </p:sp>
    </p:spTree>
  </p:cSld>
  <p:clrMapOvr>
    <a:masterClrMapping/>
  </p:clrMapOvr>
  <p:transition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mainslide">
            <a:extLst>
              <a:ext uri="{FF2B5EF4-FFF2-40B4-BE49-F238E27FC236}">
                <a16:creationId xmlns:a16="http://schemas.microsoft.com/office/drawing/2014/main" id="{37DC4212-7D86-92B2-2FC8-E0EEE3D89D1C}"/>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6147" name="Text Box 10">
            <a:extLst>
              <a:ext uri="{FF2B5EF4-FFF2-40B4-BE49-F238E27FC236}">
                <a16:creationId xmlns:a16="http://schemas.microsoft.com/office/drawing/2014/main" id="{83276B33-4B11-8E39-F0C8-7F8EA130507E}"/>
              </a:ext>
            </a:extLst>
          </p:cNvPr>
          <p:cNvSpPr txBox="1">
            <a:spLocks noChangeArrowheads="1"/>
          </p:cNvSpPr>
          <p:nvPr/>
        </p:nvSpPr>
        <p:spPr bwMode="auto">
          <a:xfrm>
            <a:off x="8534400" y="457200"/>
            <a:ext cx="40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a:t>
            </a:r>
          </a:p>
        </p:txBody>
      </p:sp>
      <p:sp>
        <p:nvSpPr>
          <p:cNvPr id="6148" name="Text Box 6">
            <a:extLst>
              <a:ext uri="{FF2B5EF4-FFF2-40B4-BE49-F238E27FC236}">
                <a16:creationId xmlns:a16="http://schemas.microsoft.com/office/drawing/2014/main" id="{5CACAE33-40A4-5420-9619-0AF6CED96E3C}"/>
              </a:ext>
            </a:extLst>
          </p:cNvPr>
          <p:cNvSpPr txBox="1">
            <a:spLocks noChangeArrowheads="1"/>
          </p:cNvSpPr>
          <p:nvPr/>
        </p:nvSpPr>
        <p:spPr bwMode="auto">
          <a:xfrm>
            <a:off x="1181100" y="1143000"/>
            <a:ext cx="6781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000" dirty="0">
              <a:solidFill>
                <a:srgbClr val="003399"/>
              </a:solidFill>
              <a:latin typeface="Trebuchet MS" panose="020B0603020202020204" pitchFamily="34" charset="0"/>
            </a:endParaRPr>
          </a:p>
          <a:p>
            <a:pPr algn="ctr" eaLnBrk="1" hangingPunct="1">
              <a:spcBef>
                <a:spcPct val="0"/>
              </a:spcBef>
              <a:buFontTx/>
              <a:buNone/>
            </a:pPr>
            <a:r>
              <a:rPr lang="en-US" altLang="en-US" i="1" dirty="0">
                <a:solidFill>
                  <a:srgbClr val="003399"/>
                </a:solidFill>
                <a:latin typeface="Trebuchet MS" panose="020B0603020202020204" pitchFamily="34" charset="0"/>
              </a:rPr>
              <a:t>We humbly pray You, </a:t>
            </a:r>
          </a:p>
          <a:p>
            <a:pPr algn="ctr" eaLnBrk="1" hangingPunct="1">
              <a:spcBef>
                <a:spcPct val="0"/>
              </a:spcBef>
              <a:buFontTx/>
              <a:buNone/>
            </a:pPr>
            <a:r>
              <a:rPr lang="en-US" altLang="en-US" i="1" dirty="0">
                <a:solidFill>
                  <a:srgbClr val="003399"/>
                </a:solidFill>
                <a:latin typeface="Trebuchet MS" panose="020B0603020202020204" pitchFamily="34" charset="0"/>
              </a:rPr>
              <a:t>O God our Father, </a:t>
            </a:r>
          </a:p>
          <a:p>
            <a:pPr algn="ctr" eaLnBrk="1" hangingPunct="1">
              <a:spcBef>
                <a:spcPct val="0"/>
              </a:spcBef>
              <a:buFontTx/>
              <a:buNone/>
            </a:pPr>
            <a:r>
              <a:rPr lang="en-US" altLang="en-US" i="1" dirty="0">
                <a:solidFill>
                  <a:srgbClr val="003399"/>
                </a:solidFill>
                <a:latin typeface="Trebuchet MS" panose="020B0603020202020204" pitchFamily="34" charset="0"/>
              </a:rPr>
              <a:t>to bless The Catholic Women’s League of Canada. </a:t>
            </a:r>
          </a:p>
          <a:p>
            <a:pPr algn="ctr" eaLnBrk="1" hangingPunct="1">
              <a:spcBef>
                <a:spcPct val="0"/>
              </a:spcBef>
              <a:buFontTx/>
              <a:buNone/>
            </a:pPr>
            <a:r>
              <a:rPr lang="en-US" altLang="en-US" i="1" dirty="0">
                <a:solidFill>
                  <a:srgbClr val="003399"/>
                </a:solidFill>
                <a:latin typeface="Trebuchet MS" panose="020B0603020202020204" pitchFamily="34" charset="0"/>
              </a:rPr>
              <a:t>Bless our beloved country, </a:t>
            </a:r>
          </a:p>
          <a:p>
            <a:pPr algn="ctr" eaLnBrk="1" hangingPunct="1">
              <a:spcBef>
                <a:spcPct val="0"/>
              </a:spcBef>
              <a:buFontTx/>
              <a:buNone/>
            </a:pPr>
            <a:r>
              <a:rPr lang="en-US" altLang="en-US" i="1" dirty="0">
                <a:solidFill>
                  <a:srgbClr val="003399"/>
                </a:solidFill>
                <a:latin typeface="Trebuchet MS" panose="020B0603020202020204" pitchFamily="34" charset="0"/>
              </a:rPr>
              <a:t>our homes and families. </a:t>
            </a:r>
          </a:p>
          <a:p>
            <a:pPr algn="ctr" eaLnBrk="1" hangingPunct="1">
              <a:spcBef>
                <a:spcPct val="0"/>
              </a:spcBef>
              <a:buFontTx/>
              <a:buNone/>
            </a:pPr>
            <a:r>
              <a:rPr lang="en-US" altLang="en-US" i="1" dirty="0">
                <a:solidFill>
                  <a:srgbClr val="003399"/>
                </a:solidFill>
                <a:latin typeface="Trebuchet MS" panose="020B0603020202020204" pitchFamily="34" charset="0"/>
              </a:rPr>
              <a:t>Send Your Holy Spirit upon us </a:t>
            </a:r>
          </a:p>
          <a:p>
            <a:pPr algn="ctr" eaLnBrk="1" hangingPunct="1">
              <a:spcBef>
                <a:spcPct val="0"/>
              </a:spcBef>
              <a:buFontTx/>
              <a:buNone/>
            </a:pPr>
            <a:r>
              <a:rPr lang="en-US" altLang="en-US" i="1" dirty="0">
                <a:solidFill>
                  <a:srgbClr val="003399"/>
                </a:solidFill>
                <a:latin typeface="Trebuchet MS" panose="020B0603020202020204" pitchFamily="34" charset="0"/>
              </a:rPr>
              <a:t>to give light to our minds </a:t>
            </a:r>
          </a:p>
          <a:p>
            <a:pPr algn="ctr" eaLnBrk="1" hangingPunct="1">
              <a:spcBef>
                <a:spcPct val="0"/>
              </a:spcBef>
              <a:buFontTx/>
              <a:buNone/>
            </a:pPr>
            <a:r>
              <a:rPr lang="en-US" altLang="en-US" i="1" dirty="0">
                <a:solidFill>
                  <a:srgbClr val="003399"/>
                </a:solidFill>
                <a:latin typeface="Trebuchet MS" panose="020B0603020202020204" pitchFamily="34" charset="0"/>
              </a:rPr>
              <a:t>and strength to our wills </a:t>
            </a:r>
          </a:p>
          <a:p>
            <a:pPr algn="ctr" eaLnBrk="1" hangingPunct="1">
              <a:spcBef>
                <a:spcPct val="0"/>
              </a:spcBef>
              <a:buFontTx/>
              <a:buNone/>
            </a:pPr>
            <a:r>
              <a:rPr lang="en-US" altLang="en-US" i="1" dirty="0">
                <a:solidFill>
                  <a:srgbClr val="003399"/>
                </a:solidFill>
                <a:latin typeface="Trebuchet MS" panose="020B0603020202020204" pitchFamily="34" charset="0"/>
              </a:rPr>
              <a:t>that we may know and fulfill </a:t>
            </a:r>
          </a:p>
          <a:p>
            <a:pPr algn="ctr" eaLnBrk="1" hangingPunct="1">
              <a:spcBef>
                <a:spcPct val="0"/>
              </a:spcBef>
              <a:buFontTx/>
              <a:buNone/>
            </a:pPr>
            <a:r>
              <a:rPr lang="en-US" altLang="en-US" i="1" dirty="0">
                <a:solidFill>
                  <a:srgbClr val="003399"/>
                </a:solidFill>
                <a:latin typeface="Trebuchet MS" panose="020B0603020202020204" pitchFamily="34" charset="0"/>
              </a:rPr>
              <a:t>Your great law of charity. </a:t>
            </a:r>
          </a:p>
          <a:p>
            <a:pPr algn="ctr" eaLnBrk="1" hangingPunct="1">
              <a:spcBef>
                <a:spcPct val="0"/>
              </a:spcBef>
              <a:buFontTx/>
              <a:buNone/>
            </a:pPr>
            <a:endParaRPr lang="en-US" altLang="en-US" sz="1000" i="1" dirty="0">
              <a:solidFill>
                <a:srgbClr val="003399"/>
              </a:solidFill>
              <a:latin typeface="Trebuchet MS" panose="020B0603020202020204" pitchFamily="34" charset="0"/>
            </a:endParaRPr>
          </a:p>
        </p:txBody>
      </p:sp>
      <p:sp>
        <p:nvSpPr>
          <p:cNvPr id="6149" name="TextBox 1">
            <a:extLst>
              <a:ext uri="{FF2B5EF4-FFF2-40B4-BE49-F238E27FC236}">
                <a16:creationId xmlns:a16="http://schemas.microsoft.com/office/drawing/2014/main" id="{72A07B95-B7FB-0BAD-6AA7-2054A6C1C34B}"/>
              </a:ext>
            </a:extLst>
          </p:cNvPr>
          <p:cNvSpPr txBox="1">
            <a:spLocks noChangeArrowheads="1"/>
          </p:cNvSpPr>
          <p:nvPr/>
        </p:nvSpPr>
        <p:spPr bwMode="auto">
          <a:xfrm>
            <a:off x="1588" y="288022"/>
            <a:ext cx="9140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003399"/>
                </a:solidFill>
                <a:latin typeface="Trebuchet MS" panose="020B0603020202020204" pitchFamily="34" charset="0"/>
              </a:rPr>
              <a:t>LEAGUE PRAYER</a:t>
            </a:r>
          </a:p>
        </p:txBody>
      </p:sp>
    </p:spTree>
  </p:cSld>
  <p:clrMapOvr>
    <a:masterClrMapping/>
  </p:clrMapOvr>
  <p:transition advTm="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mainslide">
            <a:extLst>
              <a:ext uri="{FF2B5EF4-FFF2-40B4-BE49-F238E27FC236}">
                <a16:creationId xmlns:a16="http://schemas.microsoft.com/office/drawing/2014/main" id="{5FA49A32-456E-832B-D193-E45B7D874A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6867" name="Text Box 3">
            <a:extLst>
              <a:ext uri="{FF2B5EF4-FFF2-40B4-BE49-F238E27FC236}">
                <a16:creationId xmlns:a16="http://schemas.microsoft.com/office/drawing/2014/main" id="{14F59EEC-7630-5957-728F-EF9B13773C90}"/>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6868" name="Text Box 9">
            <a:extLst>
              <a:ext uri="{FF2B5EF4-FFF2-40B4-BE49-F238E27FC236}">
                <a16:creationId xmlns:a16="http://schemas.microsoft.com/office/drawing/2014/main" id="{E5C7F2E0-6533-81E2-F26A-E40B50F70D59}"/>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30</a:t>
            </a:r>
          </a:p>
        </p:txBody>
      </p:sp>
      <p:sp>
        <p:nvSpPr>
          <p:cNvPr id="2" name="Rectangle 1">
            <a:extLst>
              <a:ext uri="{FF2B5EF4-FFF2-40B4-BE49-F238E27FC236}">
                <a16:creationId xmlns:a16="http://schemas.microsoft.com/office/drawing/2014/main" id="{143AA1C7-AD76-654A-E8D9-FBCF85D8809B}"/>
              </a:ext>
            </a:extLst>
          </p:cNvPr>
          <p:cNvSpPr/>
          <p:nvPr/>
        </p:nvSpPr>
        <p:spPr>
          <a:xfrm>
            <a:off x="531813" y="1220788"/>
            <a:ext cx="8077200" cy="5293757"/>
          </a:xfrm>
          <a:prstGeom prst="rect">
            <a:avLst/>
          </a:prstGeom>
        </p:spPr>
        <p:txBody>
          <a:bodyPr>
            <a:spAutoFit/>
          </a:bodyPr>
          <a:lstStyle/>
          <a:p>
            <a:pPr>
              <a:defRPr/>
            </a:pPr>
            <a:endParaRPr lang="en-CA" sz="3600" dirty="0">
              <a:solidFill>
                <a:srgbClr val="003399"/>
              </a:solidFill>
              <a:latin typeface="Trebuchet MS" panose="020B0603020202020204" pitchFamily="34" charset="0"/>
            </a:endParaRPr>
          </a:p>
          <a:p>
            <a:pPr marL="571500" indent="-571500">
              <a:buFont typeface="Wingdings" panose="05000000000000000000" pitchFamily="2" charset="2"/>
              <a:buChar char="§"/>
              <a:defRPr/>
            </a:pPr>
            <a:r>
              <a:rPr lang="en-CA" sz="3200" b="1" dirty="0">
                <a:solidFill>
                  <a:srgbClr val="003399"/>
                </a:solidFill>
                <a:latin typeface="Trebuchet MS" panose="020B0603020202020204" pitchFamily="34" charset="0"/>
              </a:rPr>
              <a:t>Prepare for your role in the installation or reaffirmation of officers and, if possible, conduct these in the context of a Sunday liturgy</a:t>
            </a:r>
          </a:p>
          <a:p>
            <a:pPr marL="571500" indent="-571500">
              <a:buFont typeface="Wingdings" panose="05000000000000000000" pitchFamily="2" charset="2"/>
              <a:buChar char="§"/>
              <a:defRPr/>
            </a:pPr>
            <a:endParaRPr lang="en-CA" sz="1000" b="1" dirty="0">
              <a:solidFill>
                <a:srgbClr val="003399"/>
              </a:solidFill>
              <a:latin typeface="Trebuchet MS" panose="020B0603020202020204" pitchFamily="34" charset="0"/>
            </a:endParaRPr>
          </a:p>
          <a:p>
            <a:pPr marL="571500" indent="-571500">
              <a:buFont typeface="Wingdings" panose="05000000000000000000" pitchFamily="2" charset="2"/>
              <a:buChar char="§"/>
              <a:defRPr/>
            </a:pPr>
            <a:r>
              <a:rPr lang="en-CA" altLang="en-US" sz="3200" b="1" dirty="0">
                <a:solidFill>
                  <a:srgbClr val="003399"/>
                </a:solidFill>
                <a:latin typeface="Trebuchet MS" panose="020B0603020202020204" pitchFamily="34" charset="0"/>
              </a:rPr>
              <a:t>Attend meetings and conventions at the next level whenever possible and participate with members</a:t>
            </a:r>
            <a:endParaRPr lang="en-CA" sz="3200" dirty="0">
              <a:solidFill>
                <a:srgbClr val="003399"/>
              </a:solidFill>
              <a:latin typeface="Trebuchet MS" panose="020B0603020202020204" pitchFamily="34" charset="0"/>
            </a:endParaRPr>
          </a:p>
          <a:p>
            <a:pPr>
              <a:defRPr/>
            </a:pPr>
            <a:endParaRPr lang="en-CA" sz="3600" dirty="0">
              <a:solidFill>
                <a:srgbClr val="0033CC"/>
              </a:solidFill>
              <a:latin typeface="Trebuchet MS" panose="020B0603020202020204" pitchFamily="34" charset="0"/>
            </a:endParaRPr>
          </a:p>
        </p:txBody>
      </p:sp>
    </p:spTree>
  </p:cSld>
  <p:clrMapOvr>
    <a:masterClrMapping/>
  </p:clrMapOvr>
  <p:transition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mainslide">
            <a:extLst>
              <a:ext uri="{FF2B5EF4-FFF2-40B4-BE49-F238E27FC236}">
                <a16:creationId xmlns:a16="http://schemas.microsoft.com/office/drawing/2014/main" id="{7C0087AC-F5FD-2082-0BFA-6CC5CF31DC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7891" name="Text Box 3">
            <a:extLst>
              <a:ext uri="{FF2B5EF4-FFF2-40B4-BE49-F238E27FC236}">
                <a16:creationId xmlns:a16="http://schemas.microsoft.com/office/drawing/2014/main" id="{E3A4326C-31F6-C6FC-2FB5-F81F5FE1D20B}"/>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7892" name="Text Box 9">
            <a:extLst>
              <a:ext uri="{FF2B5EF4-FFF2-40B4-BE49-F238E27FC236}">
                <a16:creationId xmlns:a16="http://schemas.microsoft.com/office/drawing/2014/main" id="{0382C2C2-9B90-1434-E56D-274168F03B38}"/>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31</a:t>
            </a:r>
          </a:p>
        </p:txBody>
      </p:sp>
      <p:sp>
        <p:nvSpPr>
          <p:cNvPr id="37893" name="Rectangle 1">
            <a:extLst>
              <a:ext uri="{FF2B5EF4-FFF2-40B4-BE49-F238E27FC236}">
                <a16:creationId xmlns:a16="http://schemas.microsoft.com/office/drawing/2014/main" id="{1CB0793F-1511-3B3C-C289-FEC778C2DE50}"/>
              </a:ext>
            </a:extLst>
          </p:cNvPr>
          <p:cNvSpPr>
            <a:spLocks noChangeArrowheads="1"/>
          </p:cNvSpPr>
          <p:nvPr/>
        </p:nvSpPr>
        <p:spPr bwMode="auto">
          <a:xfrm>
            <a:off x="531813" y="2039938"/>
            <a:ext cx="8077200" cy="364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Honour the patroness of the League, Our Lady of Good Counsel, by celebrating with the members on her feast day (April 26</a:t>
            </a:r>
            <a:r>
              <a:rPr lang="en-CA" altLang="en-US" b="1" baseline="30000" dirty="0">
                <a:solidFill>
                  <a:srgbClr val="003399"/>
                </a:solidFill>
                <a:latin typeface="Trebuchet MS" panose="020B0603020202020204" pitchFamily="34" charset="0"/>
              </a:rPr>
              <a:t>th</a:t>
            </a:r>
            <a:r>
              <a:rPr lang="en-CA" altLang="en-US" b="1" dirty="0">
                <a:solidFill>
                  <a:srgbClr val="003399"/>
                </a:solidFill>
                <a:latin typeface="Trebuchet MS" panose="020B0603020202020204" pitchFamily="34" charset="0"/>
              </a:rPr>
              <a:t>)</a:t>
            </a:r>
          </a:p>
          <a:p>
            <a:pPr>
              <a:spcBef>
                <a:spcPct val="0"/>
              </a:spcBef>
              <a:buFont typeface="Wingdings" panose="05000000000000000000" pitchFamily="2" charset="2"/>
              <a:buChar char="§"/>
            </a:pPr>
            <a:endParaRPr lang="en-CA" altLang="en-US" sz="1000" b="1" baseline="30000" dirty="0">
              <a:solidFill>
                <a:srgbClr val="003399"/>
              </a:solidFill>
              <a:latin typeface="Trebuchet MS" panose="020B0603020202020204" pitchFamily="34" charset="0"/>
            </a:endParaRPr>
          </a:p>
          <a:p>
            <a:pPr>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Use the League motto, “For God and Canada,” when speaking of the League</a:t>
            </a:r>
          </a:p>
        </p:txBody>
      </p:sp>
    </p:spTree>
  </p:cSld>
  <p:clrMapOvr>
    <a:masterClrMapping/>
  </p:clrMapOvr>
  <p:transition advTm="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mainslide">
            <a:extLst>
              <a:ext uri="{FF2B5EF4-FFF2-40B4-BE49-F238E27FC236}">
                <a16:creationId xmlns:a16="http://schemas.microsoft.com/office/drawing/2014/main" id="{5928F8DA-9D7D-2962-42F4-A03FE442C6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38915" name="Text Box 3">
            <a:extLst>
              <a:ext uri="{FF2B5EF4-FFF2-40B4-BE49-F238E27FC236}">
                <a16:creationId xmlns:a16="http://schemas.microsoft.com/office/drawing/2014/main" id="{EBDDE0C2-33CD-8FBF-5C80-D08C899566CC}"/>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8916" name="Text Box 9">
            <a:extLst>
              <a:ext uri="{FF2B5EF4-FFF2-40B4-BE49-F238E27FC236}">
                <a16:creationId xmlns:a16="http://schemas.microsoft.com/office/drawing/2014/main" id="{E51240E0-A7A4-866C-281B-7D155B74BB02}"/>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32</a:t>
            </a:r>
          </a:p>
        </p:txBody>
      </p:sp>
      <p:sp>
        <p:nvSpPr>
          <p:cNvPr id="38917" name="Rectangle 1">
            <a:extLst>
              <a:ext uri="{FF2B5EF4-FFF2-40B4-BE49-F238E27FC236}">
                <a16:creationId xmlns:a16="http://schemas.microsoft.com/office/drawing/2014/main" id="{8F6637E7-F46D-89FC-6A83-3E8F75524D67}"/>
              </a:ext>
            </a:extLst>
          </p:cNvPr>
          <p:cNvSpPr>
            <a:spLocks noChangeArrowheads="1"/>
          </p:cNvSpPr>
          <p:nvPr/>
        </p:nvSpPr>
        <p:spPr bwMode="auto">
          <a:xfrm>
            <a:off x="639763" y="1036638"/>
            <a:ext cx="80772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CA" altLang="en-US" sz="3600" dirty="0">
              <a:solidFill>
                <a:srgbClr val="003399"/>
              </a:solidFill>
              <a:latin typeface="Trebuchet MS" panose="020B0603020202020204" pitchFamily="34" charset="0"/>
            </a:endParaRPr>
          </a:p>
          <a:p>
            <a:pPr>
              <a:spcBef>
                <a:spcPct val="0"/>
              </a:spcBef>
              <a:buFontTx/>
              <a:buNone/>
            </a:pPr>
            <a:r>
              <a:rPr lang="en-CA" altLang="en-US" b="1" dirty="0">
                <a:solidFill>
                  <a:srgbClr val="003399"/>
                </a:solidFill>
                <a:latin typeface="Trebuchet MS" panose="020B0603020202020204" pitchFamily="34" charset="0"/>
              </a:rPr>
              <a:t>The League is grateful for your commitment, and members appreciate</a:t>
            </a:r>
          </a:p>
          <a:p>
            <a:pPr>
              <a:spcBef>
                <a:spcPct val="0"/>
              </a:spcBef>
              <a:buFontTx/>
              <a:buNone/>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your celebration of the Eucharist</a:t>
            </a:r>
          </a:p>
          <a:p>
            <a:pPr marL="171450" indent="-17145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your presence at meetings</a:t>
            </a:r>
          </a:p>
          <a:p>
            <a:pPr marL="457200" indent="-4572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your kind words of encouragement</a:t>
            </a:r>
          </a:p>
          <a:p>
            <a:pPr marL="457200" indent="-457200">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457200" indent="-457200">
              <a:spcBef>
                <a:spcPct val="0"/>
              </a:spcBef>
              <a:buFont typeface="Wingdings" panose="05000000000000000000" pitchFamily="2" charset="2"/>
              <a:buChar char="§"/>
            </a:pPr>
            <a:r>
              <a:rPr lang="en-CA" altLang="en-US" b="1" dirty="0">
                <a:solidFill>
                  <a:srgbClr val="003399"/>
                </a:solidFill>
                <a:latin typeface="Trebuchet MS" panose="020B0603020202020204" pitchFamily="34" charset="0"/>
              </a:rPr>
              <a:t>your support of their work </a:t>
            </a:r>
          </a:p>
        </p:txBody>
      </p:sp>
    </p:spTree>
  </p:cSld>
  <p:clrMapOvr>
    <a:masterClrMapping/>
  </p:clrMapOvr>
  <p:transition advTm="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ainslide">
            <a:extLst>
              <a:ext uri="{FF2B5EF4-FFF2-40B4-BE49-F238E27FC236}">
                <a16:creationId xmlns:a16="http://schemas.microsoft.com/office/drawing/2014/main" id="{B24727B9-49FD-AD15-0267-6A50F9B8176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0"/>
            <a:ext cx="9140825" cy="6854825"/>
          </a:xfrm>
          <a:noFill/>
        </p:spPr>
      </p:pic>
      <p:sp>
        <p:nvSpPr>
          <p:cNvPr id="39939" name="Text Box 3">
            <a:extLst>
              <a:ext uri="{FF2B5EF4-FFF2-40B4-BE49-F238E27FC236}">
                <a16:creationId xmlns:a16="http://schemas.microsoft.com/office/drawing/2014/main" id="{0C9A9D29-4519-D70E-EDF0-FD167B18A93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39940" name="Text Box 9">
            <a:extLst>
              <a:ext uri="{FF2B5EF4-FFF2-40B4-BE49-F238E27FC236}">
                <a16:creationId xmlns:a16="http://schemas.microsoft.com/office/drawing/2014/main" id="{D80D2CCA-4C05-2248-4A13-123EC1D1BB11}"/>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33</a:t>
            </a:r>
          </a:p>
        </p:txBody>
      </p:sp>
      <p:sp>
        <p:nvSpPr>
          <p:cNvPr id="39941" name="Rectangle 1">
            <a:extLst>
              <a:ext uri="{FF2B5EF4-FFF2-40B4-BE49-F238E27FC236}">
                <a16:creationId xmlns:a16="http://schemas.microsoft.com/office/drawing/2014/main" id="{9E45CE38-7BFA-2A04-75A7-6A9D2FCDC9EE}"/>
              </a:ext>
            </a:extLst>
          </p:cNvPr>
          <p:cNvSpPr>
            <a:spLocks noChangeArrowheads="1"/>
          </p:cNvSpPr>
          <p:nvPr/>
        </p:nvSpPr>
        <p:spPr bwMode="auto">
          <a:xfrm>
            <a:off x="787400" y="2057400"/>
            <a:ext cx="756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CA" altLang="en-US" sz="3600" dirty="0">
              <a:solidFill>
                <a:srgbClr val="0033CC"/>
              </a:solidFill>
              <a:latin typeface="Trebuchet MS" panose="020B0603020202020204" pitchFamily="34" charset="0"/>
            </a:endParaRPr>
          </a:p>
          <a:p>
            <a:pPr>
              <a:spcBef>
                <a:spcPct val="0"/>
              </a:spcBef>
              <a:buFontTx/>
              <a:buNone/>
            </a:pPr>
            <a:r>
              <a:rPr lang="en-CA" altLang="en-US" sz="3600" b="1" dirty="0">
                <a:solidFill>
                  <a:srgbClr val="003399"/>
                </a:solidFill>
                <a:latin typeface="Trebuchet MS" panose="020B0603020202020204" pitchFamily="34" charset="0"/>
              </a:rPr>
              <a:t>What should you know about the League?</a:t>
            </a:r>
          </a:p>
          <a:p>
            <a:pPr>
              <a:spcBef>
                <a:spcPct val="0"/>
              </a:spcBef>
              <a:buFontTx/>
              <a:buNone/>
            </a:pPr>
            <a:endParaRPr lang="en-CA" altLang="en-US" sz="3600" b="1" dirty="0">
              <a:solidFill>
                <a:srgbClr val="003399"/>
              </a:solidFill>
              <a:latin typeface="Trebuchet MS" panose="020B0603020202020204" pitchFamily="34" charset="0"/>
            </a:endParaRPr>
          </a:p>
        </p:txBody>
      </p:sp>
    </p:spTree>
  </p:cSld>
  <p:clrMapOvr>
    <a:masterClrMapping/>
  </p:clrMapOvr>
  <p:transition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mainslide">
            <a:extLst>
              <a:ext uri="{FF2B5EF4-FFF2-40B4-BE49-F238E27FC236}">
                <a16:creationId xmlns:a16="http://schemas.microsoft.com/office/drawing/2014/main" id="{905D3548-7E60-818E-37C0-3094ACAC7C0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38" y="0"/>
            <a:ext cx="9140826" cy="6854825"/>
          </a:xfrm>
          <a:noFill/>
        </p:spPr>
      </p:pic>
      <p:sp>
        <p:nvSpPr>
          <p:cNvPr id="40963" name="Text Box 3">
            <a:extLst>
              <a:ext uri="{FF2B5EF4-FFF2-40B4-BE49-F238E27FC236}">
                <a16:creationId xmlns:a16="http://schemas.microsoft.com/office/drawing/2014/main" id="{744F1F6C-5D16-9B18-A64A-844BD8DF2952}"/>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0964" name="Text Box 9">
            <a:extLst>
              <a:ext uri="{FF2B5EF4-FFF2-40B4-BE49-F238E27FC236}">
                <a16:creationId xmlns:a16="http://schemas.microsoft.com/office/drawing/2014/main" id="{D2421C6E-1DCD-2D31-71CC-1BF0AFC28328}"/>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34</a:t>
            </a:r>
          </a:p>
        </p:txBody>
      </p:sp>
      <p:sp>
        <p:nvSpPr>
          <p:cNvPr id="40965" name="Rectangle 1">
            <a:extLst>
              <a:ext uri="{FF2B5EF4-FFF2-40B4-BE49-F238E27FC236}">
                <a16:creationId xmlns:a16="http://schemas.microsoft.com/office/drawing/2014/main" id="{674313BC-2507-952B-BBE9-2011F160177A}"/>
              </a:ext>
            </a:extLst>
          </p:cNvPr>
          <p:cNvSpPr>
            <a:spLocks noChangeArrowheads="1"/>
          </p:cNvSpPr>
          <p:nvPr/>
        </p:nvSpPr>
        <p:spPr bwMode="auto">
          <a:xfrm>
            <a:off x="46038" y="1517650"/>
            <a:ext cx="67071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3399"/>
                </a:solidFill>
                <a:latin typeface="Trebuchet MS" panose="020B0603020202020204" pitchFamily="34" charset="0"/>
              </a:rPr>
              <a:t>Each spiritual advisor is installed in a formal prayer service and renews their commitment to the League each year they serve that council.</a:t>
            </a:r>
          </a:p>
          <a:p>
            <a:pPr eaLnBrk="1" hangingPunct="1">
              <a:spcBef>
                <a:spcPct val="0"/>
              </a:spcBef>
              <a:buFontTx/>
              <a:buNone/>
            </a:pPr>
            <a:endParaRPr lang="en-US" altLang="en-US" sz="1000" b="1" dirty="0">
              <a:solidFill>
                <a:srgbClr val="003399"/>
              </a:solidFill>
              <a:latin typeface="Trebuchet MS" panose="020B0603020202020204" pitchFamily="34" charset="0"/>
            </a:endParaRPr>
          </a:p>
          <a:p>
            <a:pPr algn="just">
              <a:spcBef>
                <a:spcPct val="0"/>
              </a:spcBef>
              <a:buFontTx/>
              <a:buNone/>
            </a:pPr>
            <a:r>
              <a:rPr lang="en-CA" altLang="en-US" b="1" dirty="0">
                <a:solidFill>
                  <a:srgbClr val="003399"/>
                </a:solidFill>
                <a:latin typeface="Trebuchet MS" panose="020B0603020202020204" pitchFamily="34" charset="0"/>
              </a:rPr>
              <a:t>You will receive a spiritual advisor’s pin and stole to wear at League functions. The pin is yours to keep. The stole belongs to the council.</a:t>
            </a:r>
          </a:p>
        </p:txBody>
      </p:sp>
      <p:pic>
        <p:nvPicPr>
          <p:cNvPr id="40966" name="Picture 1">
            <a:extLst>
              <a:ext uri="{FF2B5EF4-FFF2-40B4-BE49-F238E27FC236}">
                <a16:creationId xmlns:a16="http://schemas.microsoft.com/office/drawing/2014/main" id="{5FB9BB55-01F7-F405-52E5-5D0D896ED6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275" y="123825"/>
            <a:ext cx="12573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
            <a:extLst>
              <a:ext uri="{FF2B5EF4-FFF2-40B4-BE49-F238E27FC236}">
                <a16:creationId xmlns:a16="http://schemas.microsoft.com/office/drawing/2014/main" id="{02458AD2-8B55-A63B-77D1-88181381FF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1498600"/>
            <a:ext cx="21621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mainslide">
            <a:extLst>
              <a:ext uri="{FF2B5EF4-FFF2-40B4-BE49-F238E27FC236}">
                <a16:creationId xmlns:a16="http://schemas.microsoft.com/office/drawing/2014/main" id="{26569A32-16EF-B9F5-7F8F-26E8BC9D3F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0"/>
            <a:ext cx="9140825" cy="6854825"/>
          </a:xfrm>
          <a:noFill/>
        </p:spPr>
      </p:pic>
      <p:sp>
        <p:nvSpPr>
          <p:cNvPr id="41987" name="Text Box 3">
            <a:extLst>
              <a:ext uri="{FF2B5EF4-FFF2-40B4-BE49-F238E27FC236}">
                <a16:creationId xmlns:a16="http://schemas.microsoft.com/office/drawing/2014/main" id="{AFFF2405-D85A-288C-7959-6F8E38C5FA93}"/>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1988" name="Text Box 9">
            <a:extLst>
              <a:ext uri="{FF2B5EF4-FFF2-40B4-BE49-F238E27FC236}">
                <a16:creationId xmlns:a16="http://schemas.microsoft.com/office/drawing/2014/main" id="{FD2CC521-A227-0A92-D22A-3246AD31F329}"/>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35</a:t>
            </a:r>
          </a:p>
        </p:txBody>
      </p:sp>
      <p:sp>
        <p:nvSpPr>
          <p:cNvPr id="41989" name="Rectangle 1">
            <a:extLst>
              <a:ext uri="{FF2B5EF4-FFF2-40B4-BE49-F238E27FC236}">
                <a16:creationId xmlns:a16="http://schemas.microsoft.com/office/drawing/2014/main" id="{AEA67E51-B61D-A6D6-5773-EBA7D20EBB77}"/>
              </a:ext>
            </a:extLst>
          </p:cNvPr>
          <p:cNvSpPr>
            <a:spLocks noChangeArrowheads="1"/>
          </p:cNvSpPr>
          <p:nvPr/>
        </p:nvSpPr>
        <p:spPr bwMode="auto">
          <a:xfrm>
            <a:off x="579438" y="1807726"/>
            <a:ext cx="798512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CA" altLang="en-US" sz="3600" dirty="0">
              <a:solidFill>
                <a:srgbClr val="0033CC"/>
              </a:solidFill>
              <a:latin typeface="Trebuchet MS" panose="020B0603020202020204" pitchFamily="34" charset="0"/>
            </a:endParaRPr>
          </a:p>
          <a:p>
            <a:pPr>
              <a:spcBef>
                <a:spcPct val="0"/>
              </a:spcBef>
              <a:buNone/>
            </a:pPr>
            <a:r>
              <a:rPr lang="en-CA" altLang="en-US" b="1" dirty="0">
                <a:solidFill>
                  <a:srgbClr val="003399"/>
                </a:solidFill>
                <a:latin typeface="Trebuchet MS" panose="020B0603020202020204" pitchFamily="34" charset="0"/>
              </a:rPr>
              <a:t>Members seek to carry out their mission of building up the kingdom of God in a framework of service. </a:t>
            </a:r>
          </a:p>
          <a:p>
            <a:pPr>
              <a:spcBef>
                <a:spcPct val="0"/>
              </a:spcBef>
              <a:buNone/>
            </a:pPr>
            <a:endParaRPr lang="en-CA" altLang="en-US" sz="1000" b="1" dirty="0">
              <a:solidFill>
                <a:srgbClr val="003399"/>
              </a:solidFill>
              <a:latin typeface="Trebuchet MS" panose="020B0603020202020204" pitchFamily="34" charset="0"/>
            </a:endParaRPr>
          </a:p>
          <a:p>
            <a:pPr>
              <a:spcBef>
                <a:spcPct val="0"/>
              </a:spcBef>
              <a:buNone/>
            </a:pPr>
            <a:r>
              <a:rPr lang="en-CA" altLang="en-US" b="1" dirty="0">
                <a:solidFill>
                  <a:srgbClr val="003399"/>
                </a:solidFill>
                <a:latin typeface="Trebuchet MS" panose="020B0603020202020204" pitchFamily="34" charset="0"/>
              </a:rPr>
              <a:t>A chairperson (and committee) leads activity in each of these different areas called standing committees.</a:t>
            </a:r>
          </a:p>
        </p:txBody>
      </p:sp>
    </p:spTree>
  </p:cSld>
  <p:clrMapOvr>
    <a:masterClrMapping/>
  </p:clrMapOvr>
  <p:transition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mainslide">
            <a:extLst>
              <a:ext uri="{FF2B5EF4-FFF2-40B4-BE49-F238E27FC236}">
                <a16:creationId xmlns:a16="http://schemas.microsoft.com/office/drawing/2014/main" id="{BFB8B67D-F125-A42A-FA29-850B5EAB21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43011" name="Text Box 3">
            <a:extLst>
              <a:ext uri="{FF2B5EF4-FFF2-40B4-BE49-F238E27FC236}">
                <a16:creationId xmlns:a16="http://schemas.microsoft.com/office/drawing/2014/main" id="{6AD06BE5-95C5-72E2-ABDB-7C9104A70DF1}"/>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3012" name="Text Box 9">
            <a:extLst>
              <a:ext uri="{FF2B5EF4-FFF2-40B4-BE49-F238E27FC236}">
                <a16:creationId xmlns:a16="http://schemas.microsoft.com/office/drawing/2014/main" id="{7DD6886C-F0F0-6E55-9C28-5A2F0CACEF6A}"/>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36</a:t>
            </a:r>
          </a:p>
        </p:txBody>
      </p:sp>
      <p:sp>
        <p:nvSpPr>
          <p:cNvPr id="32773" name="Rectangle 1">
            <a:extLst>
              <a:ext uri="{FF2B5EF4-FFF2-40B4-BE49-F238E27FC236}">
                <a16:creationId xmlns:a16="http://schemas.microsoft.com/office/drawing/2014/main" id="{31983DD9-A906-9A67-AFB1-20713E86E4D8}"/>
              </a:ext>
            </a:extLst>
          </p:cNvPr>
          <p:cNvSpPr>
            <a:spLocks noChangeArrowheads="1"/>
          </p:cNvSpPr>
          <p:nvPr/>
        </p:nvSpPr>
        <p:spPr bwMode="auto">
          <a:xfrm>
            <a:off x="639763" y="1036638"/>
            <a:ext cx="8077200" cy="47705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CA" altLang="en-US" sz="3600" dirty="0">
              <a:solidFill>
                <a:srgbClr val="0033CC"/>
              </a:solidFill>
              <a:latin typeface="Trebuchet MS" panose="020B0603020202020204" pitchFamily="34" charset="0"/>
            </a:endParaRPr>
          </a:p>
          <a:p>
            <a:pPr>
              <a:spcBef>
                <a:spcPct val="0"/>
              </a:spcBef>
              <a:buFontTx/>
              <a:buNone/>
              <a:defRPr/>
            </a:pPr>
            <a:r>
              <a:rPr lang="en-CA" altLang="en-US" sz="3600" b="1" dirty="0">
                <a:solidFill>
                  <a:srgbClr val="003399"/>
                </a:solidFill>
                <a:latin typeface="Trebuchet MS" panose="020B0603020202020204" pitchFamily="34" charset="0"/>
              </a:rPr>
              <a:t>What else should you know about the League?</a:t>
            </a:r>
          </a:p>
          <a:p>
            <a:pPr>
              <a:spcBef>
                <a:spcPct val="0"/>
              </a:spcBef>
              <a:buFontTx/>
              <a:buNone/>
              <a:defRPr/>
            </a:pPr>
            <a:endParaRPr lang="en-CA" altLang="en-US" sz="3600" b="1" dirty="0">
              <a:solidFill>
                <a:srgbClr val="003399"/>
              </a:solidFill>
              <a:latin typeface="Trebuchet MS" panose="020B0603020202020204" pitchFamily="34" charset="0"/>
            </a:endParaRPr>
          </a:p>
          <a:p>
            <a:pPr marL="571500" indent="-571500">
              <a:spcBef>
                <a:spcPct val="0"/>
              </a:spcBef>
              <a:buFont typeface="Wingdings" panose="05000000000000000000" pitchFamily="2" charset="2"/>
              <a:buChar char="§"/>
              <a:defRPr/>
            </a:pPr>
            <a:r>
              <a:rPr lang="en-CA" altLang="en-US" b="1" dirty="0">
                <a:solidFill>
                  <a:srgbClr val="003399"/>
                </a:solidFill>
                <a:latin typeface="Trebuchet MS" panose="020B0603020202020204" pitchFamily="34" charset="0"/>
              </a:rPr>
              <a:t>Being aware that the League goes beyond the parish level will help you understand its potential, the boundaries in decision-making and the scope of the organization.</a:t>
            </a:r>
          </a:p>
        </p:txBody>
      </p:sp>
    </p:spTree>
  </p:cSld>
  <p:clrMapOvr>
    <a:masterClrMapping/>
  </p:clrMapOvr>
  <p:transition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mainslide">
            <a:extLst>
              <a:ext uri="{FF2B5EF4-FFF2-40B4-BE49-F238E27FC236}">
                <a16:creationId xmlns:a16="http://schemas.microsoft.com/office/drawing/2014/main" id="{FEAAA39C-3847-1338-4366-802D512FC3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113" y="3175"/>
            <a:ext cx="9140825" cy="6854825"/>
          </a:xfrm>
          <a:noFill/>
        </p:spPr>
      </p:pic>
      <p:sp>
        <p:nvSpPr>
          <p:cNvPr id="44035" name="Text Box 3">
            <a:extLst>
              <a:ext uri="{FF2B5EF4-FFF2-40B4-BE49-F238E27FC236}">
                <a16:creationId xmlns:a16="http://schemas.microsoft.com/office/drawing/2014/main" id="{A8A8AC86-CF37-7E22-48ED-8A52AD1F83A9}"/>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4036" name="Text Box 9">
            <a:extLst>
              <a:ext uri="{FF2B5EF4-FFF2-40B4-BE49-F238E27FC236}">
                <a16:creationId xmlns:a16="http://schemas.microsoft.com/office/drawing/2014/main" id="{7C7EFE67-15DC-2348-E612-12CAA6C94A63}"/>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37</a:t>
            </a:r>
          </a:p>
        </p:txBody>
      </p:sp>
      <p:sp>
        <p:nvSpPr>
          <p:cNvPr id="39941" name="Rectangle 1">
            <a:extLst>
              <a:ext uri="{FF2B5EF4-FFF2-40B4-BE49-F238E27FC236}">
                <a16:creationId xmlns:a16="http://schemas.microsoft.com/office/drawing/2014/main" id="{84036F03-2512-AD7C-D7E7-35467D9BB829}"/>
              </a:ext>
            </a:extLst>
          </p:cNvPr>
          <p:cNvSpPr>
            <a:spLocks noChangeArrowheads="1"/>
          </p:cNvSpPr>
          <p:nvPr/>
        </p:nvSpPr>
        <p:spPr bwMode="auto">
          <a:xfrm>
            <a:off x="541338" y="1653838"/>
            <a:ext cx="8061325" cy="34163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CA" altLang="en-US" sz="3600" b="1" dirty="0">
                <a:solidFill>
                  <a:srgbClr val="003399"/>
                </a:solidFill>
                <a:latin typeface="Trebuchet MS" panose="020B0603020202020204" pitchFamily="34" charset="0"/>
              </a:rPr>
              <a:t>Who will you be working with?</a:t>
            </a:r>
          </a:p>
          <a:p>
            <a:pPr>
              <a:spcBef>
                <a:spcPct val="0"/>
              </a:spcBef>
              <a:buFontTx/>
              <a:buNone/>
              <a:defRPr/>
            </a:pPr>
            <a:endParaRPr lang="en-CA" altLang="en-US" sz="1000" b="1" dirty="0">
              <a:solidFill>
                <a:srgbClr val="003399"/>
              </a:solidFill>
              <a:latin typeface="Trebuchet MS" panose="020B0603020202020204" pitchFamily="34" charset="0"/>
            </a:endParaRPr>
          </a:p>
          <a:p>
            <a:pPr marL="571500" indent="-571500">
              <a:spcBef>
                <a:spcPct val="0"/>
              </a:spcBef>
              <a:buFont typeface="Wingdings" panose="05000000000000000000" pitchFamily="2" charset="2"/>
              <a:buChar char="§"/>
              <a:defRPr/>
            </a:pPr>
            <a:r>
              <a:rPr lang="en-CA" altLang="en-US" b="1" dirty="0">
                <a:solidFill>
                  <a:srgbClr val="003399"/>
                </a:solidFill>
                <a:latin typeface="Trebuchet MS" panose="020B0603020202020204" pitchFamily="34" charset="0"/>
              </a:rPr>
              <a:t>You will meet regularly with the parish council president to discuss the League in general terms. </a:t>
            </a:r>
          </a:p>
          <a:p>
            <a:pPr marL="571500" indent="-571500">
              <a:spcBef>
                <a:spcPct val="0"/>
              </a:spcBef>
              <a:buFont typeface="Wingdings" panose="05000000000000000000" pitchFamily="2" charset="2"/>
              <a:buChar char="§"/>
              <a:defRPr/>
            </a:pPr>
            <a:endParaRPr lang="en-CA" altLang="en-US" sz="1000" b="1" dirty="0">
              <a:solidFill>
                <a:srgbClr val="003399"/>
              </a:solidFill>
              <a:latin typeface="Trebuchet MS" panose="020B0603020202020204" pitchFamily="34" charset="0"/>
            </a:endParaRPr>
          </a:p>
          <a:p>
            <a:pPr marL="571500" indent="-571500">
              <a:spcBef>
                <a:spcPct val="0"/>
              </a:spcBef>
              <a:buFont typeface="Wingdings" panose="05000000000000000000" pitchFamily="2" charset="2"/>
              <a:buChar char="§"/>
              <a:defRPr/>
            </a:pPr>
            <a:r>
              <a:rPr lang="en-CA" altLang="en-US" b="1" dirty="0">
                <a:solidFill>
                  <a:srgbClr val="003399"/>
                </a:solidFill>
                <a:latin typeface="Trebuchet MS" panose="020B0603020202020204" pitchFamily="34" charset="0"/>
              </a:rPr>
              <a:t>You will also meet with the parish council chairperson of faith.</a:t>
            </a:r>
          </a:p>
        </p:txBody>
      </p:sp>
    </p:spTree>
  </p:cSld>
  <p:clrMapOvr>
    <a:masterClrMapping/>
  </p:clrMapOvr>
  <p:transition advTm="5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mainslide">
            <a:extLst>
              <a:ext uri="{FF2B5EF4-FFF2-40B4-BE49-F238E27FC236}">
                <a16:creationId xmlns:a16="http://schemas.microsoft.com/office/drawing/2014/main" id="{C81BC96C-7E54-ADC1-1F51-E392985CC0D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113" y="3175"/>
            <a:ext cx="9140825" cy="6854825"/>
          </a:xfrm>
          <a:noFill/>
        </p:spPr>
      </p:pic>
      <p:sp>
        <p:nvSpPr>
          <p:cNvPr id="45059" name="Text Box 3">
            <a:extLst>
              <a:ext uri="{FF2B5EF4-FFF2-40B4-BE49-F238E27FC236}">
                <a16:creationId xmlns:a16="http://schemas.microsoft.com/office/drawing/2014/main" id="{495A0CD4-451A-AACD-E4C4-A736FB1EE96F}"/>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5060" name="Text Box 9">
            <a:extLst>
              <a:ext uri="{FF2B5EF4-FFF2-40B4-BE49-F238E27FC236}">
                <a16:creationId xmlns:a16="http://schemas.microsoft.com/office/drawing/2014/main" id="{52F5B89B-1DAD-4D79-67EA-F8456918CE36}"/>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38</a:t>
            </a:r>
          </a:p>
        </p:txBody>
      </p:sp>
      <p:sp>
        <p:nvSpPr>
          <p:cNvPr id="45061" name="Rectangle 1">
            <a:extLst>
              <a:ext uri="{FF2B5EF4-FFF2-40B4-BE49-F238E27FC236}">
                <a16:creationId xmlns:a16="http://schemas.microsoft.com/office/drawing/2014/main" id="{E0C9D7FE-C26E-3DCB-2A15-9361BB92A338}"/>
              </a:ext>
            </a:extLst>
          </p:cNvPr>
          <p:cNvSpPr>
            <a:spLocks noChangeArrowheads="1"/>
          </p:cNvSpPr>
          <p:nvPr/>
        </p:nvSpPr>
        <p:spPr bwMode="auto">
          <a:xfrm>
            <a:off x="571500" y="1828800"/>
            <a:ext cx="8001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spcBef>
                <a:spcPct val="0"/>
              </a:spcBef>
              <a:buNone/>
            </a:pPr>
            <a:r>
              <a:rPr lang="en-CA" altLang="en-US" sz="3600" b="1" dirty="0">
                <a:solidFill>
                  <a:srgbClr val="003399"/>
                </a:solidFill>
                <a:latin typeface="Trebuchet MS" panose="020B0603020202020204" pitchFamily="34" charset="0"/>
              </a:rPr>
              <a:t>You may also</a:t>
            </a:r>
          </a:p>
          <a:p>
            <a:pPr marL="0" lvl="1" indent="0">
              <a:spcBef>
                <a:spcPct val="0"/>
              </a:spcBef>
              <a:buNone/>
            </a:pPr>
            <a:endParaRPr lang="en-CA" altLang="en-US" sz="1000" b="1" dirty="0">
              <a:solidFill>
                <a:srgbClr val="003399"/>
              </a:solidFill>
              <a:latin typeface="Trebuchet MS" panose="020B0603020202020204" pitchFamily="34" charset="0"/>
            </a:endParaRPr>
          </a:p>
          <a:p>
            <a:pPr marL="576072" lvl="1" indent="-576072">
              <a:spcBef>
                <a:spcPct val="0"/>
              </a:spcBef>
              <a:buFont typeface="Wingdings" panose="05000000000000000000" pitchFamily="2" charset="2"/>
              <a:buChar char="§"/>
            </a:pPr>
            <a:r>
              <a:rPr lang="en-CA" altLang="en-US" sz="3200" b="1" dirty="0">
                <a:solidFill>
                  <a:srgbClr val="003399"/>
                </a:solidFill>
                <a:latin typeface="Trebuchet MS" panose="020B0603020202020204" pitchFamily="34" charset="0"/>
              </a:rPr>
              <a:t>Assist the president and the chairperson of faith to develop a long-range plan for the spiritual program of the council.</a:t>
            </a:r>
          </a:p>
          <a:p>
            <a:pPr marL="576072" lvl="1" indent="-576072">
              <a:spcBef>
                <a:spcPct val="0"/>
              </a:spcBef>
              <a:buFont typeface="Wingdings" panose="05000000000000000000" pitchFamily="2" charset="2"/>
              <a:buChar char="§"/>
            </a:pPr>
            <a:endParaRPr lang="en-CA" altLang="en-US" sz="1000" b="1" dirty="0">
              <a:solidFill>
                <a:srgbClr val="003399"/>
              </a:solidFill>
              <a:latin typeface="Trebuchet MS" panose="020B0603020202020204" pitchFamily="34" charset="0"/>
            </a:endParaRPr>
          </a:p>
          <a:p>
            <a:pPr marL="576072" lvl="1" indent="-576072">
              <a:spcBef>
                <a:spcPct val="0"/>
              </a:spcBef>
              <a:buFont typeface="Wingdings" panose="05000000000000000000" pitchFamily="2" charset="2"/>
              <a:buChar char="§"/>
            </a:pPr>
            <a:r>
              <a:rPr lang="en-CA" altLang="en-US" sz="3200" b="1" dirty="0">
                <a:solidFill>
                  <a:srgbClr val="003399"/>
                </a:solidFill>
                <a:latin typeface="Trebuchet MS" panose="020B0603020202020204" pitchFamily="34" charset="0"/>
              </a:rPr>
              <a:t>Work with the president to create a calendar of the events planned for the year. </a:t>
            </a:r>
            <a:endParaRPr lang="en-CA" altLang="en-US" sz="3200" b="1" dirty="0">
              <a:latin typeface="Trebuchet MS" panose="020B0603020202020204" pitchFamily="34" charset="0"/>
            </a:endParaRPr>
          </a:p>
        </p:txBody>
      </p:sp>
    </p:spTree>
  </p:cSld>
  <p:clrMapOvr>
    <a:masterClrMapping/>
  </p:clrMapOvr>
  <p:transition advTm="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mainslide">
            <a:extLst>
              <a:ext uri="{FF2B5EF4-FFF2-40B4-BE49-F238E27FC236}">
                <a16:creationId xmlns:a16="http://schemas.microsoft.com/office/drawing/2014/main" id="{31420573-316A-BE12-D624-781EC13B94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113" y="3175"/>
            <a:ext cx="9140825" cy="6854825"/>
          </a:xfrm>
          <a:noFill/>
        </p:spPr>
      </p:pic>
      <p:sp>
        <p:nvSpPr>
          <p:cNvPr id="46083" name="Text Box 3">
            <a:extLst>
              <a:ext uri="{FF2B5EF4-FFF2-40B4-BE49-F238E27FC236}">
                <a16:creationId xmlns:a16="http://schemas.microsoft.com/office/drawing/2014/main" id="{77BEADCC-B2A6-C834-17D2-A0E4E016F6C6}"/>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6084" name="Text Box 9">
            <a:extLst>
              <a:ext uri="{FF2B5EF4-FFF2-40B4-BE49-F238E27FC236}">
                <a16:creationId xmlns:a16="http://schemas.microsoft.com/office/drawing/2014/main" id="{C70353D7-AF10-0B98-7DBC-319E4F387BEC}"/>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39</a:t>
            </a:r>
          </a:p>
        </p:txBody>
      </p:sp>
      <p:sp>
        <p:nvSpPr>
          <p:cNvPr id="44037" name="Rectangle 1">
            <a:extLst>
              <a:ext uri="{FF2B5EF4-FFF2-40B4-BE49-F238E27FC236}">
                <a16:creationId xmlns:a16="http://schemas.microsoft.com/office/drawing/2014/main" id="{DF28328C-4AA5-7816-3F80-760D822EB083}"/>
              </a:ext>
            </a:extLst>
          </p:cNvPr>
          <p:cNvSpPr>
            <a:spLocks noChangeArrowheads="1"/>
          </p:cNvSpPr>
          <p:nvPr/>
        </p:nvSpPr>
        <p:spPr bwMode="auto">
          <a:xfrm>
            <a:off x="379413" y="2133600"/>
            <a:ext cx="8385175" cy="255454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CA" altLang="en-US" dirty="0">
              <a:solidFill>
                <a:srgbClr val="003399"/>
              </a:solidFill>
              <a:latin typeface="Trebuchet MS" panose="020B0603020202020204" pitchFamily="34" charset="0"/>
            </a:endParaRPr>
          </a:p>
          <a:p>
            <a:pPr marL="0" lvl="1" indent="0">
              <a:spcBef>
                <a:spcPct val="0"/>
              </a:spcBef>
              <a:buNone/>
              <a:defRPr/>
            </a:pPr>
            <a:r>
              <a:rPr lang="en-CA" altLang="en-US" sz="3200" b="1" dirty="0">
                <a:solidFill>
                  <a:srgbClr val="003399"/>
                </a:solidFill>
                <a:latin typeface="Trebuchet MS" panose="020B0603020202020204" pitchFamily="34" charset="0"/>
              </a:rPr>
              <a:t>The president may suggest a definite topic to coincide with the theme of the meeting or with some church or League event.</a:t>
            </a:r>
          </a:p>
          <a:p>
            <a:pPr>
              <a:spcBef>
                <a:spcPct val="0"/>
              </a:spcBef>
              <a:buFontTx/>
              <a:buNone/>
              <a:defRPr/>
            </a:pPr>
            <a:endParaRPr lang="en-CA" altLang="en-US" dirty="0">
              <a:latin typeface="Trebuchet MS" panose="020B0603020202020204" pitchFamily="34" charset="0"/>
            </a:endParaRPr>
          </a:p>
        </p:txBody>
      </p:sp>
    </p:spTree>
  </p:cSld>
  <p:clrMapOvr>
    <a:masterClrMapping/>
  </p:clrMapOvr>
  <p:transition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mainslide">
            <a:extLst>
              <a:ext uri="{FF2B5EF4-FFF2-40B4-BE49-F238E27FC236}">
                <a16:creationId xmlns:a16="http://schemas.microsoft.com/office/drawing/2014/main" id="{AE389072-253C-1EBB-0A7D-3D88158FAC0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7171" name="Text Box 10">
            <a:extLst>
              <a:ext uri="{FF2B5EF4-FFF2-40B4-BE49-F238E27FC236}">
                <a16:creationId xmlns:a16="http://schemas.microsoft.com/office/drawing/2014/main" id="{9655E811-CB6D-70FB-0F9C-B9E1596B9FF1}"/>
              </a:ext>
            </a:extLst>
          </p:cNvPr>
          <p:cNvSpPr txBox="1">
            <a:spLocks noChangeArrowheads="1"/>
          </p:cNvSpPr>
          <p:nvPr/>
        </p:nvSpPr>
        <p:spPr bwMode="auto">
          <a:xfrm>
            <a:off x="8534400" y="457200"/>
            <a:ext cx="40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a:t>
            </a:r>
          </a:p>
        </p:txBody>
      </p:sp>
      <p:sp>
        <p:nvSpPr>
          <p:cNvPr id="7172" name="Text Box 6">
            <a:extLst>
              <a:ext uri="{FF2B5EF4-FFF2-40B4-BE49-F238E27FC236}">
                <a16:creationId xmlns:a16="http://schemas.microsoft.com/office/drawing/2014/main" id="{B19AA0B3-4706-FAD1-4B9D-CEAD3103022D}"/>
              </a:ext>
            </a:extLst>
          </p:cNvPr>
          <p:cNvSpPr txBox="1">
            <a:spLocks noChangeArrowheads="1"/>
          </p:cNvSpPr>
          <p:nvPr/>
        </p:nvSpPr>
        <p:spPr bwMode="auto">
          <a:xfrm>
            <a:off x="1562100" y="1382712"/>
            <a:ext cx="60198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000" i="1" dirty="0">
              <a:solidFill>
                <a:srgbClr val="003399"/>
              </a:solidFill>
              <a:latin typeface="Trebuchet MS" panose="020B0603020202020204" pitchFamily="34" charset="0"/>
            </a:endParaRPr>
          </a:p>
          <a:p>
            <a:pPr algn="ctr" eaLnBrk="1" hangingPunct="1">
              <a:spcBef>
                <a:spcPct val="0"/>
              </a:spcBef>
              <a:buFontTx/>
              <a:buNone/>
            </a:pPr>
            <a:r>
              <a:rPr lang="en-US" altLang="en-US" i="1" dirty="0">
                <a:solidFill>
                  <a:srgbClr val="003399"/>
                </a:solidFill>
                <a:latin typeface="Trebuchet MS" panose="020B0603020202020204" pitchFamily="34" charset="0"/>
              </a:rPr>
              <a:t>Teach us to share with others, </a:t>
            </a:r>
          </a:p>
          <a:p>
            <a:pPr algn="ctr" eaLnBrk="1" hangingPunct="1">
              <a:spcBef>
                <a:spcPct val="0"/>
              </a:spcBef>
              <a:buFontTx/>
              <a:buNone/>
            </a:pPr>
            <a:r>
              <a:rPr lang="en-US" altLang="en-US" i="1" dirty="0">
                <a:solidFill>
                  <a:srgbClr val="003399"/>
                </a:solidFill>
                <a:latin typeface="Trebuchet MS" panose="020B0603020202020204" pitchFamily="34" charset="0"/>
              </a:rPr>
              <a:t>at home and abroad, </a:t>
            </a:r>
          </a:p>
          <a:p>
            <a:pPr algn="ctr" eaLnBrk="1" hangingPunct="1">
              <a:spcBef>
                <a:spcPct val="0"/>
              </a:spcBef>
              <a:buFontTx/>
              <a:buNone/>
            </a:pPr>
            <a:r>
              <a:rPr lang="en-US" altLang="en-US" i="1" dirty="0">
                <a:solidFill>
                  <a:srgbClr val="003399"/>
                </a:solidFill>
                <a:latin typeface="Trebuchet MS" panose="020B0603020202020204" pitchFamily="34" charset="0"/>
              </a:rPr>
              <a:t>the good things </a:t>
            </a:r>
          </a:p>
          <a:p>
            <a:pPr algn="ctr" eaLnBrk="1" hangingPunct="1">
              <a:spcBef>
                <a:spcPct val="0"/>
              </a:spcBef>
              <a:buFontTx/>
              <a:buNone/>
            </a:pPr>
            <a:r>
              <a:rPr lang="en-US" altLang="en-US" i="1" dirty="0">
                <a:solidFill>
                  <a:srgbClr val="003399"/>
                </a:solidFill>
                <a:latin typeface="Trebuchet MS" panose="020B0603020202020204" pitchFamily="34" charset="0"/>
              </a:rPr>
              <a:t>You have given us. </a:t>
            </a:r>
          </a:p>
          <a:p>
            <a:pPr algn="ctr" eaLnBrk="1" hangingPunct="1">
              <a:spcBef>
                <a:spcPct val="0"/>
              </a:spcBef>
              <a:buFontTx/>
              <a:buNone/>
            </a:pPr>
            <a:r>
              <a:rPr lang="en-US" altLang="en-US" i="1" dirty="0">
                <a:solidFill>
                  <a:srgbClr val="003399"/>
                </a:solidFill>
                <a:latin typeface="Trebuchet MS" panose="020B0603020202020204" pitchFamily="34" charset="0"/>
              </a:rPr>
              <a:t>This we ask through </a:t>
            </a:r>
          </a:p>
          <a:p>
            <a:pPr algn="ctr" eaLnBrk="1" hangingPunct="1">
              <a:spcBef>
                <a:spcPct val="0"/>
              </a:spcBef>
              <a:buFontTx/>
              <a:buNone/>
            </a:pPr>
            <a:r>
              <a:rPr lang="en-US" altLang="en-US" i="1" dirty="0">
                <a:solidFill>
                  <a:srgbClr val="003399"/>
                </a:solidFill>
                <a:latin typeface="Trebuchet MS" panose="020B0603020202020204" pitchFamily="34" charset="0"/>
              </a:rPr>
              <a:t>our Lord Jesus Christ </a:t>
            </a:r>
          </a:p>
          <a:p>
            <a:pPr algn="ctr" eaLnBrk="1" hangingPunct="1">
              <a:spcBef>
                <a:spcPct val="0"/>
              </a:spcBef>
              <a:buFontTx/>
              <a:buNone/>
            </a:pPr>
            <a:r>
              <a:rPr lang="en-US" altLang="en-US" i="1" dirty="0">
                <a:solidFill>
                  <a:srgbClr val="003399"/>
                </a:solidFill>
                <a:latin typeface="Trebuchet MS" panose="020B0603020202020204" pitchFamily="34" charset="0"/>
              </a:rPr>
              <a:t>and the intercession </a:t>
            </a:r>
          </a:p>
          <a:p>
            <a:pPr algn="ctr" eaLnBrk="1" hangingPunct="1">
              <a:spcBef>
                <a:spcPct val="0"/>
              </a:spcBef>
              <a:buFontTx/>
              <a:buNone/>
            </a:pPr>
            <a:r>
              <a:rPr lang="en-US" altLang="en-US" i="1" dirty="0">
                <a:solidFill>
                  <a:srgbClr val="003399"/>
                </a:solidFill>
                <a:latin typeface="Trebuchet MS" panose="020B0603020202020204" pitchFamily="34" charset="0"/>
              </a:rPr>
              <a:t>of our patroness, </a:t>
            </a:r>
          </a:p>
          <a:p>
            <a:pPr algn="ctr" eaLnBrk="1" hangingPunct="1">
              <a:spcBef>
                <a:spcPct val="0"/>
              </a:spcBef>
              <a:buFontTx/>
              <a:buNone/>
            </a:pPr>
            <a:r>
              <a:rPr lang="en-US" altLang="en-US" i="1" dirty="0">
                <a:solidFill>
                  <a:srgbClr val="003399"/>
                </a:solidFill>
                <a:latin typeface="Trebuchet MS" panose="020B0603020202020204" pitchFamily="34" charset="0"/>
              </a:rPr>
              <a:t>Our Lady of Good Counsel.  Amen </a:t>
            </a:r>
          </a:p>
        </p:txBody>
      </p:sp>
    </p:spTree>
  </p:cSld>
  <p:clrMapOvr>
    <a:masterClrMapping/>
  </p:clrMapOvr>
  <p:transition advTm="5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mainslide">
            <a:extLst>
              <a:ext uri="{FF2B5EF4-FFF2-40B4-BE49-F238E27FC236}">
                <a16:creationId xmlns:a16="http://schemas.microsoft.com/office/drawing/2014/main" id="{38EB53C4-4AEF-BEA8-108C-356837E579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13" y="3175"/>
            <a:ext cx="9140825" cy="6854825"/>
          </a:xfrm>
          <a:noFill/>
        </p:spPr>
      </p:pic>
      <p:sp>
        <p:nvSpPr>
          <p:cNvPr id="47107" name="Text Box 3">
            <a:extLst>
              <a:ext uri="{FF2B5EF4-FFF2-40B4-BE49-F238E27FC236}">
                <a16:creationId xmlns:a16="http://schemas.microsoft.com/office/drawing/2014/main" id="{762AE2A8-6944-6AB8-6E8A-7E0585FC20AF}"/>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7108" name="Text Box 9">
            <a:extLst>
              <a:ext uri="{FF2B5EF4-FFF2-40B4-BE49-F238E27FC236}">
                <a16:creationId xmlns:a16="http://schemas.microsoft.com/office/drawing/2014/main" id="{B72903CC-5315-5E88-9507-8A7AFB5A0988}"/>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40</a:t>
            </a:r>
          </a:p>
        </p:txBody>
      </p:sp>
      <p:sp>
        <p:nvSpPr>
          <p:cNvPr id="47109" name="Rectangle 1">
            <a:extLst>
              <a:ext uri="{FF2B5EF4-FFF2-40B4-BE49-F238E27FC236}">
                <a16:creationId xmlns:a16="http://schemas.microsoft.com/office/drawing/2014/main" id="{30EC4191-D0AB-E43B-3120-BA63375EA03F}"/>
              </a:ext>
            </a:extLst>
          </p:cNvPr>
          <p:cNvSpPr>
            <a:spLocks noChangeArrowheads="1"/>
          </p:cNvSpPr>
          <p:nvPr/>
        </p:nvSpPr>
        <p:spPr bwMode="auto">
          <a:xfrm>
            <a:off x="410369" y="2444750"/>
            <a:ext cx="83232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a:spcBef>
                <a:spcPct val="0"/>
              </a:spcBef>
              <a:buNone/>
            </a:pPr>
            <a:r>
              <a:rPr lang="en-CA" altLang="en-US" sz="3200" b="1" dirty="0">
                <a:solidFill>
                  <a:srgbClr val="003399"/>
                </a:solidFill>
                <a:latin typeface="Trebuchet MS" panose="020B0603020202020204" pitchFamily="34" charset="0"/>
              </a:rPr>
              <a:t>The president can provide you with any League materials you may need to assist you in your role as spiritual advisor. </a:t>
            </a:r>
            <a:endParaRPr lang="en-CA" altLang="en-US" dirty="0">
              <a:latin typeface="Trebuchet MS" panose="020B0603020202020204" pitchFamily="34" charset="0"/>
            </a:endParaRPr>
          </a:p>
        </p:txBody>
      </p:sp>
    </p:spTree>
  </p:cSld>
  <p:clrMapOvr>
    <a:masterClrMapping/>
  </p:clrMapOvr>
  <p:transition advTm="5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mainslide">
            <a:extLst>
              <a:ext uri="{FF2B5EF4-FFF2-40B4-BE49-F238E27FC236}">
                <a16:creationId xmlns:a16="http://schemas.microsoft.com/office/drawing/2014/main" id="{39EC5DFE-4422-727A-56CE-076E0AF3332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48131" name="Text Box 3">
            <a:extLst>
              <a:ext uri="{FF2B5EF4-FFF2-40B4-BE49-F238E27FC236}">
                <a16:creationId xmlns:a16="http://schemas.microsoft.com/office/drawing/2014/main" id="{0C98B90E-1EDB-9702-38F5-D3A07A71655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8132" name="Text Box 4">
            <a:extLst>
              <a:ext uri="{FF2B5EF4-FFF2-40B4-BE49-F238E27FC236}">
                <a16:creationId xmlns:a16="http://schemas.microsoft.com/office/drawing/2014/main" id="{EE69E749-8481-D6A9-D810-B5D08D555ED7}"/>
              </a:ext>
            </a:extLst>
          </p:cNvPr>
          <p:cNvSpPr txBox="1">
            <a:spLocks noChangeArrowheads="1"/>
          </p:cNvSpPr>
          <p:nvPr/>
        </p:nvSpPr>
        <p:spPr bwMode="auto">
          <a:xfrm>
            <a:off x="457200" y="1608138"/>
            <a:ext cx="7315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So How Does this Work?</a:t>
            </a:r>
          </a:p>
          <a:p>
            <a:pPr eaLnBrk="1" hangingPunct="1">
              <a:spcBef>
                <a:spcPct val="0"/>
              </a:spcBef>
              <a:buFontTx/>
              <a:buNone/>
            </a:pPr>
            <a:endParaRPr lang="en-US" altLang="en-US" b="1" dirty="0">
              <a:solidFill>
                <a:srgbClr val="003399"/>
              </a:solidFill>
              <a:latin typeface="Trebuchet MS" panose="020B0603020202020204" pitchFamily="34" charset="0"/>
            </a:endParaRPr>
          </a:p>
        </p:txBody>
      </p:sp>
      <p:sp>
        <p:nvSpPr>
          <p:cNvPr id="48133" name="Text Box 9">
            <a:extLst>
              <a:ext uri="{FF2B5EF4-FFF2-40B4-BE49-F238E27FC236}">
                <a16:creationId xmlns:a16="http://schemas.microsoft.com/office/drawing/2014/main" id="{38B6A256-DC4A-48F8-7B09-A222F7B4F26E}"/>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41</a:t>
            </a:r>
          </a:p>
        </p:txBody>
      </p:sp>
      <p:sp>
        <p:nvSpPr>
          <p:cNvPr id="2" name="Rectangle 1">
            <a:extLst>
              <a:ext uri="{FF2B5EF4-FFF2-40B4-BE49-F238E27FC236}">
                <a16:creationId xmlns:a16="http://schemas.microsoft.com/office/drawing/2014/main" id="{50B95C3D-1EA2-3F20-1A8C-4DD252C9552E}"/>
              </a:ext>
            </a:extLst>
          </p:cNvPr>
          <p:cNvSpPr/>
          <p:nvPr/>
        </p:nvSpPr>
        <p:spPr>
          <a:xfrm>
            <a:off x="457200" y="2465388"/>
            <a:ext cx="7908925" cy="4001095"/>
          </a:xfrm>
          <a:prstGeom prst="rect">
            <a:avLst/>
          </a:prstGeom>
        </p:spPr>
        <p:txBody>
          <a:bodyPr>
            <a:spAutoFit/>
          </a:bodyPr>
          <a:lstStyle/>
          <a:p>
            <a:pPr>
              <a:defRPr/>
            </a:pPr>
            <a:r>
              <a:rPr lang="en-CA" sz="3200" b="1" dirty="0">
                <a:solidFill>
                  <a:srgbClr val="003399"/>
                </a:solidFill>
                <a:latin typeface="Trebuchet MS" panose="020B0603020202020204" pitchFamily="34" charset="0"/>
              </a:rPr>
              <a:t>Above all…</a:t>
            </a:r>
          </a:p>
          <a:p>
            <a:pPr>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latin typeface="Trebuchet MS" panose="020B0603020202020204" pitchFamily="34" charset="0"/>
              </a:rPr>
              <a:t>The key to working successfully with a CWL council is to</a:t>
            </a:r>
          </a:p>
          <a:p>
            <a:pPr>
              <a:defRPr/>
            </a:pPr>
            <a:endParaRPr lang="en-CA" sz="1000" b="1" dirty="0">
              <a:solidFill>
                <a:srgbClr val="003399"/>
              </a:solidFill>
              <a:latin typeface="Trebuchet MS" panose="020B0603020202020204" pitchFamily="34" charset="0"/>
            </a:endParaRPr>
          </a:p>
          <a:p>
            <a:pPr>
              <a:defRPr/>
            </a:pPr>
            <a:r>
              <a:rPr lang="en-CA" sz="3200" b="1" dirty="0">
                <a:solidFill>
                  <a:srgbClr val="003399"/>
                </a:solidFill>
                <a:effectLst>
                  <a:outerShdw blurRad="38100" dist="38100" dir="2700000" algn="tl">
                    <a:srgbClr val="000000">
                      <a:alpha val="43137"/>
                    </a:srgbClr>
                  </a:outerShdw>
                </a:effectLst>
                <a:latin typeface="Trebuchet MS" panose="020B0603020202020204" pitchFamily="34" charset="0"/>
              </a:rPr>
              <a:t>COMMUNICATE</a:t>
            </a:r>
          </a:p>
          <a:p>
            <a:pPr>
              <a:defRPr/>
            </a:pPr>
            <a:r>
              <a:rPr lang="en-CA" sz="3200" b="1" dirty="0">
                <a:solidFill>
                  <a:srgbClr val="003399"/>
                </a:solidFill>
                <a:effectLst>
                  <a:outerShdw blurRad="38100" dist="38100" dir="2700000" algn="tl">
                    <a:srgbClr val="000000">
                      <a:alpha val="43137"/>
                    </a:srgbClr>
                  </a:outerShdw>
                </a:effectLst>
                <a:latin typeface="Trebuchet MS" panose="020B0603020202020204" pitchFamily="34" charset="0"/>
              </a:rPr>
              <a:t>COMMUNICATE</a:t>
            </a:r>
          </a:p>
          <a:p>
            <a:pPr>
              <a:defRPr/>
            </a:pPr>
            <a:r>
              <a:rPr lang="en-CA" sz="3200" b="1" dirty="0">
                <a:solidFill>
                  <a:srgbClr val="003399"/>
                </a:solidFill>
                <a:effectLst>
                  <a:outerShdw blurRad="38100" dist="38100" dir="2700000" algn="tl">
                    <a:srgbClr val="000000">
                      <a:alpha val="43137"/>
                    </a:srgbClr>
                  </a:outerShdw>
                </a:effectLst>
                <a:latin typeface="Trebuchet MS" panose="020B0603020202020204" pitchFamily="34" charset="0"/>
              </a:rPr>
              <a:t>COMMUNICATE</a:t>
            </a:r>
          </a:p>
          <a:p>
            <a:pPr>
              <a:defRPr/>
            </a:pPr>
            <a:endParaRPr lang="en-CA" sz="1000" b="1" dirty="0">
              <a:solidFill>
                <a:srgbClr val="003399"/>
              </a:solidFill>
              <a:effectLst>
                <a:outerShdw blurRad="38100" dist="38100" dir="2700000" algn="tl">
                  <a:srgbClr val="000000">
                    <a:alpha val="43137"/>
                  </a:srgbClr>
                </a:outerShdw>
              </a:effectLst>
              <a:latin typeface="Trebuchet MS" panose="020B0603020202020204" pitchFamily="34" charset="0"/>
            </a:endParaRPr>
          </a:p>
          <a:p>
            <a:pPr>
              <a:defRPr/>
            </a:pPr>
            <a:r>
              <a:rPr lang="en-CA" sz="3200" b="1" dirty="0">
                <a:solidFill>
                  <a:srgbClr val="003399"/>
                </a:solidFill>
                <a:latin typeface="Trebuchet MS" panose="020B0603020202020204" pitchFamily="34" charset="0"/>
              </a:rPr>
              <a:t>And then </a:t>
            </a:r>
            <a:r>
              <a:rPr lang="en-CA" sz="3200" b="1" dirty="0">
                <a:solidFill>
                  <a:srgbClr val="003399"/>
                </a:solidFill>
                <a:effectLst>
                  <a:outerShdw blurRad="38100" dist="38100" dir="2700000" algn="tl">
                    <a:srgbClr val="000000">
                      <a:alpha val="43137"/>
                    </a:srgbClr>
                  </a:outerShdw>
                </a:effectLst>
                <a:latin typeface="Trebuchet MS" panose="020B0603020202020204" pitchFamily="34" charset="0"/>
              </a:rPr>
              <a:t>COMMUNICATE SOME MORE! </a:t>
            </a:r>
          </a:p>
        </p:txBody>
      </p:sp>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mainslide">
            <a:extLst>
              <a:ext uri="{FF2B5EF4-FFF2-40B4-BE49-F238E27FC236}">
                <a16:creationId xmlns:a16="http://schemas.microsoft.com/office/drawing/2014/main" id="{A7A8CC0C-3741-13A3-3B50-697BF29DC9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49155" name="Text Box 3">
            <a:extLst>
              <a:ext uri="{FF2B5EF4-FFF2-40B4-BE49-F238E27FC236}">
                <a16:creationId xmlns:a16="http://schemas.microsoft.com/office/drawing/2014/main" id="{26B8CF9C-29EC-8AD4-E0A9-8841EFBAA1AA}"/>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49156" name="Text Box 9">
            <a:extLst>
              <a:ext uri="{FF2B5EF4-FFF2-40B4-BE49-F238E27FC236}">
                <a16:creationId xmlns:a16="http://schemas.microsoft.com/office/drawing/2014/main" id="{75DAB013-E739-9F70-A1D7-0676144A2D4E}"/>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42</a:t>
            </a:r>
          </a:p>
        </p:txBody>
      </p:sp>
      <p:sp>
        <p:nvSpPr>
          <p:cNvPr id="33797" name="Rectangle 1">
            <a:extLst>
              <a:ext uri="{FF2B5EF4-FFF2-40B4-BE49-F238E27FC236}">
                <a16:creationId xmlns:a16="http://schemas.microsoft.com/office/drawing/2014/main" id="{6BFE217B-5F28-ACFB-AB05-F3CD321214B5}"/>
              </a:ext>
            </a:extLst>
          </p:cNvPr>
          <p:cNvSpPr>
            <a:spLocks noChangeArrowheads="1"/>
          </p:cNvSpPr>
          <p:nvPr/>
        </p:nvSpPr>
        <p:spPr bwMode="auto">
          <a:xfrm>
            <a:off x="533400" y="2133600"/>
            <a:ext cx="8077200" cy="320087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spcBef>
                <a:spcPct val="0"/>
              </a:spcBef>
              <a:buFont typeface="Wingdings" panose="05000000000000000000" pitchFamily="2" charset="2"/>
              <a:buChar char="§"/>
              <a:defRPr/>
            </a:pPr>
            <a:endParaRPr lang="en-CA" altLang="en-US" dirty="0">
              <a:solidFill>
                <a:srgbClr val="0033CC"/>
              </a:solidFill>
              <a:latin typeface="Trebuchet MS" panose="020B0603020202020204" pitchFamily="34" charset="0"/>
            </a:endParaRPr>
          </a:p>
          <a:p>
            <a:pPr>
              <a:spcBef>
                <a:spcPct val="0"/>
              </a:spcBef>
              <a:buNone/>
              <a:defRPr/>
            </a:pPr>
            <a:r>
              <a:rPr lang="en-CA" altLang="en-US" b="1" dirty="0">
                <a:solidFill>
                  <a:srgbClr val="003399"/>
                </a:solidFill>
                <a:latin typeface="Trebuchet MS" panose="020B0603020202020204" pitchFamily="34" charset="0"/>
              </a:rPr>
              <a:t>The </a:t>
            </a:r>
            <a:r>
              <a:rPr lang="en-CA" altLang="en-US" b="1" i="1" dirty="0">
                <a:solidFill>
                  <a:srgbClr val="003399"/>
                </a:solidFill>
                <a:latin typeface="Trebuchet MS" panose="020B0603020202020204" pitchFamily="34" charset="0"/>
              </a:rPr>
              <a:t>Constitution &amp; Bylaws</a:t>
            </a:r>
            <a:r>
              <a:rPr lang="en-CA" altLang="en-US" b="1" dirty="0">
                <a:solidFill>
                  <a:srgbClr val="003399"/>
                </a:solidFill>
                <a:latin typeface="Trebuchet MS" panose="020B0603020202020204" pitchFamily="34" charset="0"/>
              </a:rPr>
              <a:t> provides the overall policy of the League. </a:t>
            </a:r>
          </a:p>
          <a:p>
            <a:pPr marL="571500" indent="-571500">
              <a:spcBef>
                <a:spcPct val="0"/>
              </a:spcBef>
              <a:buFont typeface="Wingdings" panose="05000000000000000000" pitchFamily="2" charset="2"/>
              <a:buChar char="§"/>
              <a:defRPr/>
            </a:pPr>
            <a:endParaRPr lang="en-CA" altLang="en-US" sz="1000" b="1" dirty="0">
              <a:solidFill>
                <a:srgbClr val="003399"/>
              </a:solidFill>
              <a:latin typeface="Trebuchet MS" panose="020B0603020202020204" pitchFamily="34" charset="0"/>
            </a:endParaRPr>
          </a:p>
          <a:p>
            <a:pPr>
              <a:spcBef>
                <a:spcPct val="0"/>
              </a:spcBef>
              <a:buNone/>
              <a:defRPr/>
            </a:pPr>
            <a:r>
              <a:rPr lang="en-CA" altLang="en-US" b="1" dirty="0">
                <a:solidFill>
                  <a:srgbClr val="003399"/>
                </a:solidFill>
                <a:latin typeface="Trebuchet MS" panose="020B0603020202020204" pitchFamily="34" charset="0"/>
              </a:rPr>
              <a:t>The </a:t>
            </a:r>
            <a:r>
              <a:rPr lang="en-CA" altLang="en-US" b="1" i="1" dirty="0">
                <a:solidFill>
                  <a:srgbClr val="003399"/>
                </a:solidFill>
                <a:latin typeface="Trebuchet MS" panose="020B0603020202020204" pitchFamily="34" charset="0"/>
              </a:rPr>
              <a:t>National Manual of Policy and Procedure </a:t>
            </a:r>
            <a:r>
              <a:rPr lang="en-CA" altLang="en-US" b="1" dirty="0">
                <a:solidFill>
                  <a:srgbClr val="003399"/>
                </a:solidFill>
                <a:latin typeface="Trebuchet MS" panose="020B0603020202020204" pitchFamily="34" charset="0"/>
              </a:rPr>
              <a:t>and the </a:t>
            </a:r>
            <a:r>
              <a:rPr lang="en-CA" altLang="en-US" b="1" i="1" dirty="0">
                <a:solidFill>
                  <a:srgbClr val="003399"/>
                </a:solidFill>
                <a:latin typeface="Trebuchet MS" panose="020B0603020202020204" pitchFamily="34" charset="0"/>
              </a:rPr>
              <a:t>Handbook for Spiritual Advisors </a:t>
            </a:r>
            <a:r>
              <a:rPr lang="en-CA" altLang="en-US" b="1" dirty="0">
                <a:solidFill>
                  <a:srgbClr val="003399"/>
                </a:solidFill>
                <a:latin typeface="Trebuchet MS" panose="020B0603020202020204" pitchFamily="34" charset="0"/>
              </a:rPr>
              <a:t>will be helpful to you.</a:t>
            </a:r>
          </a:p>
        </p:txBody>
      </p:sp>
    </p:spTree>
  </p:cSld>
  <p:clrMapOvr>
    <a:masterClrMapping/>
  </p:clrMapOvr>
  <p:transition advTm="5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mainslide">
            <a:extLst>
              <a:ext uri="{FF2B5EF4-FFF2-40B4-BE49-F238E27FC236}">
                <a16:creationId xmlns:a16="http://schemas.microsoft.com/office/drawing/2014/main" id="{BCB79C7D-1A16-A36B-BEB3-12B65EE8BE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0179" name="Text Box 3">
            <a:extLst>
              <a:ext uri="{FF2B5EF4-FFF2-40B4-BE49-F238E27FC236}">
                <a16:creationId xmlns:a16="http://schemas.microsoft.com/office/drawing/2014/main" id="{561BC9FB-19F0-C5B5-0B0E-5729166D5CA2}"/>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0180" name="Text Box 9">
            <a:extLst>
              <a:ext uri="{FF2B5EF4-FFF2-40B4-BE49-F238E27FC236}">
                <a16:creationId xmlns:a16="http://schemas.microsoft.com/office/drawing/2014/main" id="{A5926624-318F-ADE6-6C52-E2067F39A51F}"/>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43</a:t>
            </a:r>
          </a:p>
        </p:txBody>
      </p:sp>
      <p:sp>
        <p:nvSpPr>
          <p:cNvPr id="50181" name="Rectangle 1">
            <a:extLst>
              <a:ext uri="{FF2B5EF4-FFF2-40B4-BE49-F238E27FC236}">
                <a16:creationId xmlns:a16="http://schemas.microsoft.com/office/drawing/2014/main" id="{BA4F0986-C847-C1A5-4969-B35A7B997259}"/>
              </a:ext>
            </a:extLst>
          </p:cNvPr>
          <p:cNvSpPr>
            <a:spLocks noChangeArrowheads="1"/>
          </p:cNvSpPr>
          <p:nvPr/>
        </p:nvSpPr>
        <p:spPr bwMode="auto">
          <a:xfrm>
            <a:off x="533400" y="2433697"/>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Assistance and materials are available to any council, officer or spiritual advisor through the president or spiritual advisor at the next level.</a:t>
            </a:r>
            <a:endParaRPr lang="en-CA" altLang="en-US" sz="3600" dirty="0">
              <a:solidFill>
                <a:srgbClr val="0033CC"/>
              </a:solidFill>
              <a:latin typeface="Trebuchet MS" panose="020B0603020202020204" pitchFamily="34" charset="0"/>
            </a:endParaRPr>
          </a:p>
        </p:txBody>
      </p:sp>
    </p:spTree>
  </p:cSld>
  <p:clrMapOvr>
    <a:masterClrMapping/>
  </p:clrMapOvr>
  <p:transition advTm="5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mainslide">
            <a:extLst>
              <a:ext uri="{FF2B5EF4-FFF2-40B4-BE49-F238E27FC236}">
                <a16:creationId xmlns:a16="http://schemas.microsoft.com/office/drawing/2014/main" id="{3B7CC8C3-879B-920A-C2E1-B330E826BF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1203" name="Text Box 3">
            <a:extLst>
              <a:ext uri="{FF2B5EF4-FFF2-40B4-BE49-F238E27FC236}">
                <a16:creationId xmlns:a16="http://schemas.microsoft.com/office/drawing/2014/main" id="{6A41AC95-AB1F-0B0B-03B6-B15034399B6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1204" name="Text Box 9">
            <a:extLst>
              <a:ext uri="{FF2B5EF4-FFF2-40B4-BE49-F238E27FC236}">
                <a16:creationId xmlns:a16="http://schemas.microsoft.com/office/drawing/2014/main" id="{11F10F93-1C69-95BC-0C02-4898909BA3C4}"/>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44</a:t>
            </a:r>
          </a:p>
        </p:txBody>
      </p:sp>
      <p:sp>
        <p:nvSpPr>
          <p:cNvPr id="51205" name="Rectangle 1">
            <a:extLst>
              <a:ext uri="{FF2B5EF4-FFF2-40B4-BE49-F238E27FC236}">
                <a16:creationId xmlns:a16="http://schemas.microsoft.com/office/drawing/2014/main" id="{179B6A87-94A4-9B98-16FE-E3E5DBFF875A}"/>
              </a:ext>
            </a:extLst>
          </p:cNvPr>
          <p:cNvSpPr>
            <a:spLocks noChangeArrowheads="1"/>
          </p:cNvSpPr>
          <p:nvPr/>
        </p:nvSpPr>
        <p:spPr bwMode="auto">
          <a:xfrm>
            <a:off x="457200" y="2057400"/>
            <a:ext cx="82296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Programs and guidelines set out by other levels (diocesan, provincial and national) are often part of the work of the standing committees in the parish council. </a:t>
            </a:r>
          </a:p>
          <a:p>
            <a:pPr marL="0" indent="0">
              <a:spcBef>
                <a:spcPct val="0"/>
              </a:spcBef>
              <a:buNone/>
            </a:pPr>
            <a:endParaRPr lang="en-CA" altLang="en-US" sz="1000" b="1" dirty="0">
              <a:solidFill>
                <a:srgbClr val="003399"/>
              </a:solidFill>
              <a:latin typeface="Trebuchet MS" panose="020B0603020202020204" pitchFamily="34" charset="0"/>
            </a:endParaRPr>
          </a:p>
          <a:p>
            <a:pPr marL="0" indent="0">
              <a:spcBef>
                <a:spcPct val="0"/>
              </a:spcBef>
              <a:buNone/>
            </a:pPr>
            <a:r>
              <a:rPr lang="en-CA" altLang="en-US" b="1" dirty="0">
                <a:solidFill>
                  <a:srgbClr val="003399"/>
                </a:solidFill>
                <a:latin typeface="Trebuchet MS" panose="020B0603020202020204" pitchFamily="34" charset="0"/>
              </a:rPr>
              <a:t>Your cooperation with such programs will help the council.</a:t>
            </a:r>
            <a:endParaRPr lang="en-CA" altLang="en-US" dirty="0">
              <a:solidFill>
                <a:srgbClr val="0033CC"/>
              </a:solidFill>
              <a:latin typeface="Trebuchet MS" panose="020B0603020202020204" pitchFamily="34" charset="0"/>
            </a:endParaRPr>
          </a:p>
        </p:txBody>
      </p:sp>
    </p:spTree>
  </p:cSld>
  <p:clrMapOvr>
    <a:masterClrMapping/>
  </p:clrMapOvr>
  <p:transition advTm="5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mainslide">
            <a:extLst>
              <a:ext uri="{FF2B5EF4-FFF2-40B4-BE49-F238E27FC236}">
                <a16:creationId xmlns:a16="http://schemas.microsoft.com/office/drawing/2014/main" id="{A11B5BDC-90CC-0F53-3D68-8072216507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2227" name="Text Box 3">
            <a:extLst>
              <a:ext uri="{FF2B5EF4-FFF2-40B4-BE49-F238E27FC236}">
                <a16:creationId xmlns:a16="http://schemas.microsoft.com/office/drawing/2014/main" id="{F527E960-EBFF-7D1C-6FD7-161FBB6EA25C}"/>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2228" name="Text Box 9">
            <a:extLst>
              <a:ext uri="{FF2B5EF4-FFF2-40B4-BE49-F238E27FC236}">
                <a16:creationId xmlns:a16="http://schemas.microsoft.com/office/drawing/2014/main" id="{D83B4522-0CDF-32F9-D8C2-CB89860A1BE6}"/>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45</a:t>
            </a:r>
          </a:p>
        </p:txBody>
      </p:sp>
      <p:sp>
        <p:nvSpPr>
          <p:cNvPr id="52229" name="Rectangle 1">
            <a:extLst>
              <a:ext uri="{FF2B5EF4-FFF2-40B4-BE49-F238E27FC236}">
                <a16:creationId xmlns:a16="http://schemas.microsoft.com/office/drawing/2014/main" id="{D58A5AEF-AF1A-C605-09FC-E00D50697472}"/>
              </a:ext>
            </a:extLst>
          </p:cNvPr>
          <p:cNvSpPr>
            <a:spLocks noChangeArrowheads="1"/>
          </p:cNvSpPr>
          <p:nvPr/>
        </p:nvSpPr>
        <p:spPr bwMode="auto">
          <a:xfrm>
            <a:off x="531812" y="2474913"/>
            <a:ext cx="8077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Action on social issues or resolutions is often called for by other levels.</a:t>
            </a:r>
          </a:p>
          <a:p>
            <a:pPr marL="0" indent="0">
              <a:spcBef>
                <a:spcPct val="0"/>
              </a:spcBef>
              <a:buNone/>
            </a:pPr>
            <a:endParaRPr lang="en-CA" altLang="en-US" sz="1000" b="1" dirty="0">
              <a:solidFill>
                <a:srgbClr val="003399"/>
              </a:solidFill>
              <a:latin typeface="Trebuchet MS" panose="020B0603020202020204" pitchFamily="34" charset="0"/>
            </a:endParaRPr>
          </a:p>
          <a:p>
            <a:pPr marL="0" indent="0">
              <a:spcBef>
                <a:spcPct val="0"/>
              </a:spcBef>
              <a:buNone/>
            </a:pPr>
            <a:r>
              <a:rPr lang="en-CA" altLang="en-US" b="1" dirty="0">
                <a:solidFill>
                  <a:srgbClr val="003399"/>
                </a:solidFill>
                <a:latin typeface="Trebuchet MS" panose="020B0603020202020204" pitchFamily="34" charset="0"/>
              </a:rPr>
              <a:t>The encouragement of spiritual advisors in carrying out these action plans is important.</a:t>
            </a:r>
            <a:endParaRPr lang="en-CA" altLang="en-US" dirty="0">
              <a:solidFill>
                <a:srgbClr val="0033CC"/>
              </a:solidFill>
              <a:latin typeface="Trebuchet MS" panose="020B0603020202020204" pitchFamily="34" charset="0"/>
            </a:endParaRPr>
          </a:p>
        </p:txBody>
      </p:sp>
    </p:spTree>
  </p:cSld>
  <p:clrMapOvr>
    <a:masterClrMapping/>
  </p:clrMapOvr>
  <p:transition advTm="5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mainslide">
            <a:extLst>
              <a:ext uri="{FF2B5EF4-FFF2-40B4-BE49-F238E27FC236}">
                <a16:creationId xmlns:a16="http://schemas.microsoft.com/office/drawing/2014/main" id="{DEFCF93E-47E8-5438-54D9-3F841EFF0D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5299" name="Text Box 3">
            <a:extLst>
              <a:ext uri="{FF2B5EF4-FFF2-40B4-BE49-F238E27FC236}">
                <a16:creationId xmlns:a16="http://schemas.microsoft.com/office/drawing/2014/main" id="{9B09DCA3-ECF1-315D-E716-38C67809519C}"/>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5300" name="Text Box 9">
            <a:extLst>
              <a:ext uri="{FF2B5EF4-FFF2-40B4-BE49-F238E27FC236}">
                <a16:creationId xmlns:a16="http://schemas.microsoft.com/office/drawing/2014/main" id="{1764D42A-E104-3909-1CE8-26584106C146}"/>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48</a:t>
            </a:r>
          </a:p>
        </p:txBody>
      </p:sp>
      <p:sp>
        <p:nvSpPr>
          <p:cNvPr id="55301" name="Rectangle 1">
            <a:extLst>
              <a:ext uri="{FF2B5EF4-FFF2-40B4-BE49-F238E27FC236}">
                <a16:creationId xmlns:a16="http://schemas.microsoft.com/office/drawing/2014/main" id="{0F71F267-FAC1-7E27-A501-B078AAACD6F6}"/>
              </a:ext>
            </a:extLst>
          </p:cNvPr>
          <p:cNvSpPr>
            <a:spLocks noChangeArrowheads="1"/>
          </p:cNvSpPr>
          <p:nvPr/>
        </p:nvSpPr>
        <p:spPr bwMode="auto">
          <a:xfrm>
            <a:off x="533400" y="2841625"/>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The fiscal year for finances, budgets and membership is January 1</a:t>
            </a:r>
            <a:r>
              <a:rPr lang="en-CA" altLang="en-US" b="1" baseline="30000" dirty="0">
                <a:solidFill>
                  <a:srgbClr val="003399"/>
                </a:solidFill>
                <a:latin typeface="Trebuchet MS" panose="020B0603020202020204" pitchFamily="34" charset="0"/>
              </a:rPr>
              <a:t>st</a:t>
            </a:r>
            <a:r>
              <a:rPr lang="en-CA" altLang="en-US" b="1" dirty="0">
                <a:solidFill>
                  <a:srgbClr val="003399"/>
                </a:solidFill>
                <a:latin typeface="Trebuchet MS" panose="020B0603020202020204" pitchFamily="34" charset="0"/>
              </a:rPr>
              <a:t> to December 31</a:t>
            </a:r>
            <a:r>
              <a:rPr lang="en-CA" altLang="en-US" b="1" baseline="30000" dirty="0">
                <a:solidFill>
                  <a:srgbClr val="003399"/>
                </a:solidFill>
                <a:latin typeface="Trebuchet MS" panose="020B0603020202020204" pitchFamily="34" charset="0"/>
              </a:rPr>
              <a:t>st</a:t>
            </a:r>
            <a:r>
              <a:rPr lang="en-CA" altLang="en-US" b="1" dirty="0">
                <a:solidFill>
                  <a:srgbClr val="003399"/>
                </a:solidFill>
                <a:latin typeface="Trebuchet MS" panose="020B0603020202020204" pitchFamily="34" charset="0"/>
              </a:rPr>
              <a:t> for all councils.</a:t>
            </a:r>
            <a:endParaRPr lang="en-CA" altLang="en-US" dirty="0">
              <a:solidFill>
                <a:srgbClr val="0033CC"/>
              </a:solidFill>
              <a:latin typeface="Trebuchet MS" panose="020B0603020202020204" pitchFamily="34" charset="0"/>
            </a:endParaRPr>
          </a:p>
        </p:txBody>
      </p:sp>
    </p:spTree>
  </p:cSld>
  <p:clrMapOvr>
    <a:masterClrMapping/>
  </p:clrMapOvr>
  <p:transition advTm="5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mainslide">
            <a:extLst>
              <a:ext uri="{FF2B5EF4-FFF2-40B4-BE49-F238E27FC236}">
                <a16:creationId xmlns:a16="http://schemas.microsoft.com/office/drawing/2014/main" id="{DC96AB05-0250-D8AA-FEB5-E4F781BA1D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6323" name="Text Box 3">
            <a:extLst>
              <a:ext uri="{FF2B5EF4-FFF2-40B4-BE49-F238E27FC236}">
                <a16:creationId xmlns:a16="http://schemas.microsoft.com/office/drawing/2014/main" id="{BC1F06D4-4C10-828E-295B-9401A482223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6324" name="Text Box 9">
            <a:extLst>
              <a:ext uri="{FF2B5EF4-FFF2-40B4-BE49-F238E27FC236}">
                <a16:creationId xmlns:a16="http://schemas.microsoft.com/office/drawing/2014/main" id="{B694D94B-85FF-0994-9CEF-394741653C99}"/>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49</a:t>
            </a:r>
          </a:p>
        </p:txBody>
      </p:sp>
      <p:sp>
        <p:nvSpPr>
          <p:cNvPr id="56325" name="Rectangle 1">
            <a:extLst>
              <a:ext uri="{FF2B5EF4-FFF2-40B4-BE49-F238E27FC236}">
                <a16:creationId xmlns:a16="http://schemas.microsoft.com/office/drawing/2014/main" id="{79487146-0F2A-16A4-25D3-6B0C070DC437}"/>
              </a:ext>
            </a:extLst>
          </p:cNvPr>
          <p:cNvSpPr>
            <a:spLocks noChangeArrowheads="1"/>
          </p:cNvSpPr>
          <p:nvPr/>
        </p:nvSpPr>
        <p:spPr bwMode="auto">
          <a:xfrm>
            <a:off x="533400" y="220980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The Catholic Women’s League was organized in Edmonton in 1912 and nationally in 1920. It was recognized by the Canadian Conference of Catholic Bishops as a national private association of the faithful (2005).</a:t>
            </a:r>
          </a:p>
        </p:txBody>
      </p:sp>
    </p:spTree>
  </p:cSld>
  <p:clrMapOvr>
    <a:masterClrMapping/>
  </p:clrMapOvr>
  <p:transition advTm="5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mainslide">
            <a:extLst>
              <a:ext uri="{FF2B5EF4-FFF2-40B4-BE49-F238E27FC236}">
                <a16:creationId xmlns:a16="http://schemas.microsoft.com/office/drawing/2014/main" id="{AF547045-A8CB-D77E-6F75-E5D67B2FD8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7347" name="Text Box 3">
            <a:extLst>
              <a:ext uri="{FF2B5EF4-FFF2-40B4-BE49-F238E27FC236}">
                <a16:creationId xmlns:a16="http://schemas.microsoft.com/office/drawing/2014/main" id="{2E6E07A1-AD10-A8BC-C21B-785AB600F2E2}"/>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7348" name="Text Box 9">
            <a:extLst>
              <a:ext uri="{FF2B5EF4-FFF2-40B4-BE49-F238E27FC236}">
                <a16:creationId xmlns:a16="http://schemas.microsoft.com/office/drawing/2014/main" id="{BCEEDAAB-0E6B-4BA5-50D7-93A17A9EE7BE}"/>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50</a:t>
            </a:r>
          </a:p>
        </p:txBody>
      </p:sp>
      <p:sp>
        <p:nvSpPr>
          <p:cNvPr id="57349" name="Rectangle 1">
            <a:extLst>
              <a:ext uri="{FF2B5EF4-FFF2-40B4-BE49-F238E27FC236}">
                <a16:creationId xmlns:a16="http://schemas.microsoft.com/office/drawing/2014/main" id="{67AB0174-C52B-E71D-3DC3-9F6C5FF65EF2}"/>
              </a:ext>
            </a:extLst>
          </p:cNvPr>
          <p:cNvSpPr>
            <a:spLocks noChangeArrowheads="1"/>
          </p:cNvSpPr>
          <p:nvPr/>
        </p:nvSpPr>
        <p:spPr bwMode="auto">
          <a:xfrm>
            <a:off x="533400" y="292614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The League is a private association of the Christian faithful in the church and as such, Canons 324 and 325 apply. </a:t>
            </a:r>
          </a:p>
        </p:txBody>
      </p:sp>
    </p:spTree>
  </p:cSld>
  <p:clrMapOvr>
    <a:masterClrMapping/>
  </p:clrMapOvr>
  <p:transition advTm="5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mainslide">
            <a:extLst>
              <a:ext uri="{FF2B5EF4-FFF2-40B4-BE49-F238E27FC236}">
                <a16:creationId xmlns:a16="http://schemas.microsoft.com/office/drawing/2014/main" id="{12B3B605-BFF9-4A97-18E4-2AE759612B2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0825" cy="6854825"/>
          </a:xfrm>
          <a:noFill/>
        </p:spPr>
      </p:pic>
      <p:sp>
        <p:nvSpPr>
          <p:cNvPr id="59395" name="Text Box 3">
            <a:extLst>
              <a:ext uri="{FF2B5EF4-FFF2-40B4-BE49-F238E27FC236}">
                <a16:creationId xmlns:a16="http://schemas.microsoft.com/office/drawing/2014/main" id="{4230F3E5-1857-E200-6741-F2B945F009C4}"/>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59396" name="Text Box 9">
            <a:extLst>
              <a:ext uri="{FF2B5EF4-FFF2-40B4-BE49-F238E27FC236}">
                <a16:creationId xmlns:a16="http://schemas.microsoft.com/office/drawing/2014/main" id="{A8784C97-68A2-8127-1EFC-13A19A76CBB0}"/>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51</a:t>
            </a:r>
          </a:p>
        </p:txBody>
      </p:sp>
      <p:sp>
        <p:nvSpPr>
          <p:cNvPr id="59397" name="Rectangle 1">
            <a:extLst>
              <a:ext uri="{FF2B5EF4-FFF2-40B4-BE49-F238E27FC236}">
                <a16:creationId xmlns:a16="http://schemas.microsoft.com/office/drawing/2014/main" id="{F72320B7-7B86-5A92-EC7F-4425ADC6DEE5}"/>
              </a:ext>
            </a:extLst>
          </p:cNvPr>
          <p:cNvSpPr>
            <a:spLocks noChangeArrowheads="1"/>
          </p:cNvSpPr>
          <p:nvPr/>
        </p:nvSpPr>
        <p:spPr bwMode="auto">
          <a:xfrm>
            <a:off x="533400" y="1828800"/>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CA" altLang="en-US" b="1" dirty="0">
                <a:solidFill>
                  <a:srgbClr val="003399"/>
                </a:solidFill>
                <a:latin typeface="Trebuchet MS" panose="020B0603020202020204" pitchFamily="34" charset="0"/>
              </a:rPr>
              <a:t>As autonomous of formal church structures, [each council of the League] freely selects its own moderator and officials, freely administers the goods it possesses and freely chooses its own spiritual advisor, who must be confirmed by the local ordinary.</a:t>
            </a:r>
          </a:p>
        </p:txBody>
      </p:sp>
    </p:spTree>
  </p:cSld>
  <p:clrMapOvr>
    <a:masterClrMapping/>
  </p:clrMapOvr>
  <p:transition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ainslide">
            <a:extLst>
              <a:ext uri="{FF2B5EF4-FFF2-40B4-BE49-F238E27FC236}">
                <a16:creationId xmlns:a16="http://schemas.microsoft.com/office/drawing/2014/main" id="{15D29BD7-F1CC-6702-7F82-CA287E59C4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8195" name="Text Box 3">
            <a:extLst>
              <a:ext uri="{FF2B5EF4-FFF2-40B4-BE49-F238E27FC236}">
                <a16:creationId xmlns:a16="http://schemas.microsoft.com/office/drawing/2014/main" id="{3828DE6C-3566-49B1-88A6-621A8C8E6035}"/>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8196" name="Text Box 4">
            <a:extLst>
              <a:ext uri="{FF2B5EF4-FFF2-40B4-BE49-F238E27FC236}">
                <a16:creationId xmlns:a16="http://schemas.microsoft.com/office/drawing/2014/main" id="{3A72D58E-98D4-D271-F6C1-DF4D45E7F646}"/>
              </a:ext>
            </a:extLst>
          </p:cNvPr>
          <p:cNvSpPr txBox="1">
            <a:spLocks noChangeArrowheads="1"/>
          </p:cNvSpPr>
          <p:nvPr/>
        </p:nvSpPr>
        <p:spPr bwMode="auto">
          <a:xfrm>
            <a:off x="914400" y="2743200"/>
            <a:ext cx="7315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Inspiration</a:t>
            </a:r>
            <a:r>
              <a:rPr lang="en-US" altLang="en-US" sz="3600" dirty="0">
                <a:solidFill>
                  <a:srgbClr val="003399"/>
                </a:solidFill>
                <a:latin typeface="Trebuchet MS" panose="020B0603020202020204" pitchFamily="34" charset="0"/>
              </a:rPr>
              <a:t>:</a:t>
            </a:r>
          </a:p>
          <a:p>
            <a:pPr eaLnBrk="1" hangingPunct="1">
              <a:spcBef>
                <a:spcPct val="0"/>
              </a:spcBef>
              <a:buFontTx/>
              <a:buNone/>
            </a:pPr>
            <a:endParaRPr lang="en-US" altLang="en-US" b="1" dirty="0">
              <a:solidFill>
                <a:srgbClr val="003399"/>
              </a:solidFill>
              <a:latin typeface="Trebuchet MS" panose="020B0603020202020204" pitchFamily="34" charset="0"/>
            </a:endParaRPr>
          </a:p>
          <a:p>
            <a:pPr eaLnBrk="1" hangingPunct="1">
              <a:spcBef>
                <a:spcPct val="0"/>
              </a:spcBef>
              <a:buFontTx/>
              <a:buNone/>
            </a:pPr>
            <a:r>
              <a:rPr lang="en-US" altLang="en-US" dirty="0">
                <a:solidFill>
                  <a:srgbClr val="003399"/>
                </a:solidFill>
                <a:latin typeface="Trebuchet MS" panose="020B0603020202020204" pitchFamily="34" charset="0"/>
              </a:rPr>
              <a:t>“Be who you are meant to be and you will set the world on </a:t>
            </a:r>
            <a:r>
              <a:rPr lang="en-US" altLang="en-US" b="1" dirty="0">
                <a:solidFill>
                  <a:srgbClr val="003399"/>
                </a:solidFill>
                <a:latin typeface="Trebuchet MS" panose="020B0603020202020204" pitchFamily="34" charset="0"/>
              </a:rPr>
              <a:t>fire</a:t>
            </a:r>
            <a:r>
              <a:rPr lang="en-US" altLang="en-US" dirty="0">
                <a:solidFill>
                  <a:srgbClr val="003399"/>
                </a:solidFill>
                <a:latin typeface="Trebuchet MS" panose="020B0603020202020204" pitchFamily="34" charset="0"/>
              </a:rPr>
              <a:t>.”</a:t>
            </a:r>
          </a:p>
          <a:p>
            <a:pPr eaLnBrk="1" hangingPunct="1">
              <a:spcBef>
                <a:spcPct val="0"/>
              </a:spcBef>
              <a:buFontTx/>
              <a:buNone/>
            </a:pPr>
            <a:endParaRPr lang="en-US" altLang="en-US" dirty="0">
              <a:solidFill>
                <a:srgbClr val="003399"/>
              </a:solidFill>
              <a:latin typeface="Trebuchet MS" panose="020B0603020202020204" pitchFamily="34" charset="0"/>
            </a:endParaRPr>
          </a:p>
          <a:p>
            <a:pPr eaLnBrk="1" hangingPunct="1">
              <a:spcBef>
                <a:spcPct val="0"/>
              </a:spcBef>
              <a:buFontTx/>
              <a:buNone/>
            </a:pPr>
            <a:r>
              <a:rPr lang="en-US" altLang="en-US" dirty="0">
                <a:solidFill>
                  <a:srgbClr val="003399"/>
                </a:solidFill>
                <a:latin typeface="Trebuchet MS" panose="020B0603020202020204" pitchFamily="34" charset="0"/>
              </a:rPr>
              <a:t>(St. Catherine of Siena)</a:t>
            </a:r>
          </a:p>
        </p:txBody>
      </p:sp>
      <p:sp>
        <p:nvSpPr>
          <p:cNvPr id="8197" name="Text Box 9">
            <a:extLst>
              <a:ext uri="{FF2B5EF4-FFF2-40B4-BE49-F238E27FC236}">
                <a16:creationId xmlns:a16="http://schemas.microsoft.com/office/drawing/2014/main" id="{2521EBC3-DF5E-B328-D7B3-5FC59AF710A0}"/>
              </a:ext>
            </a:extLst>
          </p:cNvPr>
          <p:cNvSpPr txBox="1">
            <a:spLocks noChangeArrowheads="1"/>
          </p:cNvSpPr>
          <p:nvPr/>
        </p:nvSpPr>
        <p:spPr bwMode="auto">
          <a:xfrm>
            <a:off x="8518525" y="457200"/>
            <a:ext cx="396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a:t>
            </a:r>
          </a:p>
        </p:txBody>
      </p:sp>
    </p:spTree>
  </p:cSld>
  <p:clrMapOvr>
    <a:masterClrMapping/>
  </p:clrMapOvr>
  <p:transition advTm="5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mainslide">
            <a:extLst>
              <a:ext uri="{FF2B5EF4-FFF2-40B4-BE49-F238E27FC236}">
                <a16:creationId xmlns:a16="http://schemas.microsoft.com/office/drawing/2014/main" id="{A610ACB4-AD72-B5D7-A2BF-D1F80BA33A2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60419" name="Text Box 3">
            <a:extLst>
              <a:ext uri="{FF2B5EF4-FFF2-40B4-BE49-F238E27FC236}">
                <a16:creationId xmlns:a16="http://schemas.microsoft.com/office/drawing/2014/main" id="{6E974BDF-BD75-3BBB-79D7-07DB19F60A77}"/>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60420" name="Text Box 4">
            <a:extLst>
              <a:ext uri="{FF2B5EF4-FFF2-40B4-BE49-F238E27FC236}">
                <a16:creationId xmlns:a16="http://schemas.microsoft.com/office/drawing/2014/main" id="{8AAFD28C-41C7-231C-44F2-1C4CB6C29871}"/>
              </a:ext>
            </a:extLst>
          </p:cNvPr>
          <p:cNvSpPr txBox="1">
            <a:spLocks noChangeArrowheads="1"/>
          </p:cNvSpPr>
          <p:nvPr/>
        </p:nvSpPr>
        <p:spPr bwMode="auto">
          <a:xfrm>
            <a:off x="655638" y="1795463"/>
            <a:ext cx="78327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sz="3600" b="1" dirty="0">
                <a:solidFill>
                  <a:srgbClr val="003399"/>
                </a:solidFill>
                <a:latin typeface="Trebuchet MS" panose="020B0603020202020204" pitchFamily="34" charset="0"/>
              </a:rPr>
              <a:t>Installation of a spiritual advisor</a:t>
            </a:r>
          </a:p>
          <a:p>
            <a:pPr eaLnBrk="1" hangingPunct="1">
              <a:spcBef>
                <a:spcPct val="0"/>
              </a:spcBef>
              <a:buFontTx/>
              <a:buNone/>
            </a:pPr>
            <a:endParaRPr lang="en-CA" altLang="en-US" sz="1000" b="1" dirty="0">
              <a:solidFill>
                <a:srgbClr val="003399"/>
              </a:solidFill>
              <a:latin typeface="Trebuchet MS" panose="020B0603020202020204" pitchFamily="34" charset="0"/>
            </a:endParaRPr>
          </a:p>
          <a:p>
            <a:pPr eaLnBrk="1" hangingPunct="1">
              <a:spcBef>
                <a:spcPct val="0"/>
              </a:spcBef>
              <a:buFontTx/>
              <a:buNone/>
            </a:pPr>
            <a:r>
              <a:rPr lang="en-CA" altLang="en-US" b="1" dirty="0">
                <a:solidFill>
                  <a:srgbClr val="003399"/>
                </a:solidFill>
                <a:latin typeface="Trebuchet MS" panose="020B0603020202020204" pitchFamily="34" charset="0"/>
              </a:rPr>
              <a:t>You have been invited to serve the [parish of/diocese of/province of/national church in Canada] as spiritual advisor for the [parish/diocesan/provincial/national] council of The Catholic Women's League of Canada. </a:t>
            </a:r>
            <a:endParaRPr lang="en-US" altLang="en-US" b="1" dirty="0">
              <a:solidFill>
                <a:srgbClr val="003399"/>
              </a:solidFill>
              <a:latin typeface="Trebuchet MS" panose="020B0603020202020204" pitchFamily="34" charset="0"/>
            </a:endParaRPr>
          </a:p>
        </p:txBody>
      </p:sp>
      <p:sp>
        <p:nvSpPr>
          <p:cNvPr id="60421" name="Text Box 9">
            <a:extLst>
              <a:ext uri="{FF2B5EF4-FFF2-40B4-BE49-F238E27FC236}">
                <a16:creationId xmlns:a16="http://schemas.microsoft.com/office/drawing/2014/main" id="{90380866-206E-2469-2C00-F7B21F00F58C}"/>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52</a:t>
            </a:r>
          </a:p>
        </p:txBody>
      </p:sp>
    </p:spTree>
  </p:cSld>
  <p:clrMapOvr>
    <a:masterClrMapping/>
  </p:clrMapOvr>
  <p:transition advTm="5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mainslide">
            <a:extLst>
              <a:ext uri="{FF2B5EF4-FFF2-40B4-BE49-F238E27FC236}">
                <a16:creationId xmlns:a16="http://schemas.microsoft.com/office/drawing/2014/main" id="{4179F359-BDD8-5DD8-2D14-486E4C5704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61443" name="Text Box 3">
            <a:extLst>
              <a:ext uri="{FF2B5EF4-FFF2-40B4-BE49-F238E27FC236}">
                <a16:creationId xmlns:a16="http://schemas.microsoft.com/office/drawing/2014/main" id="{B82CCE0C-47E7-EEFB-ECA0-F63103EC9A3A}"/>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61444" name="Text Box 4">
            <a:extLst>
              <a:ext uri="{FF2B5EF4-FFF2-40B4-BE49-F238E27FC236}">
                <a16:creationId xmlns:a16="http://schemas.microsoft.com/office/drawing/2014/main" id="{32B4C9BB-8F30-AB3B-9ED6-613747224DBB}"/>
              </a:ext>
            </a:extLst>
          </p:cNvPr>
          <p:cNvSpPr txBox="1">
            <a:spLocks noChangeArrowheads="1"/>
          </p:cNvSpPr>
          <p:nvPr/>
        </p:nvSpPr>
        <p:spPr bwMode="auto">
          <a:xfrm>
            <a:off x="655638" y="1524000"/>
            <a:ext cx="78327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CA" altLang="en-US" b="1" dirty="0">
                <a:solidFill>
                  <a:srgbClr val="003399"/>
                </a:solidFill>
                <a:latin typeface="Trebuchet MS" panose="020B0603020202020204" pitchFamily="34" charset="0"/>
              </a:rPr>
              <a:t>May you be inspired by the Holy Spirit in offering support, encouragement and guidance to the officers and members of the League. The Catholic Women's League of Canada is an important work in the mission of Christ’s church in Canada. May your collaboration in League activities bring growth and blessing to the members and their communities. </a:t>
            </a:r>
            <a:endParaRPr lang="en-US" altLang="en-US" b="1" dirty="0">
              <a:solidFill>
                <a:srgbClr val="003399"/>
              </a:solidFill>
              <a:latin typeface="Trebuchet MS" panose="020B0603020202020204" pitchFamily="34" charset="0"/>
            </a:endParaRPr>
          </a:p>
        </p:txBody>
      </p:sp>
      <p:sp>
        <p:nvSpPr>
          <p:cNvPr id="61445" name="Text Box 9">
            <a:extLst>
              <a:ext uri="{FF2B5EF4-FFF2-40B4-BE49-F238E27FC236}">
                <a16:creationId xmlns:a16="http://schemas.microsoft.com/office/drawing/2014/main" id="{2A4AFA49-ED95-CA79-61B4-E1D3E44EB434}"/>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53</a:t>
            </a:r>
          </a:p>
        </p:txBody>
      </p:sp>
    </p:spTree>
  </p:cSld>
  <p:clrMapOvr>
    <a:masterClrMapping/>
  </p:clrMapOvr>
  <p:transition advTm="5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mainslide">
            <a:extLst>
              <a:ext uri="{FF2B5EF4-FFF2-40B4-BE49-F238E27FC236}">
                <a16:creationId xmlns:a16="http://schemas.microsoft.com/office/drawing/2014/main" id="{CCA0CD14-2BE4-1F15-7B8A-CBE68FB60F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62467" name="Text Box 3">
            <a:extLst>
              <a:ext uri="{FF2B5EF4-FFF2-40B4-BE49-F238E27FC236}">
                <a16:creationId xmlns:a16="http://schemas.microsoft.com/office/drawing/2014/main" id="{6AD1AAB3-7368-C39F-B89B-1F4DC6EBBB3D}"/>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62468" name="Text Box 4">
            <a:extLst>
              <a:ext uri="{FF2B5EF4-FFF2-40B4-BE49-F238E27FC236}">
                <a16:creationId xmlns:a16="http://schemas.microsoft.com/office/drawing/2014/main" id="{F396B0E9-499A-C62A-0A6E-3C22A86EE38C}"/>
              </a:ext>
            </a:extLst>
          </p:cNvPr>
          <p:cNvSpPr txBox="1">
            <a:spLocks noChangeArrowheads="1"/>
          </p:cNvSpPr>
          <p:nvPr/>
        </p:nvSpPr>
        <p:spPr bwMode="auto">
          <a:xfrm>
            <a:off x="685800" y="1447800"/>
            <a:ext cx="7315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dirty="0">
              <a:latin typeface="Trebuchet MS" panose="020B0603020202020204" pitchFamily="34" charset="0"/>
            </a:endParaRPr>
          </a:p>
          <a:p>
            <a:pPr algn="ctr" eaLnBrk="1" hangingPunct="1">
              <a:spcBef>
                <a:spcPct val="0"/>
              </a:spcBef>
              <a:buFontTx/>
              <a:buNone/>
            </a:pPr>
            <a:r>
              <a:rPr lang="en-CA" altLang="en-US" b="1" dirty="0">
                <a:solidFill>
                  <a:srgbClr val="003399"/>
                </a:solidFill>
                <a:latin typeface="Trebuchet MS" panose="020B0603020202020204" pitchFamily="34" charset="0"/>
              </a:rPr>
              <a:t>Creator God, sustain all CWL spiritual advisors with Your divine grace and grant them peace and joy in serving You. We ask this in the name of Jesus Christ, through the intercession of Our Lady of Good Counsel.</a:t>
            </a:r>
          </a:p>
          <a:p>
            <a:pPr algn="ctr" eaLnBrk="1" hangingPunct="1">
              <a:spcBef>
                <a:spcPct val="0"/>
              </a:spcBef>
              <a:buFontTx/>
              <a:buNone/>
            </a:pPr>
            <a:r>
              <a:rPr lang="en-CA" altLang="en-US" b="1" dirty="0">
                <a:solidFill>
                  <a:srgbClr val="003399"/>
                </a:solidFill>
                <a:latin typeface="Trebuchet MS" panose="020B0603020202020204" pitchFamily="34" charset="0"/>
              </a:rPr>
              <a:t>AMEN</a:t>
            </a:r>
            <a:endParaRPr lang="en-US" altLang="en-US" b="1" dirty="0">
              <a:solidFill>
                <a:srgbClr val="003399"/>
              </a:solidFill>
              <a:latin typeface="Trebuchet MS" panose="020B0603020202020204" pitchFamily="34" charset="0"/>
            </a:endParaRPr>
          </a:p>
          <a:p>
            <a:pPr eaLnBrk="1" hangingPunct="1">
              <a:spcBef>
                <a:spcPct val="0"/>
              </a:spcBef>
              <a:buFontTx/>
              <a:buNone/>
            </a:pPr>
            <a:endParaRPr lang="en-US" altLang="en-US" b="1" dirty="0">
              <a:solidFill>
                <a:srgbClr val="003399"/>
              </a:solidFill>
              <a:latin typeface="Trebuchet MS" panose="020B0603020202020204" pitchFamily="34" charset="0"/>
            </a:endParaRPr>
          </a:p>
        </p:txBody>
      </p:sp>
      <p:sp>
        <p:nvSpPr>
          <p:cNvPr id="62469" name="Text Box 9">
            <a:extLst>
              <a:ext uri="{FF2B5EF4-FFF2-40B4-BE49-F238E27FC236}">
                <a16:creationId xmlns:a16="http://schemas.microsoft.com/office/drawing/2014/main" id="{FCBF741D-1B26-3E28-9328-6FECA7F2EEBA}"/>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54</a:t>
            </a:r>
          </a:p>
        </p:txBody>
      </p:sp>
    </p:spTree>
  </p:cSld>
  <p:clrMapOvr>
    <a:masterClrMapping/>
  </p:clrMapOvr>
  <p:transition advTm="5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mainslide">
            <a:extLst>
              <a:ext uri="{FF2B5EF4-FFF2-40B4-BE49-F238E27FC236}">
                <a16:creationId xmlns:a16="http://schemas.microsoft.com/office/drawing/2014/main" id="{744745C4-FD5E-AD9B-AA94-07F687412B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63491" name="Text Box 3">
            <a:extLst>
              <a:ext uri="{FF2B5EF4-FFF2-40B4-BE49-F238E27FC236}">
                <a16:creationId xmlns:a16="http://schemas.microsoft.com/office/drawing/2014/main" id="{EACE40FF-9E6E-F783-D586-CB617B6610C4}"/>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63492" name="Text Box 4">
            <a:extLst>
              <a:ext uri="{FF2B5EF4-FFF2-40B4-BE49-F238E27FC236}">
                <a16:creationId xmlns:a16="http://schemas.microsoft.com/office/drawing/2014/main" id="{59308E59-20C8-58EF-EBC1-449403958D8E}"/>
              </a:ext>
            </a:extLst>
          </p:cNvPr>
          <p:cNvSpPr txBox="1">
            <a:spLocks noChangeArrowheads="1"/>
          </p:cNvSpPr>
          <p:nvPr/>
        </p:nvSpPr>
        <p:spPr bwMode="auto">
          <a:xfrm>
            <a:off x="1190625" y="2133600"/>
            <a:ext cx="7315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3399"/>
                </a:solidFill>
                <a:latin typeface="Trebuchet MS" panose="020B0603020202020204" pitchFamily="34" charset="0"/>
              </a:rPr>
              <a:t>Thank you for your time and assistance in our mission,</a:t>
            </a:r>
          </a:p>
          <a:p>
            <a:pPr eaLnBrk="1" hangingPunct="1">
              <a:spcBef>
                <a:spcPct val="0"/>
              </a:spcBef>
              <a:buFontTx/>
              <a:buNone/>
            </a:pPr>
            <a:r>
              <a:rPr lang="en-US" altLang="en-US" b="1" dirty="0">
                <a:solidFill>
                  <a:srgbClr val="003399"/>
                </a:solidFill>
                <a:latin typeface="Trebuchet MS" panose="020B0603020202020204" pitchFamily="34" charset="0"/>
              </a:rPr>
              <a:t>“For God and Canada”</a:t>
            </a:r>
          </a:p>
          <a:p>
            <a:pPr eaLnBrk="1" hangingPunct="1">
              <a:spcBef>
                <a:spcPct val="0"/>
              </a:spcBef>
              <a:buFontTx/>
              <a:buNone/>
            </a:pPr>
            <a:endParaRPr lang="en-US" altLang="en-US" b="1" dirty="0">
              <a:solidFill>
                <a:srgbClr val="003399"/>
              </a:solidFill>
              <a:latin typeface="Trebuchet MS" panose="020B0603020202020204" pitchFamily="34" charset="0"/>
            </a:endParaRPr>
          </a:p>
        </p:txBody>
      </p:sp>
      <p:sp>
        <p:nvSpPr>
          <p:cNvPr id="63493" name="Text Box 9">
            <a:extLst>
              <a:ext uri="{FF2B5EF4-FFF2-40B4-BE49-F238E27FC236}">
                <a16:creationId xmlns:a16="http://schemas.microsoft.com/office/drawing/2014/main" id="{2AB06F3E-6E53-8D45-8ECA-1EFD76F09FC9}"/>
              </a:ext>
            </a:extLst>
          </p:cNvPr>
          <p:cNvSpPr txBox="1">
            <a:spLocks noChangeArrowheads="1"/>
          </p:cNvSpPr>
          <p:nvPr/>
        </p:nvSpPr>
        <p:spPr bwMode="auto">
          <a:xfrm>
            <a:off x="8518525" y="457200"/>
            <a:ext cx="61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55</a:t>
            </a:r>
          </a:p>
        </p:txBody>
      </p:sp>
    </p:spTree>
  </p:cSld>
  <p:clrMapOvr>
    <a:masterClrMapping/>
  </p:clrMapOvr>
  <p:transition advTm="5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ainslide">
            <a:extLst>
              <a:ext uri="{FF2B5EF4-FFF2-40B4-BE49-F238E27FC236}">
                <a16:creationId xmlns:a16="http://schemas.microsoft.com/office/drawing/2014/main" id="{A12D5A46-C1CF-6B6D-C96B-628D0458A27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2291" name="Text Box 3">
            <a:extLst>
              <a:ext uri="{FF2B5EF4-FFF2-40B4-BE49-F238E27FC236}">
                <a16:creationId xmlns:a16="http://schemas.microsoft.com/office/drawing/2014/main" id="{E4A9DD7A-677D-599C-E539-FA99C9BA6743}"/>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2292" name="Text Box 4">
            <a:extLst>
              <a:ext uri="{FF2B5EF4-FFF2-40B4-BE49-F238E27FC236}">
                <a16:creationId xmlns:a16="http://schemas.microsoft.com/office/drawing/2014/main" id="{894781B9-3E4D-88DA-7C71-9CD170666DFE}"/>
              </a:ext>
            </a:extLst>
          </p:cNvPr>
          <p:cNvSpPr txBox="1">
            <a:spLocks noChangeArrowheads="1"/>
          </p:cNvSpPr>
          <p:nvPr/>
        </p:nvSpPr>
        <p:spPr bwMode="auto">
          <a:xfrm>
            <a:off x="754063" y="2708275"/>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solidFill>
                  <a:srgbClr val="003399"/>
                </a:solidFill>
                <a:latin typeface="Trebuchet MS" panose="020B0603020202020204" pitchFamily="34" charset="0"/>
              </a:rPr>
              <a:t>Questions? Comments?</a:t>
            </a:r>
          </a:p>
          <a:p>
            <a:pPr eaLnBrk="1" hangingPunct="1">
              <a:spcBef>
                <a:spcPct val="0"/>
              </a:spcBef>
              <a:buFontTx/>
              <a:buNone/>
            </a:pPr>
            <a:endParaRPr lang="en-US" altLang="en-US" b="1" dirty="0">
              <a:solidFill>
                <a:srgbClr val="003399"/>
              </a:solidFill>
              <a:latin typeface="Trebuchet MS" panose="020B0603020202020204" pitchFamily="34" charset="0"/>
            </a:endParaRPr>
          </a:p>
        </p:txBody>
      </p:sp>
      <p:sp>
        <p:nvSpPr>
          <p:cNvPr id="12293" name="Text Box 9">
            <a:extLst>
              <a:ext uri="{FF2B5EF4-FFF2-40B4-BE49-F238E27FC236}">
                <a16:creationId xmlns:a16="http://schemas.microsoft.com/office/drawing/2014/main" id="{B677E112-77C6-2CE6-B4E2-C3771BD31F38}"/>
              </a:ext>
            </a:extLst>
          </p:cNvPr>
          <p:cNvSpPr txBox="1">
            <a:spLocks noChangeArrowheads="1"/>
          </p:cNvSpPr>
          <p:nvPr/>
        </p:nvSpPr>
        <p:spPr bwMode="auto">
          <a:xfrm>
            <a:off x="8518525" y="457200"/>
            <a:ext cx="614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003399"/>
                </a:solidFill>
                <a:latin typeface="Trebuchet MS" panose="020B0603020202020204" pitchFamily="34" charset="0"/>
              </a:rPr>
              <a:t>56</a:t>
            </a:r>
          </a:p>
        </p:txBody>
      </p:sp>
    </p:spTree>
    <p:extLst>
      <p:ext uri="{BB962C8B-B14F-4D97-AF65-F5344CB8AC3E}">
        <p14:creationId xmlns:p14="http://schemas.microsoft.com/office/powerpoint/2010/main" val="1926977601"/>
      </p:ext>
    </p:extLst>
  </p:cSld>
  <p:clrMapOvr>
    <a:masterClrMapping/>
  </p:clrMapOvr>
  <p:transition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mainslide">
            <a:extLst>
              <a:ext uri="{FF2B5EF4-FFF2-40B4-BE49-F238E27FC236}">
                <a16:creationId xmlns:a16="http://schemas.microsoft.com/office/drawing/2014/main" id="{F58E985A-45C9-F0C5-C1D1-3519A35AEBD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9219" name="Text Box 9">
            <a:extLst>
              <a:ext uri="{FF2B5EF4-FFF2-40B4-BE49-F238E27FC236}">
                <a16:creationId xmlns:a16="http://schemas.microsoft.com/office/drawing/2014/main" id="{B5D7B44E-38B9-32BA-1E54-85B3950FC9AC}"/>
              </a:ext>
            </a:extLst>
          </p:cNvPr>
          <p:cNvSpPr txBox="1">
            <a:spLocks noChangeArrowheads="1"/>
          </p:cNvSpPr>
          <p:nvPr/>
        </p:nvSpPr>
        <p:spPr bwMode="auto">
          <a:xfrm>
            <a:off x="8534400" y="457200"/>
            <a:ext cx="40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6</a:t>
            </a:r>
          </a:p>
        </p:txBody>
      </p:sp>
      <p:sp>
        <p:nvSpPr>
          <p:cNvPr id="9220" name="Text Box 6">
            <a:extLst>
              <a:ext uri="{FF2B5EF4-FFF2-40B4-BE49-F238E27FC236}">
                <a16:creationId xmlns:a16="http://schemas.microsoft.com/office/drawing/2014/main" id="{1970C30D-A36D-9F3F-B116-AB8AD22C3719}"/>
              </a:ext>
            </a:extLst>
          </p:cNvPr>
          <p:cNvSpPr txBox="1">
            <a:spLocks noChangeArrowheads="1"/>
          </p:cNvSpPr>
          <p:nvPr/>
        </p:nvSpPr>
        <p:spPr bwMode="auto">
          <a:xfrm>
            <a:off x="597707" y="3203575"/>
            <a:ext cx="794858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003399"/>
                </a:solidFill>
                <a:latin typeface="Trebuchet MS" panose="020B0603020202020204" pitchFamily="34" charset="0"/>
              </a:rPr>
              <a:t>Mission Statement</a:t>
            </a:r>
          </a:p>
          <a:p>
            <a:pPr algn="ctr" eaLnBrk="1" hangingPunct="1">
              <a:spcBef>
                <a:spcPct val="0"/>
              </a:spcBef>
              <a:buFontTx/>
              <a:buNone/>
            </a:pPr>
            <a:endParaRPr lang="en-US" altLang="en-US" sz="1000" b="1" dirty="0">
              <a:solidFill>
                <a:srgbClr val="003399"/>
              </a:solidFill>
              <a:latin typeface="Trebuchet MS" panose="020B0603020202020204" pitchFamily="34" charset="0"/>
            </a:endParaRPr>
          </a:p>
          <a:p>
            <a:pPr algn="ctr" eaLnBrk="1" hangingPunct="1">
              <a:spcBef>
                <a:spcPct val="0"/>
              </a:spcBef>
              <a:buFontTx/>
              <a:buNone/>
            </a:pPr>
            <a:r>
              <a:rPr lang="en-US" altLang="en-US" b="1" dirty="0">
                <a:solidFill>
                  <a:srgbClr val="003399"/>
                </a:solidFill>
                <a:latin typeface="Trebuchet MS" panose="020B0603020202020204" pitchFamily="34" charset="0"/>
              </a:rPr>
              <a:t>The Catholic Women’s League of Canada</a:t>
            </a:r>
          </a:p>
          <a:p>
            <a:pPr algn="ctr" eaLnBrk="1" hangingPunct="1">
              <a:spcBef>
                <a:spcPct val="0"/>
              </a:spcBef>
              <a:buFontTx/>
              <a:buNone/>
            </a:pPr>
            <a:r>
              <a:rPr lang="en-CA" altLang="en-US" b="1" dirty="0">
                <a:solidFill>
                  <a:srgbClr val="003399"/>
                </a:solidFill>
                <a:latin typeface="Trebuchet MS" panose="020B0603020202020204" pitchFamily="34" charset="0"/>
              </a:rPr>
              <a:t>calls its members to grow in faith, </a:t>
            </a:r>
          </a:p>
          <a:p>
            <a:pPr algn="ctr" eaLnBrk="1" hangingPunct="1">
              <a:spcBef>
                <a:spcPct val="0"/>
              </a:spcBef>
              <a:buFontTx/>
              <a:buNone/>
            </a:pPr>
            <a:r>
              <a:rPr lang="en-CA" altLang="en-US" b="1" dirty="0">
                <a:solidFill>
                  <a:srgbClr val="003399"/>
                </a:solidFill>
                <a:latin typeface="Trebuchet MS" panose="020B0603020202020204" pitchFamily="34" charset="0"/>
              </a:rPr>
              <a:t>and to witness to the love of God </a:t>
            </a:r>
          </a:p>
          <a:p>
            <a:pPr algn="ctr" eaLnBrk="1" hangingPunct="1">
              <a:spcBef>
                <a:spcPct val="0"/>
              </a:spcBef>
              <a:buFontTx/>
              <a:buNone/>
            </a:pPr>
            <a:r>
              <a:rPr lang="en-CA" altLang="en-US" b="1" dirty="0">
                <a:solidFill>
                  <a:srgbClr val="003399"/>
                </a:solidFill>
                <a:latin typeface="Trebuchet MS" panose="020B0603020202020204" pitchFamily="34" charset="0"/>
              </a:rPr>
              <a:t>through ministry and service.</a:t>
            </a:r>
            <a:endParaRPr lang="en-US" altLang="en-US" b="1" dirty="0">
              <a:solidFill>
                <a:srgbClr val="003399"/>
              </a:solidFill>
              <a:latin typeface="Trebuchet MS" panose="020B0603020202020204" pitchFamily="34" charset="0"/>
            </a:endParaRPr>
          </a:p>
          <a:p>
            <a:pPr algn="ctr" eaLnBrk="1" hangingPunct="1">
              <a:spcBef>
                <a:spcPct val="0"/>
              </a:spcBef>
              <a:buFontTx/>
              <a:buNone/>
            </a:pPr>
            <a:endParaRPr lang="en-US" altLang="en-US" sz="2800" dirty="0">
              <a:solidFill>
                <a:srgbClr val="003399"/>
              </a:solidFill>
              <a:latin typeface="Trebuchet MS" panose="020B0603020202020204" pitchFamily="34" charset="0"/>
            </a:endParaRPr>
          </a:p>
        </p:txBody>
      </p:sp>
      <p:sp>
        <p:nvSpPr>
          <p:cNvPr id="9221" name="Text Box 4">
            <a:extLst>
              <a:ext uri="{FF2B5EF4-FFF2-40B4-BE49-F238E27FC236}">
                <a16:creationId xmlns:a16="http://schemas.microsoft.com/office/drawing/2014/main" id="{7621AD17-7CB5-E5B1-E1AE-03485D77247A}"/>
              </a:ext>
            </a:extLst>
          </p:cNvPr>
          <p:cNvSpPr txBox="1">
            <a:spLocks noChangeArrowheads="1"/>
          </p:cNvSpPr>
          <p:nvPr/>
        </p:nvSpPr>
        <p:spPr bwMode="auto">
          <a:xfrm>
            <a:off x="549275" y="1828800"/>
            <a:ext cx="80454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What is The Catholic Women’s League of Canada?</a:t>
            </a:r>
          </a:p>
          <a:p>
            <a:pPr eaLnBrk="1" hangingPunct="1">
              <a:spcBef>
                <a:spcPct val="0"/>
              </a:spcBef>
              <a:buFontTx/>
              <a:buNone/>
            </a:pPr>
            <a:endParaRPr lang="en-US" altLang="en-US" b="1" dirty="0">
              <a:solidFill>
                <a:srgbClr val="003399"/>
              </a:solidFill>
              <a:latin typeface="Trebuchet MS" panose="020B0603020202020204" pitchFamily="34" charset="0"/>
            </a:endParaRPr>
          </a:p>
        </p:txBody>
      </p:sp>
    </p:spTree>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mainslide">
            <a:extLst>
              <a:ext uri="{FF2B5EF4-FFF2-40B4-BE49-F238E27FC236}">
                <a16:creationId xmlns:a16="http://schemas.microsoft.com/office/drawing/2014/main" id="{F46E99FF-70B1-1AF3-15FD-8EF4EB01D7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0243" name="Text Box 3">
            <a:extLst>
              <a:ext uri="{FF2B5EF4-FFF2-40B4-BE49-F238E27FC236}">
                <a16:creationId xmlns:a16="http://schemas.microsoft.com/office/drawing/2014/main" id="{0906EAEC-BDA7-3524-1BD8-E53FDF886F37}"/>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0244" name="Text Box 4">
            <a:extLst>
              <a:ext uri="{FF2B5EF4-FFF2-40B4-BE49-F238E27FC236}">
                <a16:creationId xmlns:a16="http://schemas.microsoft.com/office/drawing/2014/main" id="{0F6518B2-B987-2F30-8F7E-11D90D912046}"/>
              </a:ext>
            </a:extLst>
          </p:cNvPr>
          <p:cNvSpPr txBox="1">
            <a:spLocks noChangeArrowheads="1"/>
          </p:cNvSpPr>
          <p:nvPr/>
        </p:nvSpPr>
        <p:spPr bwMode="auto">
          <a:xfrm>
            <a:off x="914400" y="1660525"/>
            <a:ext cx="73152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What can the League do for you as a spiritual advisor?</a:t>
            </a:r>
          </a:p>
          <a:p>
            <a:pPr eaLnBrk="1" hangingPunct="1">
              <a:spcBef>
                <a:spcPct val="0"/>
              </a:spcBef>
              <a:buFontTx/>
              <a:buNone/>
            </a:pPr>
            <a:endParaRPr lang="en-US" altLang="en-US" sz="1000" b="1" dirty="0">
              <a:solidFill>
                <a:srgbClr val="003399"/>
              </a:solidFill>
              <a:latin typeface="Trebuchet MS" panose="020B0603020202020204" pitchFamily="34" charset="0"/>
            </a:endParaRPr>
          </a:p>
          <a:p>
            <a:pPr eaLnBrk="1" hangingPunct="1">
              <a:spcBef>
                <a:spcPct val="0"/>
              </a:spcBef>
              <a:buFontTx/>
              <a:buNone/>
            </a:pPr>
            <a:endParaRPr lang="en-US" altLang="en-US" sz="1000" b="1" dirty="0">
              <a:solidFill>
                <a:srgbClr val="003399"/>
              </a:solidFill>
              <a:latin typeface="Trebuchet MS" panose="020B0603020202020204" pitchFamily="34" charset="0"/>
            </a:endParaRPr>
          </a:p>
          <a:p>
            <a:pPr marL="514350" indent="-514350">
              <a:spcBef>
                <a:spcPct val="0"/>
              </a:spcBef>
              <a:buFont typeface="+mj-lt"/>
              <a:buAutoNum type="alphaLcParenR"/>
            </a:pPr>
            <a:r>
              <a:rPr lang="en-CA" altLang="en-US" b="1" dirty="0">
                <a:solidFill>
                  <a:srgbClr val="003399"/>
                </a:solidFill>
                <a:latin typeface="Trebuchet MS" panose="020B0603020202020204" pitchFamily="34" charset="0"/>
              </a:rPr>
              <a:t>Support your role to evangelize people in the parish</a:t>
            </a:r>
          </a:p>
          <a:p>
            <a:pPr marL="514350" indent="-514350">
              <a:spcBef>
                <a:spcPct val="0"/>
              </a:spcBef>
              <a:buFont typeface="+mj-lt"/>
              <a:buAutoNum type="alphaLcParenR"/>
            </a:pPr>
            <a:endParaRPr lang="en-CA" altLang="en-US" sz="1000" dirty="0">
              <a:solidFill>
                <a:srgbClr val="003399"/>
              </a:solidFill>
              <a:latin typeface="Trebuchet MS" panose="020B0603020202020204" pitchFamily="34" charset="0"/>
            </a:endParaRPr>
          </a:p>
          <a:p>
            <a:pPr marL="514350" indent="-514350">
              <a:spcBef>
                <a:spcPct val="0"/>
              </a:spcBef>
              <a:buFont typeface="+mj-lt"/>
              <a:buAutoNum type="alphaLcParenR"/>
            </a:pPr>
            <a:r>
              <a:rPr lang="en-CA" altLang="en-US" b="1" dirty="0">
                <a:solidFill>
                  <a:srgbClr val="003399"/>
                </a:solidFill>
                <a:latin typeface="Trebuchet MS" panose="020B0603020202020204" pitchFamily="34" charset="0"/>
              </a:rPr>
              <a:t>Support for your ministry</a:t>
            </a:r>
          </a:p>
          <a:p>
            <a:pPr marL="514350" indent="-514350">
              <a:spcBef>
                <a:spcPct val="0"/>
              </a:spcBef>
              <a:buFont typeface="+mj-lt"/>
              <a:buAutoNum type="alphaLcParenR"/>
            </a:pPr>
            <a:endParaRPr lang="en-CA" altLang="en-US" sz="1000" dirty="0">
              <a:solidFill>
                <a:srgbClr val="003399"/>
              </a:solidFill>
              <a:latin typeface="Trebuchet MS" panose="020B0603020202020204" pitchFamily="34" charset="0"/>
            </a:endParaRPr>
          </a:p>
          <a:p>
            <a:pPr marL="514350" indent="-514350">
              <a:spcBef>
                <a:spcPct val="0"/>
              </a:spcBef>
              <a:buFont typeface="+mj-lt"/>
              <a:buAutoNum type="alphaLcParenR"/>
            </a:pPr>
            <a:r>
              <a:rPr lang="en-CA" altLang="en-US" b="1" dirty="0">
                <a:solidFill>
                  <a:srgbClr val="003399"/>
                </a:solidFill>
                <a:latin typeface="Trebuchet MS" panose="020B0603020202020204" pitchFamily="34" charset="0"/>
              </a:rPr>
              <a:t>Support to ongoing parish initiatives</a:t>
            </a:r>
            <a:endParaRPr lang="en-CA" altLang="en-US" dirty="0">
              <a:solidFill>
                <a:srgbClr val="003399"/>
              </a:solidFill>
              <a:latin typeface="Trebuchet MS" panose="020B0603020202020204" pitchFamily="34" charset="0"/>
            </a:endParaRPr>
          </a:p>
        </p:txBody>
      </p:sp>
      <p:sp>
        <p:nvSpPr>
          <p:cNvPr id="10245" name="Text Box 9">
            <a:extLst>
              <a:ext uri="{FF2B5EF4-FFF2-40B4-BE49-F238E27FC236}">
                <a16:creationId xmlns:a16="http://schemas.microsoft.com/office/drawing/2014/main" id="{180811D4-A02C-1288-91B6-FADDC344286E}"/>
              </a:ext>
            </a:extLst>
          </p:cNvPr>
          <p:cNvSpPr txBox="1">
            <a:spLocks noChangeArrowheads="1"/>
          </p:cNvSpPr>
          <p:nvPr/>
        </p:nvSpPr>
        <p:spPr bwMode="auto">
          <a:xfrm>
            <a:off x="8534400" y="457200"/>
            <a:ext cx="396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7</a:t>
            </a:r>
          </a:p>
        </p:txBody>
      </p:sp>
    </p:spTree>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ainslide">
            <a:extLst>
              <a:ext uri="{FF2B5EF4-FFF2-40B4-BE49-F238E27FC236}">
                <a16:creationId xmlns:a16="http://schemas.microsoft.com/office/drawing/2014/main" id="{A12D5A46-C1CF-6B6D-C96B-628D0458A27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2291" name="Text Box 3">
            <a:extLst>
              <a:ext uri="{FF2B5EF4-FFF2-40B4-BE49-F238E27FC236}">
                <a16:creationId xmlns:a16="http://schemas.microsoft.com/office/drawing/2014/main" id="{E4A9DD7A-677D-599C-E539-FA99C9BA6743}"/>
              </a:ext>
            </a:extLst>
          </p:cNvPr>
          <p:cNvSpPr txBox="1">
            <a:spLocks noChangeArrowheads="1"/>
          </p:cNvSpPr>
          <p:nvPr/>
        </p:nvSpPr>
        <p:spPr bwMode="auto">
          <a:xfrm>
            <a:off x="1889125" y="2474913"/>
            <a:ext cx="5273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2292" name="Text Box 4">
            <a:extLst>
              <a:ext uri="{FF2B5EF4-FFF2-40B4-BE49-F238E27FC236}">
                <a16:creationId xmlns:a16="http://schemas.microsoft.com/office/drawing/2014/main" id="{894781B9-3E4D-88DA-7C71-9CD170666DFE}"/>
              </a:ext>
            </a:extLst>
          </p:cNvPr>
          <p:cNvSpPr txBox="1">
            <a:spLocks noChangeArrowheads="1"/>
          </p:cNvSpPr>
          <p:nvPr/>
        </p:nvSpPr>
        <p:spPr bwMode="auto">
          <a:xfrm>
            <a:off x="914400" y="2708275"/>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3399"/>
                </a:solidFill>
                <a:latin typeface="Trebuchet MS" panose="020B0603020202020204" pitchFamily="34" charset="0"/>
              </a:rPr>
              <a:t>Where do you fit in?</a:t>
            </a:r>
          </a:p>
          <a:p>
            <a:pPr eaLnBrk="1" hangingPunct="1">
              <a:spcBef>
                <a:spcPct val="0"/>
              </a:spcBef>
              <a:buFontTx/>
              <a:buNone/>
            </a:pPr>
            <a:endParaRPr lang="en-US" altLang="en-US" sz="3600" b="1" dirty="0">
              <a:solidFill>
                <a:srgbClr val="003399"/>
              </a:solidFill>
              <a:latin typeface="Trebuchet MS" panose="020B0603020202020204" pitchFamily="34" charset="0"/>
            </a:endParaRPr>
          </a:p>
        </p:txBody>
      </p:sp>
      <p:sp>
        <p:nvSpPr>
          <p:cNvPr id="12293" name="Text Box 9">
            <a:extLst>
              <a:ext uri="{FF2B5EF4-FFF2-40B4-BE49-F238E27FC236}">
                <a16:creationId xmlns:a16="http://schemas.microsoft.com/office/drawing/2014/main" id="{B677E112-77C6-2CE6-B4E2-C3771BD31F38}"/>
              </a:ext>
            </a:extLst>
          </p:cNvPr>
          <p:cNvSpPr txBox="1">
            <a:spLocks noChangeArrowheads="1"/>
          </p:cNvSpPr>
          <p:nvPr/>
        </p:nvSpPr>
        <p:spPr bwMode="auto">
          <a:xfrm>
            <a:off x="8518525" y="457200"/>
            <a:ext cx="396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8</a:t>
            </a:r>
          </a:p>
        </p:txBody>
      </p:sp>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mainslide">
            <a:extLst>
              <a:ext uri="{FF2B5EF4-FFF2-40B4-BE49-F238E27FC236}">
                <a16:creationId xmlns:a16="http://schemas.microsoft.com/office/drawing/2014/main" id="{C586306C-B2DB-3C2E-AA2A-71D4FDC492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75" y="3175"/>
            <a:ext cx="9140825" cy="6854825"/>
          </a:xfrm>
          <a:noFill/>
        </p:spPr>
      </p:pic>
      <p:sp>
        <p:nvSpPr>
          <p:cNvPr id="13315" name="Text Box 3">
            <a:extLst>
              <a:ext uri="{FF2B5EF4-FFF2-40B4-BE49-F238E27FC236}">
                <a16:creationId xmlns:a16="http://schemas.microsoft.com/office/drawing/2014/main" id="{EC680EF9-224B-6DA5-753E-4BA1E817354F}"/>
              </a:ext>
            </a:extLst>
          </p:cNvPr>
          <p:cNvSpPr txBox="1">
            <a:spLocks noChangeArrowheads="1"/>
          </p:cNvSpPr>
          <p:nvPr/>
        </p:nvSpPr>
        <p:spPr bwMode="auto">
          <a:xfrm>
            <a:off x="1936750" y="1600200"/>
            <a:ext cx="527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Trebuchet MS" panose="020B0603020202020204" pitchFamily="34" charset="0"/>
            </a:endParaRPr>
          </a:p>
        </p:txBody>
      </p:sp>
      <p:sp>
        <p:nvSpPr>
          <p:cNvPr id="13316" name="Text Box 9">
            <a:extLst>
              <a:ext uri="{FF2B5EF4-FFF2-40B4-BE49-F238E27FC236}">
                <a16:creationId xmlns:a16="http://schemas.microsoft.com/office/drawing/2014/main" id="{2853366F-DBEB-ED2E-E901-6C1F7853257E}"/>
              </a:ext>
            </a:extLst>
          </p:cNvPr>
          <p:cNvSpPr txBox="1">
            <a:spLocks noChangeArrowheads="1"/>
          </p:cNvSpPr>
          <p:nvPr/>
        </p:nvSpPr>
        <p:spPr bwMode="auto">
          <a:xfrm>
            <a:off x="8518525" y="457200"/>
            <a:ext cx="396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3399"/>
                </a:solidFill>
                <a:latin typeface="Trebuchet MS" panose="020B0603020202020204" pitchFamily="34" charset="0"/>
              </a:rPr>
              <a:t>9</a:t>
            </a:r>
          </a:p>
        </p:txBody>
      </p:sp>
      <p:sp>
        <p:nvSpPr>
          <p:cNvPr id="13317" name="Rectangle 1">
            <a:extLst>
              <a:ext uri="{FF2B5EF4-FFF2-40B4-BE49-F238E27FC236}">
                <a16:creationId xmlns:a16="http://schemas.microsoft.com/office/drawing/2014/main" id="{45057100-745F-5707-460E-1F486D780C1D}"/>
              </a:ext>
            </a:extLst>
          </p:cNvPr>
          <p:cNvSpPr>
            <a:spLocks noChangeArrowheads="1"/>
          </p:cNvSpPr>
          <p:nvPr/>
        </p:nvSpPr>
        <p:spPr bwMode="auto">
          <a:xfrm>
            <a:off x="617538" y="2021681"/>
            <a:ext cx="79089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b="1" dirty="0">
                <a:solidFill>
                  <a:srgbClr val="003399"/>
                </a:solidFill>
                <a:latin typeface="Trebuchet MS" panose="020B0603020202020204" pitchFamily="34" charset="0"/>
              </a:rPr>
              <a:t>The ideal council executive works as a team. </a:t>
            </a:r>
          </a:p>
          <a:p>
            <a:pPr>
              <a:spcBef>
                <a:spcPct val="0"/>
              </a:spcBef>
              <a:buFontTx/>
              <a:buNone/>
            </a:pPr>
            <a:endParaRPr lang="en-CA" altLang="en-US" sz="1000" b="1" dirty="0">
              <a:solidFill>
                <a:srgbClr val="003399"/>
              </a:solidFill>
              <a:latin typeface="Trebuchet MS" panose="020B0603020202020204" pitchFamily="34" charset="0"/>
            </a:endParaRPr>
          </a:p>
          <a:p>
            <a:pPr>
              <a:spcBef>
                <a:spcPct val="0"/>
              </a:spcBef>
              <a:buFontTx/>
              <a:buNone/>
            </a:pPr>
            <a:r>
              <a:rPr lang="en-CA" altLang="en-US" b="1" dirty="0">
                <a:solidFill>
                  <a:srgbClr val="003399"/>
                </a:solidFill>
                <a:latin typeface="Trebuchet MS" panose="020B0603020202020204" pitchFamily="34" charset="0"/>
              </a:rPr>
              <a:t>The president and officers, </a:t>
            </a:r>
            <a:r>
              <a:rPr lang="en-CA" altLang="en-US" b="1" u="sng" dirty="0">
                <a:solidFill>
                  <a:srgbClr val="003399"/>
                </a:solidFill>
                <a:latin typeface="Trebuchet MS" panose="020B0603020202020204" pitchFamily="34" charset="0"/>
              </a:rPr>
              <a:t>working together with the spiritual advisor</a:t>
            </a:r>
            <a:r>
              <a:rPr lang="en-CA" altLang="en-US" b="1" dirty="0">
                <a:solidFill>
                  <a:srgbClr val="003399"/>
                </a:solidFill>
                <a:latin typeface="Trebuchet MS" panose="020B0603020202020204" pitchFamily="34" charset="0"/>
              </a:rPr>
              <a:t>, form the executive team that guides the councils members in their work “For God and Canada.”</a:t>
            </a:r>
            <a:endParaRPr lang="en-CA" altLang="en-US" b="1" dirty="0">
              <a:solidFill>
                <a:srgbClr val="0033CC"/>
              </a:solidFill>
              <a:latin typeface="Trebuchet MS" panose="020B0603020202020204" pitchFamily="34" charset="0"/>
            </a:endParaRPr>
          </a:p>
        </p:txBody>
      </p:sp>
    </p:spTree>
  </p:cSld>
  <p:clrMapOvr>
    <a:masterClrMapping/>
  </p:clrMapOvr>
  <p:transition advTm="5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4445</TotalTime>
  <Words>1865</Words>
  <Application>Microsoft Office PowerPoint</Application>
  <PresentationFormat>On-screen Show (4:3)</PresentationFormat>
  <Paragraphs>268</Paragraphs>
  <Slides>54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Trebuchet MS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Moon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BlueMoon</dc:creator>
  <cp:lastModifiedBy>Executive Director</cp:lastModifiedBy>
  <cp:revision>174</cp:revision>
  <dcterms:created xsi:type="dcterms:W3CDTF">2011-10-21T21:43:11Z</dcterms:created>
  <dcterms:modified xsi:type="dcterms:W3CDTF">2022-10-14T16:15:49Z</dcterms:modified>
</cp:coreProperties>
</file>