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5"/>
  </p:notesMasterIdLst>
  <p:handoutMasterIdLst>
    <p:handoutMasterId r:id="rId26"/>
  </p:handoutMasterIdLst>
  <p:sldIdLst>
    <p:sldId id="294" r:id="rId2"/>
    <p:sldId id="297" r:id="rId3"/>
    <p:sldId id="329" r:id="rId4"/>
    <p:sldId id="330" r:id="rId5"/>
    <p:sldId id="331" r:id="rId6"/>
    <p:sldId id="328" r:id="rId7"/>
    <p:sldId id="332" r:id="rId8"/>
    <p:sldId id="333" r:id="rId9"/>
    <p:sldId id="334" r:id="rId10"/>
    <p:sldId id="335" r:id="rId11"/>
    <p:sldId id="342" r:id="rId12"/>
    <p:sldId id="310" r:id="rId13"/>
    <p:sldId id="256" r:id="rId14"/>
    <p:sldId id="267" r:id="rId15"/>
    <p:sldId id="270" r:id="rId16"/>
    <p:sldId id="272" r:id="rId17"/>
    <p:sldId id="274" r:id="rId18"/>
    <p:sldId id="344" r:id="rId19"/>
    <p:sldId id="345" r:id="rId20"/>
    <p:sldId id="346" r:id="rId21"/>
    <p:sldId id="347" r:id="rId22"/>
    <p:sldId id="348" r:id="rId23"/>
    <p:sldId id="349" r:id="rId24"/>
  </p:sldIdLst>
  <p:sldSz cx="16256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9933"/>
    <a:srgbClr val="FF5050"/>
    <a:srgbClr val="FF6600"/>
    <a:srgbClr val="FF3300"/>
    <a:srgbClr val="FF9F9F"/>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8388" autoAdjust="0"/>
  </p:normalViewPr>
  <p:slideViewPr>
    <p:cSldViewPr snapToGrid="0">
      <p:cViewPr varScale="1">
        <p:scale>
          <a:sx n="35" d="100"/>
          <a:sy n="35" d="100"/>
        </p:scale>
        <p:origin x="163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17950-87FC-40BA-8461-C7D876732C8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3EF428CF-F6B5-4787-9024-ACCB1D28ADF5}">
      <dgm:prSet custT="1"/>
      <dgm:spPr>
        <a:solidFill>
          <a:srgbClr val="92D050"/>
        </a:solidFill>
      </dgm:spPr>
      <dgm:t>
        <a:bodyPr/>
        <a:lstStyle/>
        <a:p>
          <a:r>
            <a:rPr lang="en-CA" sz="3200" b="1" dirty="0">
              <a:solidFill>
                <a:schemeClr val="bg1"/>
              </a:solidFill>
              <a:latin typeface="Calibri" panose="020F0502020204030204" pitchFamily="34" charset="0"/>
              <a:cs typeface="Calibri" panose="020F0502020204030204" pitchFamily="34" charset="0"/>
            </a:rPr>
            <a:t>to achieve individual and collective spiritual development  </a:t>
          </a:r>
          <a:endParaRPr lang="en-US" sz="3200" b="1" dirty="0">
            <a:solidFill>
              <a:schemeClr val="bg1"/>
            </a:solidFill>
            <a:latin typeface="Calibri" panose="020F0502020204030204" pitchFamily="34" charset="0"/>
            <a:cs typeface="Calibri" panose="020F0502020204030204" pitchFamily="34" charset="0"/>
          </a:endParaRPr>
        </a:p>
      </dgm:t>
    </dgm:pt>
    <dgm:pt modelId="{A8C96FFF-3290-41DB-BC15-D62EBD9CCCA2}" type="parTrans" cxnId="{0773F91D-053A-405A-9465-27B611197CBE}">
      <dgm:prSet/>
      <dgm:spPr/>
      <dgm:t>
        <a:bodyPr/>
        <a:lstStyle/>
        <a:p>
          <a:endParaRPr lang="en-US"/>
        </a:p>
      </dgm:t>
    </dgm:pt>
    <dgm:pt modelId="{354A0605-D4C3-4187-89DB-E01E7BF9A792}" type="sibTrans" cxnId="{0773F91D-053A-405A-9465-27B611197CBE}">
      <dgm:prSet/>
      <dgm:spPr/>
      <dgm:t>
        <a:bodyPr/>
        <a:lstStyle/>
        <a:p>
          <a:endParaRPr lang="en-US"/>
        </a:p>
      </dgm:t>
    </dgm:pt>
    <dgm:pt modelId="{3E0EC9D9-EBA0-430C-BF48-EB944317C4E9}">
      <dgm:prSet custT="1"/>
      <dgm:spPr>
        <a:solidFill>
          <a:srgbClr val="92D050"/>
        </a:solidFill>
      </dgm:spPr>
      <dgm:t>
        <a:bodyPr/>
        <a:lstStyle/>
        <a:p>
          <a:r>
            <a:rPr lang="en-CA" sz="3200" b="1" dirty="0">
              <a:solidFill>
                <a:schemeClr val="bg1"/>
              </a:solidFill>
              <a:latin typeface="Calibri" panose="020F0502020204030204" pitchFamily="34" charset="0"/>
              <a:cs typeface="Calibri" panose="020F0502020204030204" pitchFamily="34" charset="0"/>
            </a:rPr>
            <a:t>to promote the teachings of the Catholic church </a:t>
          </a:r>
          <a:endParaRPr lang="en-US" sz="3200" b="1" dirty="0">
            <a:solidFill>
              <a:schemeClr val="bg1"/>
            </a:solidFill>
            <a:latin typeface="Calibri" panose="020F0502020204030204" pitchFamily="34" charset="0"/>
            <a:cs typeface="Calibri" panose="020F0502020204030204" pitchFamily="34" charset="0"/>
          </a:endParaRPr>
        </a:p>
      </dgm:t>
    </dgm:pt>
    <dgm:pt modelId="{30996D62-E8A7-4741-8C56-897DFB625A64}" type="parTrans" cxnId="{E0B65C41-31C9-4D90-A653-90C468688F41}">
      <dgm:prSet/>
      <dgm:spPr/>
      <dgm:t>
        <a:bodyPr/>
        <a:lstStyle/>
        <a:p>
          <a:endParaRPr lang="en-US"/>
        </a:p>
      </dgm:t>
    </dgm:pt>
    <dgm:pt modelId="{6107FE79-E030-41C8-BEE3-96B137A5D2A3}" type="sibTrans" cxnId="{E0B65C41-31C9-4D90-A653-90C468688F41}">
      <dgm:prSet/>
      <dgm:spPr/>
      <dgm:t>
        <a:bodyPr/>
        <a:lstStyle/>
        <a:p>
          <a:endParaRPr lang="en-US"/>
        </a:p>
      </dgm:t>
    </dgm:pt>
    <dgm:pt modelId="{EAA49F1D-085C-48DF-9A4E-ECA6E165494F}">
      <dgm:prSet custT="1"/>
      <dgm:spPr>
        <a:solidFill>
          <a:srgbClr val="92D050"/>
        </a:solidFill>
      </dgm:spPr>
      <dgm:t>
        <a:bodyPr/>
        <a:lstStyle/>
        <a:p>
          <a:r>
            <a:rPr lang="en-CA" sz="3200" b="1" dirty="0">
              <a:solidFill>
                <a:schemeClr val="bg1"/>
              </a:solidFill>
              <a:latin typeface="Calibri" panose="020F0502020204030204" pitchFamily="34" charset="0"/>
              <a:cs typeface="Calibri" panose="020F0502020204030204" pitchFamily="34" charset="0"/>
            </a:rPr>
            <a:t>to exemplify the Christian ideal in home and                 family life </a:t>
          </a:r>
          <a:endParaRPr lang="en-US" sz="3200" b="1" dirty="0">
            <a:solidFill>
              <a:schemeClr val="bg1"/>
            </a:solidFill>
            <a:latin typeface="Calibri" panose="020F0502020204030204" pitchFamily="34" charset="0"/>
            <a:cs typeface="Calibri" panose="020F0502020204030204" pitchFamily="34" charset="0"/>
          </a:endParaRPr>
        </a:p>
      </dgm:t>
    </dgm:pt>
    <dgm:pt modelId="{BD07B23C-BE62-47F7-999F-6B58EC677E18}" type="parTrans" cxnId="{093D8ECD-E6C2-4A02-9A99-9ECEC1236471}">
      <dgm:prSet/>
      <dgm:spPr/>
      <dgm:t>
        <a:bodyPr/>
        <a:lstStyle/>
        <a:p>
          <a:endParaRPr lang="en-US"/>
        </a:p>
      </dgm:t>
    </dgm:pt>
    <dgm:pt modelId="{9A2553D9-4205-46E2-A468-BE7DC6970D0D}" type="sibTrans" cxnId="{093D8ECD-E6C2-4A02-9A99-9ECEC1236471}">
      <dgm:prSet/>
      <dgm:spPr/>
      <dgm:t>
        <a:bodyPr/>
        <a:lstStyle/>
        <a:p>
          <a:endParaRPr lang="en-US"/>
        </a:p>
      </dgm:t>
    </dgm:pt>
    <dgm:pt modelId="{659A365B-101A-4DD5-B4DF-B7148EB3C162}">
      <dgm:prSet custT="1"/>
      <dgm:spPr>
        <a:solidFill>
          <a:srgbClr val="92D050"/>
        </a:solidFill>
      </dgm:spPr>
      <dgm: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protect the sanctity of human life </a:t>
          </a:r>
          <a:endParaRPr lang="en-US" sz="3200" b="1" kern="1200" dirty="0">
            <a:solidFill>
              <a:prstClr val="black"/>
            </a:solidFill>
            <a:latin typeface="Calibri" panose="020F0502020204030204" pitchFamily="34" charset="0"/>
            <a:ea typeface="+mn-ea"/>
            <a:cs typeface="Calibri" panose="020F0502020204030204" pitchFamily="34" charset="0"/>
          </a:endParaRPr>
        </a:p>
      </dgm:t>
    </dgm:pt>
    <dgm:pt modelId="{211656B5-3C27-4B1F-A1AA-4BA9CD775E82}" type="parTrans" cxnId="{A6FF1B8D-F636-49BC-A98D-801B69BD4A79}">
      <dgm:prSet/>
      <dgm:spPr/>
      <dgm:t>
        <a:bodyPr/>
        <a:lstStyle/>
        <a:p>
          <a:endParaRPr lang="en-US"/>
        </a:p>
      </dgm:t>
    </dgm:pt>
    <dgm:pt modelId="{C3D46F5B-AA94-49A7-BB48-AB21C072DEBF}" type="sibTrans" cxnId="{A6FF1B8D-F636-49BC-A98D-801B69BD4A79}">
      <dgm:prSet/>
      <dgm:spPr/>
      <dgm:t>
        <a:bodyPr/>
        <a:lstStyle/>
        <a:p>
          <a:endParaRPr lang="en-US"/>
        </a:p>
      </dgm:t>
    </dgm:pt>
    <dgm:pt modelId="{F20CF65A-6B1A-455B-9BB1-F42CEAE31936}">
      <dgm:prSet custT="1"/>
      <dgm:spPr>
        <a:solidFill>
          <a:srgbClr val="92D050"/>
        </a:solidFill>
      </dgm:spPr>
      <dgm:t>
        <a:bodyPr/>
        <a:lstStyle/>
        <a:p>
          <a:r>
            <a:rPr lang="en-CA" sz="3200" b="1" dirty="0">
              <a:solidFill>
                <a:schemeClr val="bg1"/>
              </a:solidFill>
              <a:latin typeface="Calibri" panose="020F0502020204030204" pitchFamily="34" charset="0"/>
              <a:cs typeface="Calibri" panose="020F0502020204030204" pitchFamily="34" charset="0"/>
            </a:rPr>
            <a:t>to enhance the role of women in church and society </a:t>
          </a:r>
          <a:endParaRPr lang="en-US" sz="3200" b="1" dirty="0">
            <a:solidFill>
              <a:schemeClr val="bg1"/>
            </a:solidFill>
            <a:latin typeface="Calibri" panose="020F0502020204030204" pitchFamily="34" charset="0"/>
            <a:cs typeface="Calibri" panose="020F0502020204030204" pitchFamily="34" charset="0"/>
          </a:endParaRPr>
        </a:p>
      </dgm:t>
    </dgm:pt>
    <dgm:pt modelId="{2896A6F7-F186-4339-B690-AAB40B3938DC}" type="parTrans" cxnId="{DBF57E8F-0AB4-46C8-A671-852244272D30}">
      <dgm:prSet/>
      <dgm:spPr/>
      <dgm:t>
        <a:bodyPr/>
        <a:lstStyle/>
        <a:p>
          <a:endParaRPr lang="en-US"/>
        </a:p>
      </dgm:t>
    </dgm:pt>
    <dgm:pt modelId="{7A4391ED-0047-4800-A589-56C0D87371E2}" type="sibTrans" cxnId="{DBF57E8F-0AB4-46C8-A671-852244272D30}">
      <dgm:prSet/>
      <dgm:spPr/>
      <dgm:t>
        <a:bodyPr/>
        <a:lstStyle/>
        <a:p>
          <a:endParaRPr lang="en-US"/>
        </a:p>
      </dgm:t>
    </dgm:pt>
    <dgm:pt modelId="{9353C86B-A5F2-4524-A398-F3C0E861C198}">
      <dgm:prSet custT="1"/>
      <dgm:spPr>
        <a:solidFill>
          <a:srgbClr val="92D050"/>
        </a:solidFill>
      </dgm:spPr>
      <dgm:t>
        <a:bodyPr/>
        <a:lstStyle/>
        <a:p>
          <a:r>
            <a:rPr lang="en-CA" sz="3200" b="1" kern="1200" dirty="0">
              <a:solidFill>
                <a:prstClr val="black"/>
              </a:solidFill>
              <a:latin typeface="Calibri" panose="020F0502020204030204" pitchFamily="34" charset="0"/>
              <a:ea typeface="+mn-ea"/>
              <a:cs typeface="Calibri" panose="020F0502020204030204" pitchFamily="34" charset="0"/>
            </a:rPr>
            <a:t>to recognize the human </a:t>
          </a:r>
          <a:r>
            <a:rPr lang="en-CA" sz="3200" b="1" kern="1200" dirty="0">
              <a:solidFill>
                <a:schemeClr val="bg1"/>
              </a:solidFill>
              <a:latin typeface="Calibri" panose="020F0502020204030204" pitchFamily="34" charset="0"/>
              <a:cs typeface="Calibri" panose="020F0502020204030204" pitchFamily="34" charset="0"/>
            </a:rPr>
            <a:t>dignity of all people everywhere </a:t>
          </a:r>
          <a:endParaRPr lang="en-US" sz="3200" b="1" kern="1200" dirty="0">
            <a:solidFill>
              <a:schemeClr val="bg1"/>
            </a:solidFill>
            <a:latin typeface="Calibri" panose="020F0502020204030204" pitchFamily="34" charset="0"/>
            <a:cs typeface="Calibri" panose="020F0502020204030204" pitchFamily="34" charset="0"/>
          </a:endParaRPr>
        </a:p>
      </dgm:t>
    </dgm:pt>
    <dgm:pt modelId="{0869B1A8-63DD-459A-A805-A1825AA6F622}" type="parTrans" cxnId="{3658D077-3323-4161-AFEC-DB4EA587D6F5}">
      <dgm:prSet/>
      <dgm:spPr/>
      <dgm:t>
        <a:bodyPr/>
        <a:lstStyle/>
        <a:p>
          <a:endParaRPr lang="en-US"/>
        </a:p>
      </dgm:t>
    </dgm:pt>
    <dgm:pt modelId="{F4E2E282-829A-497B-AA00-40681883796A}" type="sibTrans" cxnId="{3658D077-3323-4161-AFEC-DB4EA587D6F5}">
      <dgm:prSet/>
      <dgm:spPr/>
      <dgm:t>
        <a:bodyPr/>
        <a:lstStyle/>
        <a:p>
          <a:endParaRPr lang="en-US"/>
        </a:p>
      </dgm:t>
    </dgm:pt>
    <dgm:pt modelId="{A467F820-94AB-4CB9-BF1D-2FFA8C674656}">
      <dgm:prSet custT="1"/>
      <dgm:spPr>
        <a:solidFill>
          <a:srgbClr val="92D050"/>
        </a:solidFill>
      </dgm:spPr>
      <dgm: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uphold and defend Christian education and values in the modern world </a:t>
          </a:r>
          <a:endParaRPr lang="en-US" sz="3200" b="1" kern="1200" dirty="0">
            <a:solidFill>
              <a:prstClr val="black"/>
            </a:solidFill>
            <a:latin typeface="Calibri" panose="020F0502020204030204" pitchFamily="34" charset="0"/>
            <a:ea typeface="+mn-ea"/>
            <a:cs typeface="Calibri" panose="020F0502020204030204" pitchFamily="34" charset="0"/>
          </a:endParaRPr>
        </a:p>
      </dgm:t>
    </dgm:pt>
    <dgm:pt modelId="{E0A49792-3319-4988-805A-725955939EF7}" type="parTrans" cxnId="{AF2FA3B8-E1D8-44FE-A5EE-FFC18BFA5B4F}">
      <dgm:prSet/>
      <dgm:spPr/>
      <dgm:t>
        <a:bodyPr/>
        <a:lstStyle/>
        <a:p>
          <a:endParaRPr lang="en-US"/>
        </a:p>
      </dgm:t>
    </dgm:pt>
    <dgm:pt modelId="{1AB70D60-17C4-4CA7-B9DC-711206281A23}" type="sibTrans" cxnId="{AF2FA3B8-E1D8-44FE-A5EE-FFC18BFA5B4F}">
      <dgm:prSet/>
      <dgm:spPr/>
      <dgm:t>
        <a:bodyPr/>
        <a:lstStyle/>
        <a:p>
          <a:endParaRPr lang="en-US"/>
        </a:p>
      </dgm:t>
    </dgm:pt>
    <dgm:pt modelId="{775FAA3E-68F5-4DF9-A113-EE0AFA403B30}">
      <dgm:prSet custT="1"/>
      <dgm:spPr>
        <a:solidFill>
          <a:srgbClr val="92D050"/>
        </a:solidFill>
      </dgm:spPr>
      <dgm: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contribute to the understanding and growth of religious freedom, social justice, peace and harmony </a:t>
          </a:r>
          <a:endParaRPr lang="en-US" sz="3200" b="1" kern="1200" dirty="0">
            <a:solidFill>
              <a:prstClr val="black"/>
            </a:solidFill>
            <a:latin typeface="Calibri" panose="020F0502020204030204" pitchFamily="34" charset="0"/>
            <a:ea typeface="+mn-ea"/>
            <a:cs typeface="Calibri" panose="020F0502020204030204" pitchFamily="34" charset="0"/>
          </a:endParaRPr>
        </a:p>
      </dgm:t>
    </dgm:pt>
    <dgm:pt modelId="{B8F16CC9-5D84-432F-9B7A-AAAE78433D51}" type="parTrans" cxnId="{8202D00F-5CBD-42EA-9D9A-F30A27F71094}">
      <dgm:prSet/>
      <dgm:spPr/>
      <dgm:t>
        <a:bodyPr/>
        <a:lstStyle/>
        <a:p>
          <a:endParaRPr lang="en-US"/>
        </a:p>
      </dgm:t>
    </dgm:pt>
    <dgm:pt modelId="{52CE0F2C-1D53-46DA-830B-5A9615D14135}" type="sibTrans" cxnId="{8202D00F-5CBD-42EA-9D9A-F30A27F71094}">
      <dgm:prSet/>
      <dgm:spPr/>
      <dgm:t>
        <a:bodyPr/>
        <a:lstStyle/>
        <a:p>
          <a:endParaRPr lang="en-US"/>
        </a:p>
      </dgm:t>
    </dgm:pt>
    <dgm:pt modelId="{EAC37EF8-17DF-4E58-A1EF-4730B645ADBF}" type="pres">
      <dgm:prSet presAssocID="{00617950-87FC-40BA-8461-C7D876732C81}" presName="Name0" presStyleCnt="0">
        <dgm:presLayoutVars>
          <dgm:dir/>
          <dgm:resizeHandles val="exact"/>
        </dgm:presLayoutVars>
      </dgm:prSet>
      <dgm:spPr/>
    </dgm:pt>
    <dgm:pt modelId="{97DFDD18-71A8-4F92-8A65-D5A58FA10E2D}" type="pres">
      <dgm:prSet presAssocID="{3EF428CF-F6B5-4787-9024-ACCB1D28ADF5}" presName="node" presStyleLbl="node1" presStyleIdx="0" presStyleCnt="8">
        <dgm:presLayoutVars>
          <dgm:bulletEnabled val="1"/>
        </dgm:presLayoutVars>
      </dgm:prSet>
      <dgm:spPr/>
    </dgm:pt>
    <dgm:pt modelId="{98672CD6-B13E-4ADC-BF3F-92724C7D6085}" type="pres">
      <dgm:prSet presAssocID="{354A0605-D4C3-4187-89DB-E01E7BF9A792}" presName="sibTrans" presStyleLbl="sibTrans1D1" presStyleIdx="0" presStyleCnt="7"/>
      <dgm:spPr/>
    </dgm:pt>
    <dgm:pt modelId="{AAD0E4FB-858D-4DD3-BE0C-878B9CE5EC34}" type="pres">
      <dgm:prSet presAssocID="{354A0605-D4C3-4187-89DB-E01E7BF9A792}" presName="connectorText" presStyleLbl="sibTrans1D1" presStyleIdx="0" presStyleCnt="7"/>
      <dgm:spPr/>
    </dgm:pt>
    <dgm:pt modelId="{C8C85EF7-A5D4-45B1-8CAB-FCFC42D8F5D9}" type="pres">
      <dgm:prSet presAssocID="{3E0EC9D9-EBA0-430C-BF48-EB944317C4E9}" presName="node" presStyleLbl="node1" presStyleIdx="1" presStyleCnt="8">
        <dgm:presLayoutVars>
          <dgm:bulletEnabled val="1"/>
        </dgm:presLayoutVars>
      </dgm:prSet>
      <dgm:spPr/>
    </dgm:pt>
    <dgm:pt modelId="{65894136-2205-4555-B2FE-7E7FD99D866A}" type="pres">
      <dgm:prSet presAssocID="{6107FE79-E030-41C8-BEE3-96B137A5D2A3}" presName="sibTrans" presStyleLbl="sibTrans1D1" presStyleIdx="1" presStyleCnt="7"/>
      <dgm:spPr/>
    </dgm:pt>
    <dgm:pt modelId="{C6873054-AC94-452D-9B09-F996BCD3E0F5}" type="pres">
      <dgm:prSet presAssocID="{6107FE79-E030-41C8-BEE3-96B137A5D2A3}" presName="connectorText" presStyleLbl="sibTrans1D1" presStyleIdx="1" presStyleCnt="7"/>
      <dgm:spPr/>
    </dgm:pt>
    <dgm:pt modelId="{4266AEC4-AF47-4271-B5A8-8DBC160E877F}" type="pres">
      <dgm:prSet presAssocID="{EAA49F1D-085C-48DF-9A4E-ECA6E165494F}" presName="node" presStyleLbl="node1" presStyleIdx="2" presStyleCnt="8">
        <dgm:presLayoutVars>
          <dgm:bulletEnabled val="1"/>
        </dgm:presLayoutVars>
      </dgm:prSet>
      <dgm:spPr/>
    </dgm:pt>
    <dgm:pt modelId="{90423427-088C-45BA-B25F-DE6C4F6786CA}" type="pres">
      <dgm:prSet presAssocID="{9A2553D9-4205-46E2-A468-BE7DC6970D0D}" presName="sibTrans" presStyleLbl="sibTrans1D1" presStyleIdx="2" presStyleCnt="7"/>
      <dgm:spPr/>
    </dgm:pt>
    <dgm:pt modelId="{6C4DF543-8DBC-4A71-A478-7E31ABA848E3}" type="pres">
      <dgm:prSet presAssocID="{9A2553D9-4205-46E2-A468-BE7DC6970D0D}" presName="connectorText" presStyleLbl="sibTrans1D1" presStyleIdx="2" presStyleCnt="7"/>
      <dgm:spPr/>
    </dgm:pt>
    <dgm:pt modelId="{3E105080-0A5E-45EC-9D0B-0D7B3D84626D}" type="pres">
      <dgm:prSet presAssocID="{659A365B-101A-4DD5-B4DF-B7148EB3C162}" presName="node" presStyleLbl="node1" presStyleIdx="3" presStyleCnt="8">
        <dgm:presLayoutVars>
          <dgm:bulletEnabled val="1"/>
        </dgm:presLayoutVars>
      </dgm:prSet>
      <dgm:spPr/>
    </dgm:pt>
    <dgm:pt modelId="{F02430D7-5069-4CD8-83DA-39E9DC6357B2}" type="pres">
      <dgm:prSet presAssocID="{C3D46F5B-AA94-49A7-BB48-AB21C072DEBF}" presName="sibTrans" presStyleLbl="sibTrans1D1" presStyleIdx="3" presStyleCnt="7"/>
      <dgm:spPr/>
    </dgm:pt>
    <dgm:pt modelId="{0F3C26BD-C456-4F4F-838B-4D096ABD1A8F}" type="pres">
      <dgm:prSet presAssocID="{C3D46F5B-AA94-49A7-BB48-AB21C072DEBF}" presName="connectorText" presStyleLbl="sibTrans1D1" presStyleIdx="3" presStyleCnt="7"/>
      <dgm:spPr/>
    </dgm:pt>
    <dgm:pt modelId="{3897657B-39B4-4C60-B3E6-CE072A45D5F3}" type="pres">
      <dgm:prSet presAssocID="{F20CF65A-6B1A-455B-9BB1-F42CEAE31936}" presName="node" presStyleLbl="node1" presStyleIdx="4" presStyleCnt="8">
        <dgm:presLayoutVars>
          <dgm:bulletEnabled val="1"/>
        </dgm:presLayoutVars>
      </dgm:prSet>
      <dgm:spPr/>
    </dgm:pt>
    <dgm:pt modelId="{D75BCB31-65B2-43B6-A0AB-898C868B02ED}" type="pres">
      <dgm:prSet presAssocID="{7A4391ED-0047-4800-A589-56C0D87371E2}" presName="sibTrans" presStyleLbl="sibTrans1D1" presStyleIdx="4" presStyleCnt="7"/>
      <dgm:spPr/>
    </dgm:pt>
    <dgm:pt modelId="{485B10AE-6F70-4803-9AAD-91966652020A}" type="pres">
      <dgm:prSet presAssocID="{7A4391ED-0047-4800-A589-56C0D87371E2}" presName="connectorText" presStyleLbl="sibTrans1D1" presStyleIdx="4" presStyleCnt="7"/>
      <dgm:spPr/>
    </dgm:pt>
    <dgm:pt modelId="{D7A07AC2-3A41-44C8-9903-4CCF5081EC03}" type="pres">
      <dgm:prSet presAssocID="{9353C86B-A5F2-4524-A398-F3C0E861C198}" presName="node" presStyleLbl="node1" presStyleIdx="5" presStyleCnt="8">
        <dgm:presLayoutVars>
          <dgm:bulletEnabled val="1"/>
        </dgm:presLayoutVars>
      </dgm:prSet>
      <dgm:spPr/>
    </dgm:pt>
    <dgm:pt modelId="{83E2527F-3F1F-4944-ABE1-E50764A147FA}" type="pres">
      <dgm:prSet presAssocID="{F4E2E282-829A-497B-AA00-40681883796A}" presName="sibTrans" presStyleLbl="sibTrans1D1" presStyleIdx="5" presStyleCnt="7"/>
      <dgm:spPr/>
    </dgm:pt>
    <dgm:pt modelId="{B0BD544D-A507-4DB7-AEEC-A4EFA9795299}" type="pres">
      <dgm:prSet presAssocID="{F4E2E282-829A-497B-AA00-40681883796A}" presName="connectorText" presStyleLbl="sibTrans1D1" presStyleIdx="5" presStyleCnt="7"/>
      <dgm:spPr/>
    </dgm:pt>
    <dgm:pt modelId="{CDA97F13-DE90-4968-A86C-F64742B44313}" type="pres">
      <dgm:prSet presAssocID="{A467F820-94AB-4CB9-BF1D-2FFA8C674656}" presName="node" presStyleLbl="node1" presStyleIdx="6" presStyleCnt="8" custScaleX="100139" custScaleY="156380">
        <dgm:presLayoutVars>
          <dgm:bulletEnabled val="1"/>
        </dgm:presLayoutVars>
      </dgm:prSet>
      <dgm:spPr/>
    </dgm:pt>
    <dgm:pt modelId="{5A7F5D6D-304D-4634-8B15-AD3046F508CB}" type="pres">
      <dgm:prSet presAssocID="{1AB70D60-17C4-4CA7-B9DC-711206281A23}" presName="sibTrans" presStyleLbl="sibTrans1D1" presStyleIdx="6" presStyleCnt="7"/>
      <dgm:spPr/>
    </dgm:pt>
    <dgm:pt modelId="{9EC0A6A1-F321-4691-862E-832968AF4524}" type="pres">
      <dgm:prSet presAssocID="{1AB70D60-17C4-4CA7-B9DC-711206281A23}" presName="connectorText" presStyleLbl="sibTrans1D1" presStyleIdx="6" presStyleCnt="7"/>
      <dgm:spPr/>
    </dgm:pt>
    <dgm:pt modelId="{F0187DFF-091F-4020-AEEA-E85903689517}" type="pres">
      <dgm:prSet presAssocID="{775FAA3E-68F5-4DF9-A113-EE0AFA403B30}" presName="node" presStyleLbl="node1" presStyleIdx="7" presStyleCnt="8" custScaleX="127341" custScaleY="151100">
        <dgm:presLayoutVars>
          <dgm:bulletEnabled val="1"/>
        </dgm:presLayoutVars>
      </dgm:prSet>
      <dgm:spPr/>
    </dgm:pt>
  </dgm:ptLst>
  <dgm:cxnLst>
    <dgm:cxn modelId="{8277A900-A31F-45BD-B753-744B54992BCE}" type="presOf" srcId="{F20CF65A-6B1A-455B-9BB1-F42CEAE31936}" destId="{3897657B-39B4-4C60-B3E6-CE072A45D5F3}" srcOrd="0" destOrd="0" presId="urn:microsoft.com/office/officeart/2016/7/layout/RepeatingBendingProcessNew"/>
    <dgm:cxn modelId="{8FAAAF00-795B-4D07-A25B-A716242BD9E0}" type="presOf" srcId="{6107FE79-E030-41C8-BEE3-96B137A5D2A3}" destId="{C6873054-AC94-452D-9B09-F996BCD3E0F5}" srcOrd="1" destOrd="0" presId="urn:microsoft.com/office/officeart/2016/7/layout/RepeatingBendingProcessNew"/>
    <dgm:cxn modelId="{8202D00F-5CBD-42EA-9D9A-F30A27F71094}" srcId="{00617950-87FC-40BA-8461-C7D876732C81}" destId="{775FAA3E-68F5-4DF9-A113-EE0AFA403B30}" srcOrd="7" destOrd="0" parTransId="{B8F16CC9-5D84-432F-9B7A-AAAE78433D51}" sibTransId="{52CE0F2C-1D53-46DA-830B-5A9615D14135}"/>
    <dgm:cxn modelId="{0773F91D-053A-405A-9465-27B611197CBE}" srcId="{00617950-87FC-40BA-8461-C7D876732C81}" destId="{3EF428CF-F6B5-4787-9024-ACCB1D28ADF5}" srcOrd="0" destOrd="0" parTransId="{A8C96FFF-3290-41DB-BC15-D62EBD9CCCA2}" sibTransId="{354A0605-D4C3-4187-89DB-E01E7BF9A792}"/>
    <dgm:cxn modelId="{55C6E326-1A3A-42E5-A690-68A3DDFE103F}" type="presOf" srcId="{00617950-87FC-40BA-8461-C7D876732C81}" destId="{EAC37EF8-17DF-4E58-A1EF-4730B645ADBF}" srcOrd="0" destOrd="0" presId="urn:microsoft.com/office/officeart/2016/7/layout/RepeatingBendingProcessNew"/>
    <dgm:cxn modelId="{522C202F-6BC4-4B75-B5CC-246B758651E3}" type="presOf" srcId="{EAA49F1D-085C-48DF-9A4E-ECA6E165494F}" destId="{4266AEC4-AF47-4271-B5A8-8DBC160E877F}" srcOrd="0" destOrd="0" presId="urn:microsoft.com/office/officeart/2016/7/layout/RepeatingBendingProcessNew"/>
    <dgm:cxn modelId="{35992D5C-C7FF-4BC6-A475-8C6D6FB5EDF3}" type="presOf" srcId="{3EF428CF-F6B5-4787-9024-ACCB1D28ADF5}" destId="{97DFDD18-71A8-4F92-8A65-D5A58FA10E2D}" srcOrd="0" destOrd="0" presId="urn:microsoft.com/office/officeart/2016/7/layout/RepeatingBendingProcessNew"/>
    <dgm:cxn modelId="{E0B65C41-31C9-4D90-A653-90C468688F41}" srcId="{00617950-87FC-40BA-8461-C7D876732C81}" destId="{3E0EC9D9-EBA0-430C-BF48-EB944317C4E9}" srcOrd="1" destOrd="0" parTransId="{30996D62-E8A7-4741-8C56-897DFB625A64}" sibTransId="{6107FE79-E030-41C8-BEE3-96B137A5D2A3}"/>
    <dgm:cxn modelId="{20530B63-9196-4961-9216-C49B19E5C6F2}" type="presOf" srcId="{354A0605-D4C3-4187-89DB-E01E7BF9A792}" destId="{AAD0E4FB-858D-4DD3-BE0C-878B9CE5EC34}" srcOrd="1" destOrd="0" presId="urn:microsoft.com/office/officeart/2016/7/layout/RepeatingBendingProcessNew"/>
    <dgm:cxn modelId="{C3AAF363-D742-485A-A918-423BC393A4BC}" type="presOf" srcId="{7A4391ED-0047-4800-A589-56C0D87371E2}" destId="{D75BCB31-65B2-43B6-A0AB-898C868B02ED}" srcOrd="0" destOrd="0" presId="urn:microsoft.com/office/officeart/2016/7/layout/RepeatingBendingProcessNew"/>
    <dgm:cxn modelId="{6160CE66-F42B-4931-A58B-C76DB7F8D6AE}" type="presOf" srcId="{9A2553D9-4205-46E2-A468-BE7DC6970D0D}" destId="{6C4DF543-8DBC-4A71-A478-7E31ABA848E3}" srcOrd="1" destOrd="0" presId="urn:microsoft.com/office/officeart/2016/7/layout/RepeatingBendingProcessNew"/>
    <dgm:cxn modelId="{5AC3A96A-A885-4DA5-AD2F-D7707AC9C3F1}" type="presOf" srcId="{C3D46F5B-AA94-49A7-BB48-AB21C072DEBF}" destId="{F02430D7-5069-4CD8-83DA-39E9DC6357B2}" srcOrd="0" destOrd="0" presId="urn:microsoft.com/office/officeart/2016/7/layout/RepeatingBendingProcessNew"/>
    <dgm:cxn modelId="{E85E1B6B-BDAB-40BF-98DE-8664AC01733E}" type="presOf" srcId="{3E0EC9D9-EBA0-430C-BF48-EB944317C4E9}" destId="{C8C85EF7-A5D4-45B1-8CAB-FCFC42D8F5D9}" srcOrd="0" destOrd="0" presId="urn:microsoft.com/office/officeart/2016/7/layout/RepeatingBendingProcessNew"/>
    <dgm:cxn modelId="{1BE80B4F-9FCA-4B42-B001-606CB72883B8}" type="presOf" srcId="{A467F820-94AB-4CB9-BF1D-2FFA8C674656}" destId="{CDA97F13-DE90-4968-A86C-F64742B44313}" srcOrd="0" destOrd="0" presId="urn:microsoft.com/office/officeart/2016/7/layout/RepeatingBendingProcessNew"/>
    <dgm:cxn modelId="{3F217E55-A441-4496-8C05-5019F26C5082}" type="presOf" srcId="{354A0605-D4C3-4187-89DB-E01E7BF9A792}" destId="{98672CD6-B13E-4ADC-BF3F-92724C7D6085}" srcOrd="0" destOrd="0" presId="urn:microsoft.com/office/officeart/2016/7/layout/RepeatingBendingProcessNew"/>
    <dgm:cxn modelId="{3658D077-3323-4161-AFEC-DB4EA587D6F5}" srcId="{00617950-87FC-40BA-8461-C7D876732C81}" destId="{9353C86B-A5F2-4524-A398-F3C0E861C198}" srcOrd="5" destOrd="0" parTransId="{0869B1A8-63DD-459A-A805-A1825AA6F622}" sibTransId="{F4E2E282-829A-497B-AA00-40681883796A}"/>
    <dgm:cxn modelId="{8ACC6059-BAA8-476B-9FF9-FC24705814C6}" type="presOf" srcId="{7A4391ED-0047-4800-A589-56C0D87371E2}" destId="{485B10AE-6F70-4803-9AAD-91966652020A}" srcOrd="1" destOrd="0" presId="urn:microsoft.com/office/officeart/2016/7/layout/RepeatingBendingProcessNew"/>
    <dgm:cxn modelId="{0AE1288A-2A39-4BB6-816B-45F9015E1271}" type="presOf" srcId="{659A365B-101A-4DD5-B4DF-B7148EB3C162}" destId="{3E105080-0A5E-45EC-9D0B-0D7B3D84626D}" srcOrd="0" destOrd="0" presId="urn:microsoft.com/office/officeart/2016/7/layout/RepeatingBendingProcessNew"/>
    <dgm:cxn modelId="{A6FF1B8D-F636-49BC-A98D-801B69BD4A79}" srcId="{00617950-87FC-40BA-8461-C7D876732C81}" destId="{659A365B-101A-4DD5-B4DF-B7148EB3C162}" srcOrd="3" destOrd="0" parTransId="{211656B5-3C27-4B1F-A1AA-4BA9CD775E82}" sibTransId="{C3D46F5B-AA94-49A7-BB48-AB21C072DEBF}"/>
    <dgm:cxn modelId="{DBF57E8F-0AB4-46C8-A671-852244272D30}" srcId="{00617950-87FC-40BA-8461-C7D876732C81}" destId="{F20CF65A-6B1A-455B-9BB1-F42CEAE31936}" srcOrd="4" destOrd="0" parTransId="{2896A6F7-F186-4339-B690-AAB40B3938DC}" sibTransId="{7A4391ED-0047-4800-A589-56C0D87371E2}"/>
    <dgm:cxn modelId="{C1E06092-A357-4A8A-B0A3-BFAF68C9356E}" type="presOf" srcId="{9A2553D9-4205-46E2-A468-BE7DC6970D0D}" destId="{90423427-088C-45BA-B25F-DE6C4F6786CA}" srcOrd="0" destOrd="0" presId="urn:microsoft.com/office/officeart/2016/7/layout/RepeatingBendingProcessNew"/>
    <dgm:cxn modelId="{AF2FA3B8-E1D8-44FE-A5EE-FFC18BFA5B4F}" srcId="{00617950-87FC-40BA-8461-C7D876732C81}" destId="{A467F820-94AB-4CB9-BF1D-2FFA8C674656}" srcOrd="6" destOrd="0" parTransId="{E0A49792-3319-4988-805A-725955939EF7}" sibTransId="{1AB70D60-17C4-4CA7-B9DC-711206281A23}"/>
    <dgm:cxn modelId="{4632F8BB-E4AC-4C3C-9957-B125B808C253}" type="presOf" srcId="{C3D46F5B-AA94-49A7-BB48-AB21C072DEBF}" destId="{0F3C26BD-C456-4F4F-838B-4D096ABD1A8F}" srcOrd="1" destOrd="0" presId="urn:microsoft.com/office/officeart/2016/7/layout/RepeatingBendingProcessNew"/>
    <dgm:cxn modelId="{5C9598C3-4BF0-4A7D-9226-7C0E59348AE2}" type="presOf" srcId="{F4E2E282-829A-497B-AA00-40681883796A}" destId="{B0BD544D-A507-4DB7-AEEC-A4EFA9795299}" srcOrd="1" destOrd="0" presId="urn:microsoft.com/office/officeart/2016/7/layout/RepeatingBendingProcessNew"/>
    <dgm:cxn modelId="{0A2AADC8-82DF-4443-9703-EF344EDE1441}" type="presOf" srcId="{775FAA3E-68F5-4DF9-A113-EE0AFA403B30}" destId="{F0187DFF-091F-4020-AEEA-E85903689517}" srcOrd="0" destOrd="0" presId="urn:microsoft.com/office/officeart/2016/7/layout/RepeatingBendingProcessNew"/>
    <dgm:cxn modelId="{093D8ECD-E6C2-4A02-9A99-9ECEC1236471}" srcId="{00617950-87FC-40BA-8461-C7D876732C81}" destId="{EAA49F1D-085C-48DF-9A4E-ECA6E165494F}" srcOrd="2" destOrd="0" parTransId="{BD07B23C-BE62-47F7-999F-6B58EC677E18}" sibTransId="{9A2553D9-4205-46E2-A468-BE7DC6970D0D}"/>
    <dgm:cxn modelId="{4CEF04DB-1338-4A32-8B9C-3C33A249A1BD}" type="presOf" srcId="{6107FE79-E030-41C8-BEE3-96B137A5D2A3}" destId="{65894136-2205-4555-B2FE-7E7FD99D866A}" srcOrd="0" destOrd="0" presId="urn:microsoft.com/office/officeart/2016/7/layout/RepeatingBendingProcessNew"/>
    <dgm:cxn modelId="{2D30FDDF-1ED2-449C-876C-D88DD5B16C12}" type="presOf" srcId="{1AB70D60-17C4-4CA7-B9DC-711206281A23}" destId="{5A7F5D6D-304D-4634-8B15-AD3046F508CB}" srcOrd="0" destOrd="0" presId="urn:microsoft.com/office/officeart/2016/7/layout/RepeatingBendingProcessNew"/>
    <dgm:cxn modelId="{D67ED3E4-39E5-4452-B1EE-824462134BBE}" type="presOf" srcId="{9353C86B-A5F2-4524-A398-F3C0E861C198}" destId="{D7A07AC2-3A41-44C8-9903-4CCF5081EC03}" srcOrd="0" destOrd="0" presId="urn:microsoft.com/office/officeart/2016/7/layout/RepeatingBendingProcessNew"/>
    <dgm:cxn modelId="{80D664E9-79D7-4BB9-8526-FF52A0A6318A}" type="presOf" srcId="{1AB70D60-17C4-4CA7-B9DC-711206281A23}" destId="{9EC0A6A1-F321-4691-862E-832968AF4524}" srcOrd="1" destOrd="0" presId="urn:microsoft.com/office/officeart/2016/7/layout/RepeatingBendingProcessNew"/>
    <dgm:cxn modelId="{7F2CF9FC-B35C-4043-98CA-1D311CA67480}" type="presOf" srcId="{F4E2E282-829A-497B-AA00-40681883796A}" destId="{83E2527F-3F1F-4944-ABE1-E50764A147FA}" srcOrd="0" destOrd="0" presId="urn:microsoft.com/office/officeart/2016/7/layout/RepeatingBendingProcessNew"/>
    <dgm:cxn modelId="{6D916424-DD3E-4C10-B516-81E8723C42A1}" type="presParOf" srcId="{EAC37EF8-17DF-4E58-A1EF-4730B645ADBF}" destId="{97DFDD18-71A8-4F92-8A65-D5A58FA10E2D}" srcOrd="0" destOrd="0" presId="urn:microsoft.com/office/officeart/2016/7/layout/RepeatingBendingProcessNew"/>
    <dgm:cxn modelId="{5C505FC6-5BD3-4E4B-B0CA-833EE8A572F3}" type="presParOf" srcId="{EAC37EF8-17DF-4E58-A1EF-4730B645ADBF}" destId="{98672CD6-B13E-4ADC-BF3F-92724C7D6085}" srcOrd="1" destOrd="0" presId="urn:microsoft.com/office/officeart/2016/7/layout/RepeatingBendingProcessNew"/>
    <dgm:cxn modelId="{FFCABC84-F2D9-4553-A2F8-F80B9FA537F0}" type="presParOf" srcId="{98672CD6-B13E-4ADC-BF3F-92724C7D6085}" destId="{AAD0E4FB-858D-4DD3-BE0C-878B9CE5EC34}" srcOrd="0" destOrd="0" presId="urn:microsoft.com/office/officeart/2016/7/layout/RepeatingBendingProcessNew"/>
    <dgm:cxn modelId="{2C0E939E-E331-49B6-A345-E45B34904A33}" type="presParOf" srcId="{EAC37EF8-17DF-4E58-A1EF-4730B645ADBF}" destId="{C8C85EF7-A5D4-45B1-8CAB-FCFC42D8F5D9}" srcOrd="2" destOrd="0" presId="urn:microsoft.com/office/officeart/2016/7/layout/RepeatingBendingProcessNew"/>
    <dgm:cxn modelId="{B0CBA287-83E3-470E-AB85-2D19C29B12BC}" type="presParOf" srcId="{EAC37EF8-17DF-4E58-A1EF-4730B645ADBF}" destId="{65894136-2205-4555-B2FE-7E7FD99D866A}" srcOrd="3" destOrd="0" presId="urn:microsoft.com/office/officeart/2016/7/layout/RepeatingBendingProcessNew"/>
    <dgm:cxn modelId="{4A79855A-B436-4057-8C15-D64AE5EDD43E}" type="presParOf" srcId="{65894136-2205-4555-B2FE-7E7FD99D866A}" destId="{C6873054-AC94-452D-9B09-F996BCD3E0F5}" srcOrd="0" destOrd="0" presId="urn:microsoft.com/office/officeart/2016/7/layout/RepeatingBendingProcessNew"/>
    <dgm:cxn modelId="{D1310CB2-98C4-43BB-8781-7D3757B579A6}" type="presParOf" srcId="{EAC37EF8-17DF-4E58-A1EF-4730B645ADBF}" destId="{4266AEC4-AF47-4271-B5A8-8DBC160E877F}" srcOrd="4" destOrd="0" presId="urn:microsoft.com/office/officeart/2016/7/layout/RepeatingBendingProcessNew"/>
    <dgm:cxn modelId="{AE8CA9E8-BA06-422D-B511-E06D408D8D84}" type="presParOf" srcId="{EAC37EF8-17DF-4E58-A1EF-4730B645ADBF}" destId="{90423427-088C-45BA-B25F-DE6C4F6786CA}" srcOrd="5" destOrd="0" presId="urn:microsoft.com/office/officeart/2016/7/layout/RepeatingBendingProcessNew"/>
    <dgm:cxn modelId="{BD70FCCB-1E72-4776-9541-AC113218CB5A}" type="presParOf" srcId="{90423427-088C-45BA-B25F-DE6C4F6786CA}" destId="{6C4DF543-8DBC-4A71-A478-7E31ABA848E3}" srcOrd="0" destOrd="0" presId="urn:microsoft.com/office/officeart/2016/7/layout/RepeatingBendingProcessNew"/>
    <dgm:cxn modelId="{75585AEF-051E-4E50-A9B6-A2CAE27270C3}" type="presParOf" srcId="{EAC37EF8-17DF-4E58-A1EF-4730B645ADBF}" destId="{3E105080-0A5E-45EC-9D0B-0D7B3D84626D}" srcOrd="6" destOrd="0" presId="urn:microsoft.com/office/officeart/2016/7/layout/RepeatingBendingProcessNew"/>
    <dgm:cxn modelId="{8A5753F5-C761-440F-BFCE-69234C00C9EA}" type="presParOf" srcId="{EAC37EF8-17DF-4E58-A1EF-4730B645ADBF}" destId="{F02430D7-5069-4CD8-83DA-39E9DC6357B2}" srcOrd="7" destOrd="0" presId="urn:microsoft.com/office/officeart/2016/7/layout/RepeatingBendingProcessNew"/>
    <dgm:cxn modelId="{F1973E4E-0741-43CE-8B9E-C9D52C7239D6}" type="presParOf" srcId="{F02430D7-5069-4CD8-83DA-39E9DC6357B2}" destId="{0F3C26BD-C456-4F4F-838B-4D096ABD1A8F}" srcOrd="0" destOrd="0" presId="urn:microsoft.com/office/officeart/2016/7/layout/RepeatingBendingProcessNew"/>
    <dgm:cxn modelId="{D9FDB51B-3EDF-4C95-8BA8-911EA6057C35}" type="presParOf" srcId="{EAC37EF8-17DF-4E58-A1EF-4730B645ADBF}" destId="{3897657B-39B4-4C60-B3E6-CE072A45D5F3}" srcOrd="8" destOrd="0" presId="urn:microsoft.com/office/officeart/2016/7/layout/RepeatingBendingProcessNew"/>
    <dgm:cxn modelId="{FD1CAC0F-79E9-4F03-B07A-8AB01DB765A9}" type="presParOf" srcId="{EAC37EF8-17DF-4E58-A1EF-4730B645ADBF}" destId="{D75BCB31-65B2-43B6-A0AB-898C868B02ED}" srcOrd="9" destOrd="0" presId="urn:microsoft.com/office/officeart/2016/7/layout/RepeatingBendingProcessNew"/>
    <dgm:cxn modelId="{01E88B7A-22D4-4C72-A5D8-FAEFB0128C36}" type="presParOf" srcId="{D75BCB31-65B2-43B6-A0AB-898C868B02ED}" destId="{485B10AE-6F70-4803-9AAD-91966652020A}" srcOrd="0" destOrd="0" presId="urn:microsoft.com/office/officeart/2016/7/layout/RepeatingBendingProcessNew"/>
    <dgm:cxn modelId="{4C0F2913-2ED2-4EF9-908B-0A497A20E123}" type="presParOf" srcId="{EAC37EF8-17DF-4E58-A1EF-4730B645ADBF}" destId="{D7A07AC2-3A41-44C8-9903-4CCF5081EC03}" srcOrd="10" destOrd="0" presId="urn:microsoft.com/office/officeart/2016/7/layout/RepeatingBendingProcessNew"/>
    <dgm:cxn modelId="{F334D0FC-E8A4-4F8D-993D-00D9A1DDADD6}" type="presParOf" srcId="{EAC37EF8-17DF-4E58-A1EF-4730B645ADBF}" destId="{83E2527F-3F1F-4944-ABE1-E50764A147FA}" srcOrd="11" destOrd="0" presId="urn:microsoft.com/office/officeart/2016/7/layout/RepeatingBendingProcessNew"/>
    <dgm:cxn modelId="{19AB2FD7-9FD1-44BF-8E61-A74434D50D27}" type="presParOf" srcId="{83E2527F-3F1F-4944-ABE1-E50764A147FA}" destId="{B0BD544D-A507-4DB7-AEEC-A4EFA9795299}" srcOrd="0" destOrd="0" presId="urn:microsoft.com/office/officeart/2016/7/layout/RepeatingBendingProcessNew"/>
    <dgm:cxn modelId="{DF59B400-09BB-4B7C-A9C0-581412C75C12}" type="presParOf" srcId="{EAC37EF8-17DF-4E58-A1EF-4730B645ADBF}" destId="{CDA97F13-DE90-4968-A86C-F64742B44313}" srcOrd="12" destOrd="0" presId="urn:microsoft.com/office/officeart/2016/7/layout/RepeatingBendingProcessNew"/>
    <dgm:cxn modelId="{39E5475D-558A-49FD-9402-F3E521AEA886}" type="presParOf" srcId="{EAC37EF8-17DF-4E58-A1EF-4730B645ADBF}" destId="{5A7F5D6D-304D-4634-8B15-AD3046F508CB}" srcOrd="13" destOrd="0" presId="urn:microsoft.com/office/officeart/2016/7/layout/RepeatingBendingProcessNew"/>
    <dgm:cxn modelId="{CB668C7B-F493-44BD-8F2E-374D36841CEE}" type="presParOf" srcId="{5A7F5D6D-304D-4634-8B15-AD3046F508CB}" destId="{9EC0A6A1-F321-4691-862E-832968AF4524}" srcOrd="0" destOrd="0" presId="urn:microsoft.com/office/officeart/2016/7/layout/RepeatingBendingProcessNew"/>
    <dgm:cxn modelId="{252B53AD-D8A9-48DD-B255-80CD77D8E7B6}" type="presParOf" srcId="{EAC37EF8-17DF-4E58-A1EF-4730B645ADBF}" destId="{F0187DFF-091F-4020-AEEA-E85903689517}"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72CD6-B13E-4ADC-BF3F-92724C7D6085}">
      <dsp:nvSpPr>
        <dsp:cNvPr id="0" name=""/>
        <dsp:cNvSpPr/>
      </dsp:nvSpPr>
      <dsp:spPr>
        <a:xfrm>
          <a:off x="4899980" y="1014830"/>
          <a:ext cx="774216" cy="91440"/>
        </a:xfrm>
        <a:custGeom>
          <a:avLst/>
          <a:gdLst/>
          <a:ahLst/>
          <a:cxnLst/>
          <a:rect l="0" t="0" r="0" b="0"/>
          <a:pathLst>
            <a:path>
              <a:moveTo>
                <a:pt x="0" y="45720"/>
              </a:moveTo>
              <a:lnTo>
                <a:pt x="774216"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6968" y="1056522"/>
        <a:ext cx="40240" cy="8056"/>
      </dsp:txXfrm>
    </dsp:sp>
    <dsp:sp modelId="{97DFDD18-71A8-4F92-8A65-D5A58FA10E2D}">
      <dsp:nvSpPr>
        <dsp:cNvPr id="0" name=""/>
        <dsp:cNvSpPr/>
      </dsp:nvSpPr>
      <dsp:spPr>
        <a:xfrm>
          <a:off x="1402576" y="10788"/>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422400">
            <a:lnSpc>
              <a:spcPct val="90000"/>
            </a:lnSpc>
            <a:spcBef>
              <a:spcPct val="0"/>
            </a:spcBef>
            <a:spcAft>
              <a:spcPct val="35000"/>
            </a:spcAft>
            <a:buNone/>
          </a:pPr>
          <a:r>
            <a:rPr lang="en-CA" sz="3200" b="1" kern="1200" dirty="0">
              <a:solidFill>
                <a:schemeClr val="bg1"/>
              </a:solidFill>
              <a:latin typeface="Calibri" panose="020F0502020204030204" pitchFamily="34" charset="0"/>
              <a:cs typeface="Calibri" panose="020F0502020204030204" pitchFamily="34" charset="0"/>
            </a:rPr>
            <a:t>to achieve individual and collective spiritual development  </a:t>
          </a:r>
          <a:endParaRPr lang="en-US" sz="3200" b="1" kern="1200" dirty="0">
            <a:solidFill>
              <a:schemeClr val="bg1"/>
            </a:solidFill>
            <a:latin typeface="Calibri" panose="020F0502020204030204" pitchFamily="34" charset="0"/>
            <a:cs typeface="Calibri" panose="020F0502020204030204" pitchFamily="34" charset="0"/>
          </a:endParaRPr>
        </a:p>
      </dsp:txBody>
      <dsp:txXfrm>
        <a:off x="1402576" y="10788"/>
        <a:ext cx="3499204" cy="2099522"/>
      </dsp:txXfrm>
    </dsp:sp>
    <dsp:sp modelId="{65894136-2205-4555-B2FE-7E7FD99D866A}">
      <dsp:nvSpPr>
        <dsp:cNvPr id="0" name=""/>
        <dsp:cNvSpPr/>
      </dsp:nvSpPr>
      <dsp:spPr>
        <a:xfrm>
          <a:off x="3152178" y="2108511"/>
          <a:ext cx="4304021" cy="774216"/>
        </a:xfrm>
        <a:custGeom>
          <a:avLst/>
          <a:gdLst/>
          <a:ahLst/>
          <a:cxnLst/>
          <a:rect l="0" t="0" r="0" b="0"/>
          <a:pathLst>
            <a:path>
              <a:moveTo>
                <a:pt x="4304021" y="0"/>
              </a:moveTo>
              <a:lnTo>
                <a:pt x="4304021" y="404208"/>
              </a:lnTo>
              <a:lnTo>
                <a:pt x="0" y="404208"/>
              </a:lnTo>
              <a:lnTo>
                <a:pt x="0" y="774216"/>
              </a:lnTo>
            </a:path>
          </a:pathLst>
        </a:custGeom>
        <a:noFill/>
        <a:ln w="12700" cap="flat" cmpd="sng" algn="ctr">
          <a:solidFill>
            <a:schemeClr val="accent2">
              <a:hueOff val="18907"/>
              <a:satOff val="2173"/>
              <a:lumOff val="-17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4723" y="2491591"/>
        <a:ext cx="218931" cy="8056"/>
      </dsp:txXfrm>
    </dsp:sp>
    <dsp:sp modelId="{C8C85EF7-A5D4-45B1-8CAB-FCFC42D8F5D9}">
      <dsp:nvSpPr>
        <dsp:cNvPr id="0" name=""/>
        <dsp:cNvSpPr/>
      </dsp:nvSpPr>
      <dsp:spPr>
        <a:xfrm>
          <a:off x="5706597" y="10788"/>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422400">
            <a:lnSpc>
              <a:spcPct val="90000"/>
            </a:lnSpc>
            <a:spcBef>
              <a:spcPct val="0"/>
            </a:spcBef>
            <a:spcAft>
              <a:spcPct val="35000"/>
            </a:spcAft>
            <a:buNone/>
          </a:pPr>
          <a:r>
            <a:rPr lang="en-CA" sz="3200" b="1" kern="1200" dirty="0">
              <a:solidFill>
                <a:schemeClr val="bg1"/>
              </a:solidFill>
              <a:latin typeface="Calibri" panose="020F0502020204030204" pitchFamily="34" charset="0"/>
              <a:cs typeface="Calibri" panose="020F0502020204030204" pitchFamily="34" charset="0"/>
            </a:rPr>
            <a:t>to promote the teachings of the Catholic church </a:t>
          </a:r>
          <a:endParaRPr lang="en-US" sz="3200" b="1" kern="1200" dirty="0">
            <a:solidFill>
              <a:schemeClr val="bg1"/>
            </a:solidFill>
            <a:latin typeface="Calibri" panose="020F0502020204030204" pitchFamily="34" charset="0"/>
            <a:cs typeface="Calibri" panose="020F0502020204030204" pitchFamily="34" charset="0"/>
          </a:endParaRPr>
        </a:p>
      </dsp:txBody>
      <dsp:txXfrm>
        <a:off x="5706597" y="10788"/>
        <a:ext cx="3499204" cy="2099522"/>
      </dsp:txXfrm>
    </dsp:sp>
    <dsp:sp modelId="{90423427-088C-45BA-B25F-DE6C4F6786CA}">
      <dsp:nvSpPr>
        <dsp:cNvPr id="0" name=""/>
        <dsp:cNvSpPr/>
      </dsp:nvSpPr>
      <dsp:spPr>
        <a:xfrm>
          <a:off x="4899980" y="3919169"/>
          <a:ext cx="774216" cy="91440"/>
        </a:xfrm>
        <a:custGeom>
          <a:avLst/>
          <a:gdLst/>
          <a:ahLst/>
          <a:cxnLst/>
          <a:rect l="0" t="0" r="0" b="0"/>
          <a:pathLst>
            <a:path>
              <a:moveTo>
                <a:pt x="0" y="45720"/>
              </a:moveTo>
              <a:lnTo>
                <a:pt x="774216" y="45720"/>
              </a:lnTo>
            </a:path>
          </a:pathLst>
        </a:custGeom>
        <a:noFill/>
        <a:ln w="12700" cap="flat" cmpd="sng" algn="ctr">
          <a:solidFill>
            <a:schemeClr val="accent2">
              <a:hueOff val="37813"/>
              <a:satOff val="4346"/>
              <a:lumOff val="-34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6968" y="3960861"/>
        <a:ext cx="40240" cy="8056"/>
      </dsp:txXfrm>
    </dsp:sp>
    <dsp:sp modelId="{4266AEC4-AF47-4271-B5A8-8DBC160E877F}">
      <dsp:nvSpPr>
        <dsp:cNvPr id="0" name=""/>
        <dsp:cNvSpPr/>
      </dsp:nvSpPr>
      <dsp:spPr>
        <a:xfrm>
          <a:off x="1402576" y="2915128"/>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422400">
            <a:lnSpc>
              <a:spcPct val="90000"/>
            </a:lnSpc>
            <a:spcBef>
              <a:spcPct val="0"/>
            </a:spcBef>
            <a:spcAft>
              <a:spcPct val="35000"/>
            </a:spcAft>
            <a:buNone/>
          </a:pPr>
          <a:r>
            <a:rPr lang="en-CA" sz="3200" b="1" kern="1200" dirty="0">
              <a:solidFill>
                <a:schemeClr val="bg1"/>
              </a:solidFill>
              <a:latin typeface="Calibri" panose="020F0502020204030204" pitchFamily="34" charset="0"/>
              <a:cs typeface="Calibri" panose="020F0502020204030204" pitchFamily="34" charset="0"/>
            </a:rPr>
            <a:t>to exemplify the Christian ideal in home and                 family life </a:t>
          </a:r>
          <a:endParaRPr lang="en-US" sz="3200" b="1" kern="1200" dirty="0">
            <a:solidFill>
              <a:schemeClr val="bg1"/>
            </a:solidFill>
            <a:latin typeface="Calibri" panose="020F0502020204030204" pitchFamily="34" charset="0"/>
            <a:cs typeface="Calibri" panose="020F0502020204030204" pitchFamily="34" charset="0"/>
          </a:endParaRPr>
        </a:p>
      </dsp:txBody>
      <dsp:txXfrm>
        <a:off x="1402576" y="2915128"/>
        <a:ext cx="3499204" cy="2099522"/>
      </dsp:txXfrm>
    </dsp:sp>
    <dsp:sp modelId="{F02430D7-5069-4CD8-83DA-39E9DC6357B2}">
      <dsp:nvSpPr>
        <dsp:cNvPr id="0" name=""/>
        <dsp:cNvSpPr/>
      </dsp:nvSpPr>
      <dsp:spPr>
        <a:xfrm>
          <a:off x="3152178" y="5012850"/>
          <a:ext cx="4304021" cy="774216"/>
        </a:xfrm>
        <a:custGeom>
          <a:avLst/>
          <a:gdLst/>
          <a:ahLst/>
          <a:cxnLst/>
          <a:rect l="0" t="0" r="0" b="0"/>
          <a:pathLst>
            <a:path>
              <a:moveTo>
                <a:pt x="4304021" y="0"/>
              </a:moveTo>
              <a:lnTo>
                <a:pt x="4304021" y="404208"/>
              </a:lnTo>
              <a:lnTo>
                <a:pt x="0" y="404208"/>
              </a:lnTo>
              <a:lnTo>
                <a:pt x="0" y="774216"/>
              </a:lnTo>
            </a:path>
          </a:pathLst>
        </a:custGeom>
        <a:noFill/>
        <a:ln w="12700" cap="flat" cmpd="sng" algn="ctr">
          <a:solidFill>
            <a:schemeClr val="accent2">
              <a:hueOff val="56720"/>
              <a:satOff val="6519"/>
              <a:lumOff val="-5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4723" y="5395931"/>
        <a:ext cx="218931" cy="8056"/>
      </dsp:txXfrm>
    </dsp:sp>
    <dsp:sp modelId="{3E105080-0A5E-45EC-9D0B-0D7B3D84626D}">
      <dsp:nvSpPr>
        <dsp:cNvPr id="0" name=""/>
        <dsp:cNvSpPr/>
      </dsp:nvSpPr>
      <dsp:spPr>
        <a:xfrm>
          <a:off x="5706597" y="2915128"/>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protect the sanctity of human life </a:t>
          </a:r>
          <a:endParaRPr lang="en-US" sz="3200" b="1" kern="1200" dirty="0">
            <a:solidFill>
              <a:prstClr val="black"/>
            </a:solidFill>
            <a:latin typeface="Calibri" panose="020F0502020204030204" pitchFamily="34" charset="0"/>
            <a:ea typeface="+mn-ea"/>
            <a:cs typeface="Calibri" panose="020F0502020204030204" pitchFamily="34" charset="0"/>
          </a:endParaRPr>
        </a:p>
      </dsp:txBody>
      <dsp:txXfrm>
        <a:off x="5706597" y="2915128"/>
        <a:ext cx="3499204" cy="2099522"/>
      </dsp:txXfrm>
    </dsp:sp>
    <dsp:sp modelId="{D75BCB31-65B2-43B6-A0AB-898C868B02ED}">
      <dsp:nvSpPr>
        <dsp:cNvPr id="0" name=""/>
        <dsp:cNvSpPr/>
      </dsp:nvSpPr>
      <dsp:spPr>
        <a:xfrm>
          <a:off x="4899980" y="6823508"/>
          <a:ext cx="774216" cy="91440"/>
        </a:xfrm>
        <a:custGeom>
          <a:avLst/>
          <a:gdLst/>
          <a:ahLst/>
          <a:cxnLst/>
          <a:rect l="0" t="0" r="0" b="0"/>
          <a:pathLst>
            <a:path>
              <a:moveTo>
                <a:pt x="0" y="45720"/>
              </a:moveTo>
              <a:lnTo>
                <a:pt x="774216" y="45720"/>
              </a:lnTo>
            </a:path>
          </a:pathLst>
        </a:custGeom>
        <a:noFill/>
        <a:ln w="12700" cap="flat" cmpd="sng" algn="ctr">
          <a:solidFill>
            <a:schemeClr val="accent2">
              <a:hueOff val="75626"/>
              <a:satOff val="8693"/>
              <a:lumOff val="-69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66968" y="6865200"/>
        <a:ext cx="40240" cy="8056"/>
      </dsp:txXfrm>
    </dsp:sp>
    <dsp:sp modelId="{3897657B-39B4-4C60-B3E6-CE072A45D5F3}">
      <dsp:nvSpPr>
        <dsp:cNvPr id="0" name=""/>
        <dsp:cNvSpPr/>
      </dsp:nvSpPr>
      <dsp:spPr>
        <a:xfrm>
          <a:off x="1402576" y="5819467"/>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422400">
            <a:lnSpc>
              <a:spcPct val="90000"/>
            </a:lnSpc>
            <a:spcBef>
              <a:spcPct val="0"/>
            </a:spcBef>
            <a:spcAft>
              <a:spcPct val="35000"/>
            </a:spcAft>
            <a:buNone/>
          </a:pPr>
          <a:r>
            <a:rPr lang="en-CA" sz="3200" b="1" kern="1200" dirty="0">
              <a:solidFill>
                <a:schemeClr val="bg1"/>
              </a:solidFill>
              <a:latin typeface="Calibri" panose="020F0502020204030204" pitchFamily="34" charset="0"/>
              <a:cs typeface="Calibri" panose="020F0502020204030204" pitchFamily="34" charset="0"/>
            </a:rPr>
            <a:t>to enhance the role of women in church and society </a:t>
          </a:r>
          <a:endParaRPr lang="en-US" sz="3200" b="1" kern="1200" dirty="0">
            <a:solidFill>
              <a:schemeClr val="bg1"/>
            </a:solidFill>
            <a:latin typeface="Calibri" panose="020F0502020204030204" pitchFamily="34" charset="0"/>
            <a:cs typeface="Calibri" panose="020F0502020204030204" pitchFamily="34" charset="0"/>
          </a:endParaRPr>
        </a:p>
      </dsp:txBody>
      <dsp:txXfrm>
        <a:off x="1402576" y="5819467"/>
        <a:ext cx="3499204" cy="2099522"/>
      </dsp:txXfrm>
    </dsp:sp>
    <dsp:sp modelId="{83E2527F-3F1F-4944-ABE1-E50764A147FA}">
      <dsp:nvSpPr>
        <dsp:cNvPr id="0" name=""/>
        <dsp:cNvSpPr/>
      </dsp:nvSpPr>
      <dsp:spPr>
        <a:xfrm>
          <a:off x="3154610" y="7917190"/>
          <a:ext cx="4301589" cy="774216"/>
        </a:xfrm>
        <a:custGeom>
          <a:avLst/>
          <a:gdLst/>
          <a:ahLst/>
          <a:cxnLst/>
          <a:rect l="0" t="0" r="0" b="0"/>
          <a:pathLst>
            <a:path>
              <a:moveTo>
                <a:pt x="4301589" y="0"/>
              </a:moveTo>
              <a:lnTo>
                <a:pt x="4301589" y="404208"/>
              </a:lnTo>
              <a:lnTo>
                <a:pt x="0" y="404208"/>
              </a:lnTo>
              <a:lnTo>
                <a:pt x="0" y="774216"/>
              </a:lnTo>
            </a:path>
          </a:pathLst>
        </a:custGeom>
        <a:noFill/>
        <a:ln w="12700" cap="flat" cmpd="sng" algn="ctr">
          <a:solidFill>
            <a:schemeClr val="accent2">
              <a:hueOff val="94533"/>
              <a:satOff val="10866"/>
              <a:lumOff val="-86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5999" y="8300270"/>
        <a:ext cx="218811" cy="8056"/>
      </dsp:txXfrm>
    </dsp:sp>
    <dsp:sp modelId="{D7A07AC2-3A41-44C8-9903-4CCF5081EC03}">
      <dsp:nvSpPr>
        <dsp:cNvPr id="0" name=""/>
        <dsp:cNvSpPr/>
      </dsp:nvSpPr>
      <dsp:spPr>
        <a:xfrm>
          <a:off x="5706597" y="5819467"/>
          <a:ext cx="3499204" cy="2099522"/>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4224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recognize the human </a:t>
          </a:r>
          <a:r>
            <a:rPr lang="en-CA" sz="3200" b="1" kern="1200" dirty="0">
              <a:solidFill>
                <a:schemeClr val="bg1"/>
              </a:solidFill>
              <a:latin typeface="Calibri" panose="020F0502020204030204" pitchFamily="34" charset="0"/>
              <a:cs typeface="Calibri" panose="020F0502020204030204" pitchFamily="34" charset="0"/>
            </a:rPr>
            <a:t>dignity of all people everywhere </a:t>
          </a:r>
          <a:endParaRPr lang="en-US" sz="3200" b="1" kern="1200" dirty="0">
            <a:solidFill>
              <a:schemeClr val="bg1"/>
            </a:solidFill>
            <a:latin typeface="Calibri" panose="020F0502020204030204" pitchFamily="34" charset="0"/>
            <a:cs typeface="Calibri" panose="020F0502020204030204" pitchFamily="34" charset="0"/>
          </a:endParaRPr>
        </a:p>
      </dsp:txBody>
      <dsp:txXfrm>
        <a:off x="5706597" y="5819467"/>
        <a:ext cx="3499204" cy="2099522"/>
      </dsp:txXfrm>
    </dsp:sp>
    <dsp:sp modelId="{5A7F5D6D-304D-4634-8B15-AD3046F508CB}">
      <dsp:nvSpPr>
        <dsp:cNvPr id="0" name=""/>
        <dsp:cNvSpPr/>
      </dsp:nvSpPr>
      <dsp:spPr>
        <a:xfrm>
          <a:off x="4904844" y="10319703"/>
          <a:ext cx="774216" cy="91440"/>
        </a:xfrm>
        <a:custGeom>
          <a:avLst/>
          <a:gdLst/>
          <a:ahLst/>
          <a:cxnLst/>
          <a:rect l="0" t="0" r="0" b="0"/>
          <a:pathLst>
            <a:path>
              <a:moveTo>
                <a:pt x="0" y="45720"/>
              </a:moveTo>
              <a:lnTo>
                <a:pt x="774216" y="45720"/>
              </a:lnTo>
            </a:path>
          </a:pathLst>
        </a:custGeom>
        <a:noFill/>
        <a:ln w="12700" cap="flat" cmpd="sng" algn="ctr">
          <a:solidFill>
            <a:schemeClr val="accent2">
              <a:hueOff val="113439"/>
              <a:satOff val="13039"/>
              <a:lumOff val="-103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71832" y="10361395"/>
        <a:ext cx="40240" cy="8056"/>
      </dsp:txXfrm>
    </dsp:sp>
    <dsp:sp modelId="{CDA97F13-DE90-4968-A86C-F64742B44313}">
      <dsp:nvSpPr>
        <dsp:cNvPr id="0" name=""/>
        <dsp:cNvSpPr/>
      </dsp:nvSpPr>
      <dsp:spPr>
        <a:xfrm>
          <a:off x="1402576" y="8723806"/>
          <a:ext cx="3504067" cy="3283233"/>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uphold and defend Christian education and values in the modern world </a:t>
          </a:r>
          <a:endParaRPr lang="en-US" sz="3200" b="1" kern="1200" dirty="0">
            <a:solidFill>
              <a:prstClr val="black"/>
            </a:solidFill>
            <a:latin typeface="Calibri" panose="020F0502020204030204" pitchFamily="34" charset="0"/>
            <a:ea typeface="+mn-ea"/>
            <a:cs typeface="Calibri" panose="020F0502020204030204" pitchFamily="34" charset="0"/>
          </a:endParaRPr>
        </a:p>
      </dsp:txBody>
      <dsp:txXfrm>
        <a:off x="1402576" y="8723806"/>
        <a:ext cx="3504067" cy="3283233"/>
      </dsp:txXfrm>
    </dsp:sp>
    <dsp:sp modelId="{F0187DFF-091F-4020-AEEA-E85903689517}">
      <dsp:nvSpPr>
        <dsp:cNvPr id="0" name=""/>
        <dsp:cNvSpPr/>
      </dsp:nvSpPr>
      <dsp:spPr>
        <a:xfrm>
          <a:off x="5711461" y="8779234"/>
          <a:ext cx="4455921" cy="3172378"/>
        </a:xfrm>
        <a:prstGeom prst="rect">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64" tIns="179982" rIns="171464" bIns="179982" numCol="1" spcCol="1270" anchor="ctr" anchorCtr="0">
          <a:noAutofit/>
        </a:bodyPr>
        <a:lstStyle/>
        <a:p>
          <a:pPr marL="0" lvl="0" indent="0" algn="ctr" defTabSz="1600200">
            <a:lnSpc>
              <a:spcPct val="90000"/>
            </a:lnSpc>
            <a:spcBef>
              <a:spcPct val="0"/>
            </a:spcBef>
            <a:spcAft>
              <a:spcPct val="35000"/>
            </a:spcAft>
            <a:buNone/>
          </a:pPr>
          <a:r>
            <a:rPr lang="en-CA" sz="3200" b="1" kern="1200" dirty="0">
              <a:solidFill>
                <a:prstClr val="black"/>
              </a:solidFill>
              <a:latin typeface="Calibri" panose="020F0502020204030204" pitchFamily="34" charset="0"/>
              <a:ea typeface="+mn-ea"/>
              <a:cs typeface="Calibri" panose="020F0502020204030204" pitchFamily="34" charset="0"/>
            </a:rPr>
            <a:t>to contribute to the understanding and growth of religious freedom, social justice, peace and harmony </a:t>
          </a:r>
          <a:endParaRPr lang="en-US" sz="3200" b="1" kern="1200" dirty="0">
            <a:solidFill>
              <a:prstClr val="black"/>
            </a:solidFill>
            <a:latin typeface="Calibri" panose="020F0502020204030204" pitchFamily="34" charset="0"/>
            <a:ea typeface="+mn-ea"/>
            <a:cs typeface="Calibri" panose="020F0502020204030204" pitchFamily="34" charset="0"/>
          </a:endParaRPr>
        </a:p>
      </dsp:txBody>
      <dsp:txXfrm>
        <a:off x="5711461" y="8779234"/>
        <a:ext cx="4455921" cy="317237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FDC4D53-0AFB-4379-8277-C87455BBD2C0}" type="datetimeFigureOut">
              <a:rPr lang="en-CA" smtClean="0"/>
              <a:t>2022-10-14</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1C3A567-1277-4385-8CB1-BFFE2449675B}" type="slidenum">
              <a:rPr lang="en-CA" smtClean="0"/>
              <a:t>‹#›</a:t>
            </a:fld>
            <a:endParaRPr lang="en-CA"/>
          </a:p>
        </p:txBody>
      </p:sp>
    </p:spTree>
    <p:extLst>
      <p:ext uri="{BB962C8B-B14F-4D97-AF65-F5344CB8AC3E}">
        <p14:creationId xmlns:p14="http://schemas.microsoft.com/office/powerpoint/2010/main" val="100511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3F8CC-6E3C-4B99-B08D-C5BDF08FF80D}" type="datetimeFigureOut">
              <a:rPr lang="en-CA" smtClean="0"/>
              <a:t>2022-10-14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06272AD-4C7B-4E83-8B40-0CAFAA549EBC}" type="slidenum">
              <a:rPr lang="en-CA" smtClean="0"/>
              <a:t>‹#›</a:t>
            </a:fld>
            <a:endParaRPr lang="en-CA"/>
          </a:p>
        </p:txBody>
      </p:sp>
    </p:spTree>
    <p:extLst>
      <p:ext uri="{BB962C8B-B14F-4D97-AF65-F5344CB8AC3E}">
        <p14:creationId xmlns:p14="http://schemas.microsoft.com/office/powerpoint/2010/main" val="294946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mn-lt"/>
                <a:ea typeface="+mn-ea"/>
                <a:cs typeface="+mn-cs"/>
              </a:rPr>
              <a:t>Slide 16: Putting on the Roof</a:t>
            </a:r>
            <a:endParaRPr lang="en-C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When the foundation is strong and the columns/values are equally strong and straight, the League will be able to construct its envisioned future. All efforts (i.e. goals) will then work to putting the trusses on the structure and laying on the roof.</a:t>
            </a:r>
            <a:endParaRPr lang="en-CA" sz="16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81D95405-745F-4D49-AB55-00C6065DE796}" type="slidenum">
              <a:rPr lang="en-CA" smtClean="0"/>
              <a:t>11</a:t>
            </a:fld>
            <a:endParaRPr lang="en-CA"/>
          </a:p>
        </p:txBody>
      </p:sp>
    </p:spTree>
    <p:extLst>
      <p:ext uri="{BB962C8B-B14F-4D97-AF65-F5344CB8AC3E}">
        <p14:creationId xmlns:p14="http://schemas.microsoft.com/office/powerpoint/2010/main" val="26621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8395" y="1995312"/>
            <a:ext cx="13819214" cy="4244622"/>
          </a:xfrm>
        </p:spPr>
        <p:txBody>
          <a:bodyPr anchor="b">
            <a:normAutofit/>
          </a:bodyPr>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1218395" y="6403623"/>
            <a:ext cx="13819214"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D79C63-F65C-4F36-BF53-01B2ADD40B2B}"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86803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410" y="7625553"/>
            <a:ext cx="13823419" cy="1456631"/>
          </a:xfrm>
        </p:spPr>
        <p:txBody>
          <a:bodyPr anchor="b">
            <a:normAutofit/>
          </a:bodyPr>
          <a:lstStyle>
            <a:lvl1pPr>
              <a:defRPr sz="4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410" y="1104573"/>
            <a:ext cx="13823419" cy="600841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endParaRPr lang="en-US" dirty="0"/>
          </a:p>
        </p:txBody>
      </p:sp>
      <p:sp>
        <p:nvSpPr>
          <p:cNvPr id="4" name="Text Placeholder 3"/>
          <p:cNvSpPr>
            <a:spLocks noGrp="1"/>
          </p:cNvSpPr>
          <p:nvPr>
            <p:ph type="body" sz="half" idx="2"/>
          </p:nvPr>
        </p:nvSpPr>
        <p:spPr>
          <a:xfrm>
            <a:off x="1218394" y="9082183"/>
            <a:ext cx="13821332" cy="1213284"/>
          </a:xfrm>
        </p:spPr>
        <p:txBody>
          <a:bodyPr>
            <a:normAutofit/>
          </a:bodyPr>
          <a:lstStyle>
            <a:lvl1pPr marL="0" indent="0" algn="ctr">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53522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393" y="1083736"/>
            <a:ext cx="13805017" cy="6088638"/>
          </a:xfrm>
        </p:spPr>
        <p:txBody>
          <a:bodyPr anchor="ctr"/>
          <a:lstStyle>
            <a:lvl1pPr>
              <a:defRPr sz="5689"/>
            </a:lvl1pPr>
          </a:lstStyle>
          <a:p>
            <a:r>
              <a:rPr lang="en-US"/>
              <a:t>Click to edit Master title style</a:t>
            </a:r>
            <a:endParaRPr lang="en-US" dirty="0"/>
          </a:p>
        </p:txBody>
      </p:sp>
      <p:sp>
        <p:nvSpPr>
          <p:cNvPr id="4" name="Text Placeholder 3"/>
          <p:cNvSpPr>
            <a:spLocks noGrp="1"/>
          </p:cNvSpPr>
          <p:nvPr>
            <p:ph type="body" sz="half" idx="2"/>
          </p:nvPr>
        </p:nvSpPr>
        <p:spPr>
          <a:xfrm>
            <a:off x="1218396" y="7475236"/>
            <a:ext cx="13805015" cy="2830553"/>
          </a:xfrm>
        </p:spPr>
        <p:txBody>
          <a:bodyPr anchor="ctr"/>
          <a:lstStyle>
            <a:lvl1pPr marL="0" indent="0" algn="ctr">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141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8283" y="1083733"/>
            <a:ext cx="12403669" cy="5320718"/>
          </a:xfrm>
        </p:spPr>
        <p:txBody>
          <a:bodyPr anchor="ctr"/>
          <a:lstStyle>
            <a:lvl1pPr>
              <a:defRPr sz="5689"/>
            </a:lvl1pPr>
          </a:lstStyle>
          <a:p>
            <a:r>
              <a:rPr lang="en-US"/>
              <a:t>Click to edit Master title style</a:t>
            </a:r>
            <a:endParaRPr lang="en-US" dirty="0"/>
          </a:p>
        </p:txBody>
      </p:sp>
      <p:sp>
        <p:nvSpPr>
          <p:cNvPr id="12" name="Text Placeholder 3"/>
          <p:cNvSpPr>
            <a:spLocks noGrp="1"/>
          </p:cNvSpPr>
          <p:nvPr>
            <p:ph type="body" sz="half" idx="13"/>
          </p:nvPr>
        </p:nvSpPr>
        <p:spPr>
          <a:xfrm>
            <a:off x="2294194" y="6417835"/>
            <a:ext cx="11669732" cy="758777"/>
          </a:xfrm>
        </p:spPr>
        <p:txBody>
          <a:bodyPr anchor="t">
            <a:normAutofit/>
          </a:bodyPr>
          <a:lstStyle>
            <a:lvl1pPr marL="0" indent="0" algn="r">
              <a:buNone/>
              <a:defRPr sz="2489"/>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4" name="Text Placeholder 3"/>
          <p:cNvSpPr>
            <a:spLocks noGrp="1"/>
          </p:cNvSpPr>
          <p:nvPr>
            <p:ph type="body" sz="half" idx="2"/>
          </p:nvPr>
        </p:nvSpPr>
        <p:spPr>
          <a:xfrm>
            <a:off x="1218391" y="7475237"/>
            <a:ext cx="13805017" cy="2820231"/>
          </a:xfrm>
        </p:spPr>
        <p:txBody>
          <a:bodyPr anchor="ctr">
            <a:normAutofit/>
          </a:bodyPr>
          <a:lstStyle>
            <a:lvl1pPr marL="0" indent="0" algn="ctr">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
        <p:nvSpPr>
          <p:cNvPr id="10" name="TextBox 9"/>
          <p:cNvSpPr txBox="1"/>
          <p:nvPr/>
        </p:nvSpPr>
        <p:spPr>
          <a:xfrm>
            <a:off x="898213" y="1140887"/>
            <a:ext cx="812800" cy="103960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4222" dirty="0">
                <a:solidFill>
                  <a:schemeClr val="tx1"/>
                </a:solidFill>
                <a:effectLst/>
              </a:rPr>
              <a:t>“</a:t>
            </a:r>
          </a:p>
        </p:txBody>
      </p:sp>
      <p:sp>
        <p:nvSpPr>
          <p:cNvPr id="14" name="TextBox 13"/>
          <p:cNvSpPr txBox="1"/>
          <p:nvPr/>
        </p:nvSpPr>
        <p:spPr>
          <a:xfrm>
            <a:off x="14127504" y="5463779"/>
            <a:ext cx="812800" cy="103960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dirty="0">
                <a:solidFill>
                  <a:schemeClr val="tx1"/>
                </a:solidFill>
                <a:effectLst/>
              </a:rPr>
              <a:t>”</a:t>
            </a:r>
          </a:p>
        </p:txBody>
      </p:sp>
    </p:spTree>
    <p:extLst>
      <p:ext uri="{BB962C8B-B14F-4D97-AF65-F5344CB8AC3E}">
        <p14:creationId xmlns:p14="http://schemas.microsoft.com/office/powerpoint/2010/main" val="260389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18410" y="3781233"/>
            <a:ext cx="13807102" cy="4465484"/>
          </a:xfrm>
        </p:spPr>
        <p:txBody>
          <a:bodyPr anchor="b"/>
          <a:lstStyle>
            <a:lvl1pPr>
              <a:defRPr sz="5689"/>
            </a:lvl1pPr>
          </a:lstStyle>
          <a:p>
            <a:r>
              <a:rPr lang="en-US"/>
              <a:t>Click to edit Master title style</a:t>
            </a:r>
            <a:endParaRPr lang="en-US" dirty="0"/>
          </a:p>
        </p:txBody>
      </p:sp>
      <p:sp>
        <p:nvSpPr>
          <p:cNvPr id="4" name="Text Placeholder 3"/>
          <p:cNvSpPr>
            <a:spLocks noGrp="1"/>
          </p:cNvSpPr>
          <p:nvPr>
            <p:ph type="body" sz="half" idx="2"/>
          </p:nvPr>
        </p:nvSpPr>
        <p:spPr>
          <a:xfrm>
            <a:off x="1218393" y="8267655"/>
            <a:ext cx="13805017" cy="2027812"/>
          </a:xfrm>
        </p:spPr>
        <p:txBody>
          <a:bodyPr anchor="t"/>
          <a:lstStyle>
            <a:lvl1pPr marL="0" indent="0" algn="ctr">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324379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18391" y="1083736"/>
            <a:ext cx="13805017" cy="2356556"/>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18394" y="3712570"/>
            <a:ext cx="4398608" cy="1463653"/>
          </a:xfrm>
        </p:spPr>
        <p:txBody>
          <a:bodyPr anchor="b">
            <a:noAutofit/>
          </a:bodyPr>
          <a:lstStyle>
            <a:lvl1pPr marL="0" indent="0" algn="ctr">
              <a:lnSpc>
                <a:spcPct val="100000"/>
              </a:lnSpc>
              <a:buNone/>
              <a:defRPr sz="4267"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8" name="Text Placeholder 3"/>
          <p:cNvSpPr>
            <a:spLocks noGrp="1"/>
          </p:cNvSpPr>
          <p:nvPr>
            <p:ph type="body" sz="half" idx="15"/>
          </p:nvPr>
        </p:nvSpPr>
        <p:spPr>
          <a:xfrm>
            <a:off x="1218394" y="5176221"/>
            <a:ext cx="4398608" cy="5119246"/>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9" name="Text Placeholder 4"/>
          <p:cNvSpPr>
            <a:spLocks noGrp="1"/>
          </p:cNvSpPr>
          <p:nvPr>
            <p:ph type="body" sz="quarter" idx="3"/>
          </p:nvPr>
        </p:nvSpPr>
        <p:spPr>
          <a:xfrm>
            <a:off x="5926504" y="3712569"/>
            <a:ext cx="4398078" cy="1463652"/>
          </a:xfrm>
        </p:spPr>
        <p:txBody>
          <a:bodyPr anchor="b">
            <a:noAutofit/>
          </a:bodyPr>
          <a:lstStyle>
            <a:lvl1pPr marL="0" indent="0" algn="ctr">
              <a:lnSpc>
                <a:spcPct val="100000"/>
              </a:lnSpc>
              <a:buNone/>
              <a:defRPr sz="4267"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10" name="Text Placeholder 3"/>
          <p:cNvSpPr>
            <a:spLocks noGrp="1"/>
          </p:cNvSpPr>
          <p:nvPr>
            <p:ph type="body" sz="half" idx="16"/>
          </p:nvPr>
        </p:nvSpPr>
        <p:spPr>
          <a:xfrm>
            <a:off x="5926505" y="5176221"/>
            <a:ext cx="4399762" cy="5119246"/>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11" name="Text Placeholder 4"/>
          <p:cNvSpPr>
            <a:spLocks noGrp="1"/>
          </p:cNvSpPr>
          <p:nvPr>
            <p:ph type="body" sz="quarter" idx="13"/>
          </p:nvPr>
        </p:nvSpPr>
        <p:spPr>
          <a:xfrm>
            <a:off x="10631065" y="3712569"/>
            <a:ext cx="4388281" cy="1463652"/>
          </a:xfrm>
        </p:spPr>
        <p:txBody>
          <a:bodyPr anchor="b">
            <a:noAutofit/>
          </a:bodyPr>
          <a:lstStyle>
            <a:lvl1pPr marL="0" indent="0" algn="ctr">
              <a:lnSpc>
                <a:spcPct val="100000"/>
              </a:lnSpc>
              <a:buNone/>
              <a:defRPr sz="4267"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12" name="Text Placeholder 3"/>
          <p:cNvSpPr>
            <a:spLocks noGrp="1"/>
          </p:cNvSpPr>
          <p:nvPr>
            <p:ph type="body" sz="half" idx="17"/>
          </p:nvPr>
        </p:nvSpPr>
        <p:spPr>
          <a:xfrm>
            <a:off x="10635129" y="5176221"/>
            <a:ext cx="4388281" cy="5119246"/>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3" name="Date Placeholder 2"/>
          <p:cNvSpPr>
            <a:spLocks noGrp="1"/>
          </p:cNvSpPr>
          <p:nvPr>
            <p:ph type="dt" sz="half" idx="10"/>
          </p:nvPr>
        </p:nvSpPr>
        <p:spPr/>
        <p:txBody>
          <a:bodyPr/>
          <a:lstStyle/>
          <a:p>
            <a:fld id="{A9D79C63-F65C-4F36-BF53-01B2ADD40B2B}" type="datetimeFigureOut">
              <a:rPr lang="en-CA" smtClean="0"/>
              <a:t>2022-10-14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29986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18393" y="1083736"/>
            <a:ext cx="13805017" cy="235655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18395" y="7091817"/>
            <a:ext cx="4398606" cy="1024466"/>
          </a:xfrm>
        </p:spPr>
        <p:txBody>
          <a:bodyPr anchor="b">
            <a:noAutofit/>
          </a:bodyPr>
          <a:lstStyle>
            <a:lvl1pPr marL="0" indent="0" algn="ctr">
              <a:lnSpc>
                <a:spcPct val="100000"/>
              </a:lnSpc>
              <a:buNone/>
              <a:defRPr sz="3556"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20" name="Picture Placeholder 2"/>
          <p:cNvSpPr>
            <a:spLocks noGrp="1" noChangeAspect="1"/>
          </p:cNvSpPr>
          <p:nvPr>
            <p:ph type="pic" idx="15"/>
          </p:nvPr>
        </p:nvSpPr>
        <p:spPr>
          <a:xfrm>
            <a:off x="1456026" y="3719529"/>
            <a:ext cx="3920068" cy="2709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r>
              <a:rPr lang="en-US"/>
              <a:t>Click icon to add picture</a:t>
            </a:r>
            <a:endParaRPr lang="en-US" dirty="0"/>
          </a:p>
        </p:txBody>
      </p:sp>
      <p:sp>
        <p:nvSpPr>
          <p:cNvPr id="21" name="Text Placeholder 3"/>
          <p:cNvSpPr>
            <a:spLocks noGrp="1"/>
          </p:cNvSpPr>
          <p:nvPr>
            <p:ph type="body" sz="half" idx="18"/>
          </p:nvPr>
        </p:nvSpPr>
        <p:spPr>
          <a:xfrm>
            <a:off x="1218395" y="8116283"/>
            <a:ext cx="4398606" cy="2179186"/>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22" name="Text Placeholder 4"/>
          <p:cNvSpPr>
            <a:spLocks noGrp="1"/>
          </p:cNvSpPr>
          <p:nvPr>
            <p:ph type="body" sz="quarter" idx="3"/>
          </p:nvPr>
        </p:nvSpPr>
        <p:spPr>
          <a:xfrm>
            <a:off x="5923602" y="7091817"/>
            <a:ext cx="4398644" cy="1024466"/>
          </a:xfrm>
        </p:spPr>
        <p:txBody>
          <a:bodyPr anchor="b">
            <a:noAutofit/>
          </a:bodyPr>
          <a:lstStyle>
            <a:lvl1pPr marL="0" indent="0" algn="ctr">
              <a:lnSpc>
                <a:spcPct val="100000"/>
              </a:lnSpc>
              <a:buNone/>
              <a:defRPr sz="3556"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23" name="Picture Placeholder 2"/>
          <p:cNvSpPr>
            <a:spLocks noGrp="1" noChangeAspect="1"/>
          </p:cNvSpPr>
          <p:nvPr>
            <p:ph type="pic" idx="21"/>
          </p:nvPr>
        </p:nvSpPr>
        <p:spPr>
          <a:xfrm>
            <a:off x="6091995" y="3719529"/>
            <a:ext cx="3907367" cy="2709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r>
              <a:rPr lang="en-US"/>
              <a:t>Click icon to add picture</a:t>
            </a:r>
            <a:endParaRPr lang="en-US" dirty="0"/>
          </a:p>
        </p:txBody>
      </p:sp>
      <p:sp>
        <p:nvSpPr>
          <p:cNvPr id="24" name="Text Placeholder 3"/>
          <p:cNvSpPr>
            <a:spLocks noGrp="1"/>
          </p:cNvSpPr>
          <p:nvPr>
            <p:ph type="body" sz="half" idx="19"/>
          </p:nvPr>
        </p:nvSpPr>
        <p:spPr>
          <a:xfrm>
            <a:off x="5921797" y="8116281"/>
            <a:ext cx="4400448" cy="2179186"/>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25" name="Text Placeholder 4"/>
          <p:cNvSpPr>
            <a:spLocks noGrp="1"/>
          </p:cNvSpPr>
          <p:nvPr>
            <p:ph type="body" sz="quarter" idx="13"/>
          </p:nvPr>
        </p:nvSpPr>
        <p:spPr>
          <a:xfrm>
            <a:off x="10631231" y="7091817"/>
            <a:ext cx="4386533" cy="1024466"/>
          </a:xfrm>
        </p:spPr>
        <p:txBody>
          <a:bodyPr anchor="b">
            <a:noAutofit/>
          </a:bodyPr>
          <a:lstStyle>
            <a:lvl1pPr marL="0" indent="0" algn="ctr">
              <a:lnSpc>
                <a:spcPct val="100000"/>
              </a:lnSpc>
              <a:buNone/>
              <a:defRPr sz="3556" b="0">
                <a:solidFill>
                  <a:schemeClr val="tx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26" name="Picture Placeholder 2"/>
          <p:cNvSpPr>
            <a:spLocks noGrp="1" noChangeAspect="1"/>
          </p:cNvSpPr>
          <p:nvPr>
            <p:ph type="pic" idx="22"/>
          </p:nvPr>
        </p:nvSpPr>
        <p:spPr>
          <a:xfrm>
            <a:off x="10870406" y="3719529"/>
            <a:ext cx="3909484" cy="2709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r>
              <a:rPr lang="en-US"/>
              <a:t>Click icon to add picture</a:t>
            </a:r>
            <a:endParaRPr lang="en-US" dirty="0"/>
          </a:p>
        </p:txBody>
      </p:sp>
      <p:sp>
        <p:nvSpPr>
          <p:cNvPr id="27" name="Text Placeholder 3"/>
          <p:cNvSpPr>
            <a:spLocks noGrp="1"/>
          </p:cNvSpPr>
          <p:nvPr>
            <p:ph type="body" sz="half" idx="20"/>
          </p:nvPr>
        </p:nvSpPr>
        <p:spPr>
          <a:xfrm>
            <a:off x="10631063" y="8116285"/>
            <a:ext cx="4392345" cy="2179182"/>
          </a:xfrm>
        </p:spPr>
        <p:txBody>
          <a:bodyPr anchor="t">
            <a:normAutofit/>
          </a:bodyPr>
          <a:lstStyle>
            <a:lvl1pPr marL="0" indent="0" algn="ctr">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3" name="Date Placeholder 2"/>
          <p:cNvSpPr>
            <a:spLocks noGrp="1"/>
          </p:cNvSpPr>
          <p:nvPr>
            <p:ph type="dt" sz="half" idx="10"/>
          </p:nvPr>
        </p:nvSpPr>
        <p:spPr/>
        <p:txBody>
          <a:bodyPr/>
          <a:lstStyle/>
          <a:p>
            <a:fld id="{A9D79C63-F65C-4F36-BF53-01B2ADD40B2B}" type="datetimeFigureOut">
              <a:rPr lang="en-CA" smtClean="0"/>
              <a:t>2022-10-14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59077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79C63-F65C-4F36-BF53-01B2ADD40B2B}"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758237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1083734"/>
            <a:ext cx="3390210" cy="921173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18394" y="1083734"/>
            <a:ext cx="10211607" cy="92117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79C63-F65C-4F36-BF53-01B2ADD40B2B}"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131727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256000" cy="12192000"/>
          </a:xfrm>
          <a:prstGeom prst="rect">
            <a:avLst/>
          </a:prstGeom>
        </p:spPr>
      </p:pic>
    </p:spTree>
    <p:extLst>
      <p:ext uri="{BB962C8B-B14F-4D97-AF65-F5344CB8AC3E}">
        <p14:creationId xmlns:p14="http://schemas.microsoft.com/office/powerpoint/2010/main" val="600831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6256000" cy="12192000"/>
          </a:xfrm>
          <a:prstGeom prst="rect">
            <a:avLst/>
          </a:prstGeom>
        </p:spPr>
      </p:pic>
    </p:spTree>
    <p:extLst>
      <p:ext uri="{BB962C8B-B14F-4D97-AF65-F5344CB8AC3E}">
        <p14:creationId xmlns:p14="http://schemas.microsoft.com/office/powerpoint/2010/main" val="75288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D79C63-F65C-4F36-BF53-01B2ADD40B2B}"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62317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38992" y="1168405"/>
            <a:ext cx="12978016" cy="5071532"/>
          </a:xfrm>
        </p:spPr>
        <p:txBody>
          <a:bodyPr anchor="b">
            <a:normAutofit/>
          </a:bodyPr>
          <a:lstStyle>
            <a:lvl1pPr>
              <a:defRPr sz="6045"/>
            </a:lvl1pPr>
          </a:lstStyle>
          <a:p>
            <a:r>
              <a:rPr lang="en-US"/>
              <a:t>Click to edit Master title style</a:t>
            </a:r>
            <a:endParaRPr lang="en-US" dirty="0"/>
          </a:p>
        </p:txBody>
      </p:sp>
      <p:sp>
        <p:nvSpPr>
          <p:cNvPr id="3" name="Text Placeholder 2"/>
          <p:cNvSpPr>
            <a:spLocks noGrp="1"/>
          </p:cNvSpPr>
          <p:nvPr>
            <p:ph type="body" idx="1"/>
          </p:nvPr>
        </p:nvSpPr>
        <p:spPr>
          <a:xfrm>
            <a:off x="1638992" y="6403626"/>
            <a:ext cx="12978016" cy="2666999"/>
          </a:xfrm>
        </p:spPr>
        <p:txBody>
          <a:bodyPr/>
          <a:lstStyle>
            <a:lvl1pPr marL="0" indent="0" algn="ctr">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D79C63-F65C-4F36-BF53-01B2ADD40B2B}" type="datetimeFigureOut">
              <a:rPr lang="en-CA" smtClean="0"/>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18752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8396" y="1083736"/>
            <a:ext cx="13805015" cy="235790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18394" y="3712570"/>
            <a:ext cx="6808005" cy="658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1204" y="3712570"/>
            <a:ext cx="6792206" cy="658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32341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8396" y="1083736"/>
            <a:ext cx="1380501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27426" y="3712569"/>
            <a:ext cx="6400580" cy="1464732"/>
          </a:xfrm>
        </p:spPr>
        <p:txBody>
          <a:bodyPr anchor="b"/>
          <a:lstStyle>
            <a:lvl1pPr marL="0" indent="0">
              <a:lnSpc>
                <a:spcPct val="100000"/>
              </a:lnSpc>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218393" y="5177301"/>
            <a:ext cx="6809611" cy="511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638632" y="3712569"/>
            <a:ext cx="6384777" cy="1464732"/>
          </a:xfrm>
        </p:spPr>
        <p:txBody>
          <a:bodyPr anchor="b"/>
          <a:lstStyle>
            <a:lvl1pPr marL="0" indent="0">
              <a:lnSpc>
                <a:spcPct val="100000"/>
              </a:lnSpc>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29600" y="5177301"/>
            <a:ext cx="6793810" cy="511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D79C63-F65C-4F36-BF53-01B2ADD40B2B}" type="datetimeFigureOut">
              <a:rPr lang="en-CA" smtClean="0"/>
              <a:t>2022-10-14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64032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D79C63-F65C-4F36-BF53-01B2ADD40B2B}" type="datetimeFigureOut">
              <a:rPr lang="en-CA" smtClean="0"/>
              <a:t>2022-10-14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326389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79C63-F65C-4F36-BF53-01B2ADD40B2B}" type="datetimeFigureOut">
              <a:rPr lang="en-CA" smtClean="0"/>
              <a:t>2022-10-14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39214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2971" y="1083733"/>
            <a:ext cx="5242983" cy="4199467"/>
          </a:xfrm>
        </p:spPr>
        <p:txBody>
          <a:bodyPr anchor="b">
            <a:normAutofit/>
          </a:bodyPr>
          <a:lstStyle>
            <a:lvl1pPr>
              <a:defRPr sz="4978"/>
            </a:lvl1pPr>
          </a:lstStyle>
          <a:p>
            <a:r>
              <a:rPr lang="en-US"/>
              <a:t>Click to edit Master title style</a:t>
            </a:r>
            <a:endParaRPr lang="en-US" dirty="0"/>
          </a:p>
        </p:txBody>
      </p:sp>
      <p:sp>
        <p:nvSpPr>
          <p:cNvPr id="3" name="Content Placeholder 2"/>
          <p:cNvSpPr>
            <a:spLocks noGrp="1"/>
          </p:cNvSpPr>
          <p:nvPr>
            <p:ph idx="1"/>
          </p:nvPr>
        </p:nvSpPr>
        <p:spPr>
          <a:xfrm>
            <a:off x="6770753" y="1083734"/>
            <a:ext cx="8252656" cy="921173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22971" y="5283203"/>
            <a:ext cx="5242983" cy="5012265"/>
          </a:xfrm>
        </p:spPr>
        <p:txBody>
          <a:bodyPr/>
          <a:lstStyle>
            <a:lvl1pPr marL="0" indent="0" algn="ctr">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20443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2972" y="1083733"/>
            <a:ext cx="7409072" cy="4199467"/>
          </a:xfrm>
        </p:spPr>
        <p:txBody>
          <a:bodyPr anchor="b">
            <a:normAutofit/>
          </a:bodyPr>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9333213" y="1349122"/>
            <a:ext cx="5274556" cy="8680956"/>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en-US"/>
              <a:t>Click icon to add picture</a:t>
            </a:r>
            <a:endParaRPr lang="en-US" dirty="0"/>
          </a:p>
        </p:txBody>
      </p:sp>
      <p:sp>
        <p:nvSpPr>
          <p:cNvPr id="4" name="Text Placeholder 3"/>
          <p:cNvSpPr>
            <a:spLocks noGrp="1"/>
          </p:cNvSpPr>
          <p:nvPr>
            <p:ph type="body" sz="half" idx="2"/>
          </p:nvPr>
        </p:nvSpPr>
        <p:spPr>
          <a:xfrm>
            <a:off x="1218393" y="5283200"/>
            <a:ext cx="7415541" cy="5012267"/>
          </a:xfrm>
        </p:spPr>
        <p:txBody>
          <a:bodyPr>
            <a:normAutofit/>
          </a:bodyPr>
          <a:lstStyle>
            <a:lvl1pPr marL="0" indent="0" algn="ctr">
              <a:buNone/>
              <a:defRPr sz="3200"/>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A9D79C63-F65C-4F36-BF53-01B2ADD40B2B}" type="datetimeFigureOut">
              <a:rPr lang="en-CA" smtClean="0"/>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4D242BB-90F3-4CA5-8B41-5D1DECD0B604}" type="slidenum">
              <a:rPr lang="en-CA" smtClean="0"/>
              <a:t>‹#›</a:t>
            </a:fld>
            <a:endParaRPr lang="en-CA"/>
          </a:p>
        </p:txBody>
      </p:sp>
    </p:spTree>
    <p:extLst>
      <p:ext uri="{BB962C8B-B14F-4D97-AF65-F5344CB8AC3E}">
        <p14:creationId xmlns:p14="http://schemas.microsoft.com/office/powerpoint/2010/main" val="271284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396" y="1083736"/>
            <a:ext cx="13805015" cy="23579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8393" y="3726336"/>
            <a:ext cx="13805017" cy="6569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38315" y="10459158"/>
            <a:ext cx="3657600" cy="649111"/>
          </a:xfrm>
          <a:prstGeom prst="rect">
            <a:avLst/>
          </a:prstGeom>
        </p:spPr>
        <p:txBody>
          <a:bodyPr vert="horz" lIns="91440" tIns="45720" rIns="91440" bIns="45720" rtlCol="0" anchor="ctr"/>
          <a:lstStyle>
            <a:lvl1pPr algn="r">
              <a:defRPr sz="1778">
                <a:solidFill>
                  <a:schemeClr val="tx1">
                    <a:tint val="75000"/>
                  </a:schemeClr>
                </a:solidFill>
              </a:defRPr>
            </a:lvl1pPr>
          </a:lstStyle>
          <a:p>
            <a:fld id="{A9D79C63-F65C-4F36-BF53-01B2ADD40B2B}" type="datetimeFigureOut">
              <a:rPr lang="en-CA" smtClean="0"/>
              <a:t>2022-10-14</a:t>
            </a:fld>
            <a:endParaRPr lang="en-CA"/>
          </a:p>
        </p:txBody>
      </p:sp>
      <p:sp>
        <p:nvSpPr>
          <p:cNvPr id="5" name="Footer Placeholder 4"/>
          <p:cNvSpPr>
            <a:spLocks noGrp="1"/>
          </p:cNvSpPr>
          <p:nvPr>
            <p:ph type="ftr" sz="quarter" idx="3"/>
          </p:nvPr>
        </p:nvSpPr>
        <p:spPr>
          <a:xfrm>
            <a:off x="1218394" y="10459158"/>
            <a:ext cx="8897154" cy="649111"/>
          </a:xfrm>
          <a:prstGeom prst="rect">
            <a:avLst/>
          </a:prstGeom>
        </p:spPr>
        <p:txBody>
          <a:bodyPr vert="horz" lIns="91440" tIns="45720" rIns="91440" bIns="45720" rtlCol="0" anchor="ctr"/>
          <a:lstStyle>
            <a:lvl1pPr algn="l">
              <a:defRPr sz="1778">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4018684" y="10459158"/>
            <a:ext cx="1004727" cy="649111"/>
          </a:xfrm>
          <a:prstGeom prst="rect">
            <a:avLst/>
          </a:prstGeom>
        </p:spPr>
        <p:txBody>
          <a:bodyPr vert="horz" lIns="91440" tIns="45720" rIns="91440" bIns="45720" rtlCol="0" anchor="ctr"/>
          <a:lstStyle>
            <a:lvl1pPr algn="r">
              <a:defRPr sz="1778">
                <a:solidFill>
                  <a:schemeClr val="tx1">
                    <a:tint val="75000"/>
                  </a:schemeClr>
                </a:solidFill>
              </a:defRPr>
            </a:lvl1pPr>
          </a:lstStyle>
          <a:p>
            <a:fld id="{54D242BB-90F3-4CA5-8B41-5D1DECD0B604}" type="slidenum">
              <a:rPr lang="en-CA" smtClean="0"/>
              <a:t>‹#›</a:t>
            </a:fld>
            <a:endParaRPr lang="en-CA"/>
          </a:p>
        </p:txBody>
      </p:sp>
    </p:spTree>
    <p:extLst>
      <p:ext uri="{BB962C8B-B14F-4D97-AF65-F5344CB8AC3E}">
        <p14:creationId xmlns:p14="http://schemas.microsoft.com/office/powerpoint/2010/main" val="2918683463"/>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684" r:id="rId19"/>
  </p:sldLayoutIdLst>
  <p:txStyles>
    <p:titleStyle>
      <a:lvl1pPr algn="ctr" defTabSz="1625620" rtl="0" eaLnBrk="1" latinLnBrk="0" hangingPunct="1">
        <a:lnSpc>
          <a:spcPct val="90000"/>
        </a:lnSpc>
        <a:spcBef>
          <a:spcPct val="0"/>
        </a:spcBef>
        <a:buNone/>
        <a:defRPr sz="6045"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406405" indent="-406405" algn="l" defTabSz="1625620" rtl="0" eaLnBrk="1" latinLnBrk="0" hangingPunct="1">
        <a:lnSpc>
          <a:spcPct val="120000"/>
        </a:lnSpc>
        <a:spcBef>
          <a:spcPts val="1778"/>
        </a:spcBef>
        <a:buFont typeface="Arial" panose="020B0604020202020204" pitchFamily="34" charset="0"/>
        <a:buChar char="•"/>
        <a:defRPr sz="3556" kern="1200">
          <a:solidFill>
            <a:schemeClr val="tx1"/>
          </a:solidFill>
          <a:effectLst>
            <a:outerShdw blurRad="50800" dist="38100" dir="2700000" algn="tl" rotWithShape="0">
              <a:srgbClr val="000000">
                <a:alpha val="48000"/>
              </a:srgbClr>
            </a:outerShdw>
          </a:effectLst>
          <a:latin typeface="+mn-lt"/>
          <a:ea typeface="+mn-ea"/>
          <a:cs typeface="+mn-cs"/>
        </a:defRPr>
      </a:lvl1pPr>
      <a:lvl2pPr marL="1219215" indent="-406405" algn="l" defTabSz="1625620" rtl="0" eaLnBrk="1" latinLnBrk="0" hangingPunct="1">
        <a:lnSpc>
          <a:spcPct val="120000"/>
        </a:lnSpc>
        <a:spcBef>
          <a:spcPts val="889"/>
        </a:spcBef>
        <a:buFont typeface="Arial" panose="020B0604020202020204" pitchFamily="34" charset="0"/>
        <a:buChar char="•"/>
        <a:defRPr sz="3200" kern="1200">
          <a:solidFill>
            <a:schemeClr val="tx1"/>
          </a:solidFill>
          <a:effectLst>
            <a:outerShdw blurRad="50800" dist="38100" dir="2700000" algn="tl" rotWithShape="0">
              <a:srgbClr val="000000">
                <a:alpha val="48000"/>
              </a:srgbClr>
            </a:outerShdw>
          </a:effectLst>
          <a:latin typeface="+mn-lt"/>
          <a:ea typeface="+mn-ea"/>
          <a:cs typeface="+mn-cs"/>
        </a:defRPr>
      </a:lvl2pPr>
      <a:lvl3pPr marL="2032025" indent="-406405" algn="l" defTabSz="1625620" rtl="0" eaLnBrk="1" latinLnBrk="0" hangingPunct="1">
        <a:lnSpc>
          <a:spcPct val="120000"/>
        </a:lnSpc>
        <a:spcBef>
          <a:spcPts val="889"/>
        </a:spcBef>
        <a:buFont typeface="Arial" panose="020B0604020202020204" pitchFamily="34" charset="0"/>
        <a:buChar char="•"/>
        <a:defRPr sz="2844" kern="1200">
          <a:solidFill>
            <a:schemeClr val="tx1"/>
          </a:solidFill>
          <a:effectLst>
            <a:outerShdw blurRad="50800" dist="38100" dir="2700000" algn="tl" rotWithShape="0">
              <a:srgbClr val="000000">
                <a:alpha val="48000"/>
              </a:srgbClr>
            </a:outerShdw>
          </a:effectLst>
          <a:latin typeface="+mn-lt"/>
          <a:ea typeface="+mn-ea"/>
          <a:cs typeface="+mn-cs"/>
        </a:defRPr>
      </a:lvl3pPr>
      <a:lvl4pPr marL="2844836" indent="-406405" algn="l" defTabSz="1625620" rtl="0" eaLnBrk="1" latinLnBrk="0" hangingPunct="1">
        <a:lnSpc>
          <a:spcPct val="120000"/>
        </a:lnSpc>
        <a:spcBef>
          <a:spcPts val="889"/>
        </a:spcBef>
        <a:buFont typeface="Arial" panose="020B0604020202020204" pitchFamily="34" charset="0"/>
        <a:buChar char="•"/>
        <a:defRPr sz="2489" kern="1200">
          <a:solidFill>
            <a:schemeClr val="tx1"/>
          </a:solidFill>
          <a:effectLst>
            <a:outerShdw blurRad="50800" dist="38100" dir="2700000" algn="tl" rotWithShape="0">
              <a:srgbClr val="000000">
                <a:alpha val="48000"/>
              </a:srgbClr>
            </a:outerShdw>
          </a:effectLst>
          <a:latin typeface="+mn-lt"/>
          <a:ea typeface="+mn-ea"/>
          <a:cs typeface="+mn-cs"/>
        </a:defRPr>
      </a:lvl4pPr>
      <a:lvl5pPr marL="3657646" indent="-406405" algn="l" defTabSz="1625620" rtl="0" eaLnBrk="1" latinLnBrk="0" hangingPunct="1">
        <a:lnSpc>
          <a:spcPct val="120000"/>
        </a:lnSpc>
        <a:spcBef>
          <a:spcPts val="889"/>
        </a:spcBef>
        <a:buFont typeface="Arial" panose="020B0604020202020204" pitchFamily="34" charset="0"/>
        <a:buChar char="•"/>
        <a:defRPr sz="2133" kern="1200">
          <a:solidFill>
            <a:schemeClr val="tx1"/>
          </a:solidFill>
          <a:effectLst>
            <a:outerShdw blurRad="50800" dist="38100" dir="2700000" algn="tl" rotWithShape="0">
              <a:srgbClr val="000000">
                <a:alpha val="48000"/>
              </a:srgbClr>
            </a:outerShdw>
          </a:effectLst>
          <a:latin typeface="+mn-lt"/>
          <a:ea typeface="+mn-ea"/>
          <a:cs typeface="+mn-cs"/>
        </a:defRPr>
      </a:lvl5pPr>
      <a:lvl6pPr marL="4470456" indent="-406405" algn="l" defTabSz="1625620" rtl="0" eaLnBrk="1" latinLnBrk="0" hangingPunct="1">
        <a:lnSpc>
          <a:spcPct val="120000"/>
        </a:lnSpc>
        <a:spcBef>
          <a:spcPts val="889"/>
        </a:spcBef>
        <a:buFont typeface="Arial" panose="020B0604020202020204" pitchFamily="34" charset="0"/>
        <a:buChar char="•"/>
        <a:defRPr sz="2133" kern="1200">
          <a:solidFill>
            <a:schemeClr val="tx1"/>
          </a:solidFill>
          <a:effectLst>
            <a:outerShdw blurRad="50800" dist="38100" dir="2700000" algn="tl" rotWithShape="0">
              <a:srgbClr val="000000">
                <a:alpha val="48000"/>
              </a:srgbClr>
            </a:outerShdw>
          </a:effectLst>
          <a:latin typeface="+mn-lt"/>
          <a:ea typeface="+mn-ea"/>
          <a:cs typeface="+mn-cs"/>
        </a:defRPr>
      </a:lvl6pPr>
      <a:lvl7pPr marL="5283266" indent="-406405" algn="l" defTabSz="1625620" rtl="0" eaLnBrk="1" latinLnBrk="0" hangingPunct="1">
        <a:lnSpc>
          <a:spcPct val="120000"/>
        </a:lnSpc>
        <a:spcBef>
          <a:spcPts val="889"/>
        </a:spcBef>
        <a:buFont typeface="Arial" panose="020B0604020202020204" pitchFamily="34" charset="0"/>
        <a:buChar char="•"/>
        <a:defRPr sz="2133" kern="1200">
          <a:solidFill>
            <a:schemeClr val="tx1"/>
          </a:solidFill>
          <a:effectLst>
            <a:outerShdw blurRad="50800" dist="38100" dir="2700000" algn="tl" rotWithShape="0">
              <a:srgbClr val="000000">
                <a:alpha val="48000"/>
              </a:srgbClr>
            </a:outerShdw>
          </a:effectLst>
          <a:latin typeface="+mn-lt"/>
          <a:ea typeface="+mn-ea"/>
          <a:cs typeface="+mn-cs"/>
        </a:defRPr>
      </a:lvl7pPr>
      <a:lvl8pPr marL="6096076" indent="-406405" algn="l" defTabSz="1625620" rtl="0" eaLnBrk="1" latinLnBrk="0" hangingPunct="1">
        <a:lnSpc>
          <a:spcPct val="120000"/>
        </a:lnSpc>
        <a:spcBef>
          <a:spcPts val="889"/>
        </a:spcBef>
        <a:buFont typeface="Arial" panose="020B0604020202020204" pitchFamily="34" charset="0"/>
        <a:buChar char="•"/>
        <a:defRPr sz="2133" kern="1200">
          <a:solidFill>
            <a:schemeClr val="tx1"/>
          </a:solidFill>
          <a:effectLst>
            <a:outerShdw blurRad="50800" dist="38100" dir="2700000" algn="tl" rotWithShape="0">
              <a:srgbClr val="000000">
                <a:alpha val="48000"/>
              </a:srgbClr>
            </a:outerShdw>
          </a:effectLst>
          <a:latin typeface="+mn-lt"/>
          <a:ea typeface="+mn-ea"/>
          <a:cs typeface="+mn-cs"/>
        </a:defRPr>
      </a:lvl8pPr>
      <a:lvl9pPr marL="6908886" indent="-406405" algn="l" defTabSz="1625620" rtl="0" eaLnBrk="1" latinLnBrk="0" hangingPunct="1">
        <a:lnSpc>
          <a:spcPct val="120000"/>
        </a:lnSpc>
        <a:spcBef>
          <a:spcPts val="889"/>
        </a:spcBef>
        <a:buFont typeface="Arial" panose="020B0604020202020204" pitchFamily="34" charset="0"/>
        <a:buChar char="•"/>
        <a:defRPr sz="2133"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BCF880-5C51-834C-F160-903EC1A95DB9}"/>
              </a:ext>
            </a:extLst>
          </p:cNvPr>
          <p:cNvSpPr>
            <a:spLocks noGrp="1"/>
          </p:cNvSpPr>
          <p:nvPr>
            <p:ph type="ctrTitle"/>
          </p:nvPr>
        </p:nvSpPr>
        <p:spPr>
          <a:xfrm>
            <a:off x="7328942" y="3528219"/>
            <a:ext cx="7613650" cy="5135563"/>
          </a:xfrm>
        </p:spPr>
        <p:txBody>
          <a:bodyPr anchor="b">
            <a:normAutofit/>
          </a:bodyPr>
          <a:lstStyle/>
          <a:p>
            <a:r>
              <a:rPr lang="en-US" sz="9100" dirty="0">
                <a:solidFill>
                  <a:schemeClr val="bg1"/>
                </a:solidFill>
                <a:effectLst/>
                <a:latin typeface="Calibri" panose="020F0502020204030204" pitchFamily="34" charset="0"/>
                <a:cs typeface="Calibri" panose="020F0502020204030204" pitchFamily="34" charset="0"/>
              </a:rPr>
              <a:t>The Catholic Women’s</a:t>
            </a:r>
            <a:br>
              <a:rPr lang="en-US" sz="9100" dirty="0">
                <a:solidFill>
                  <a:schemeClr val="bg1"/>
                </a:solidFill>
                <a:effectLst/>
                <a:latin typeface="Calibri" panose="020F0502020204030204" pitchFamily="34" charset="0"/>
                <a:cs typeface="Calibri" panose="020F0502020204030204" pitchFamily="34" charset="0"/>
              </a:rPr>
            </a:br>
            <a:r>
              <a:rPr lang="en-US" sz="9100" dirty="0">
                <a:solidFill>
                  <a:schemeClr val="bg1"/>
                </a:solidFill>
                <a:effectLst/>
                <a:latin typeface="Calibri" panose="020F0502020204030204" pitchFamily="34" charset="0"/>
                <a:cs typeface="Calibri" panose="020F0502020204030204" pitchFamily="34" charset="0"/>
              </a:rPr>
              <a:t>League of Canada</a:t>
            </a:r>
          </a:p>
        </p:txBody>
      </p:sp>
      <p:pic>
        <p:nvPicPr>
          <p:cNvPr id="7" name="Picture 6">
            <a:extLst>
              <a:ext uri="{FF2B5EF4-FFF2-40B4-BE49-F238E27FC236}">
                <a16:creationId xmlns:a16="http://schemas.microsoft.com/office/drawing/2014/main" id="{3A8A10D2-C1AB-1460-FFA7-DC694B46AB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6002" y="3810000"/>
            <a:ext cx="6466759" cy="4572000"/>
          </a:xfrm>
          <a:prstGeom prst="rect">
            <a:avLst/>
          </a:prstGeom>
        </p:spPr>
      </p:pic>
    </p:spTree>
    <p:extLst>
      <p:ext uri="{BB962C8B-B14F-4D97-AF65-F5344CB8AC3E}">
        <p14:creationId xmlns:p14="http://schemas.microsoft.com/office/powerpoint/2010/main" val="8578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F02F22-B838-353B-5C8F-2EB6DB6C65BF}"/>
              </a:ext>
            </a:extLst>
          </p:cNvPr>
          <p:cNvSpPr txBox="1"/>
          <p:nvPr/>
        </p:nvSpPr>
        <p:spPr>
          <a:xfrm>
            <a:off x="1" y="745450"/>
            <a:ext cx="16256000" cy="1200329"/>
          </a:xfrm>
          <a:prstGeom prst="rect">
            <a:avLst/>
          </a:prstGeom>
          <a:noFill/>
        </p:spPr>
        <p:txBody>
          <a:bodyPr wrap="square">
            <a:spAutoFit/>
          </a:bodyPr>
          <a:lstStyle/>
          <a:p>
            <a:pPr algn="ctr"/>
            <a:r>
              <a:rPr lang="en-US" sz="7200" b="1" dirty="0">
                <a:solidFill>
                  <a:schemeClr val="bg1"/>
                </a:solidFill>
                <a:latin typeface="Calibri" panose="020F0502020204030204" pitchFamily="34" charset="0"/>
                <a:cs typeface="Calibri" panose="020F0502020204030204" pitchFamily="34" charset="0"/>
              </a:rPr>
              <a:t>Membership in the League</a:t>
            </a:r>
            <a:endParaRPr lang="en-CA" sz="7200" b="1" dirty="0">
              <a:solidFill>
                <a:schemeClr val="bg1"/>
              </a:solidFill>
              <a:latin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19D07A63-0C4D-5642-6DEA-F9287DCD9E02}"/>
              </a:ext>
            </a:extLst>
          </p:cNvPr>
          <p:cNvSpPr/>
          <p:nvPr/>
        </p:nvSpPr>
        <p:spPr>
          <a:xfrm>
            <a:off x="2169160" y="3255175"/>
            <a:ext cx="11917680" cy="7385756"/>
          </a:xfrm>
          <a:prstGeom prst="rightArrow">
            <a:avLst/>
          </a:prstGeom>
          <a:solidFill>
            <a:srgbClr val="92D050"/>
          </a:solidFill>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7BA37414-9D7F-C977-8C42-FDD7E875423E}"/>
              </a:ext>
            </a:extLst>
          </p:cNvPr>
          <p:cNvGrpSpPr/>
          <p:nvPr/>
        </p:nvGrpSpPr>
        <p:grpSpPr>
          <a:xfrm>
            <a:off x="1124703" y="5470901"/>
            <a:ext cx="3156605" cy="2954302"/>
            <a:chOff x="7102" y="2215726"/>
            <a:chExt cx="3156605" cy="2954302"/>
          </a:xfrm>
        </p:grpSpPr>
        <p:sp>
          <p:nvSpPr>
            <p:cNvPr id="16" name="Rectangle: Rounded Corners 15">
              <a:extLst>
                <a:ext uri="{FF2B5EF4-FFF2-40B4-BE49-F238E27FC236}">
                  <a16:creationId xmlns:a16="http://schemas.microsoft.com/office/drawing/2014/main" id="{756FFA65-AB61-6F19-569E-5541CBD08A6F}"/>
                </a:ext>
              </a:extLst>
            </p:cNvPr>
            <p:cNvSpPr/>
            <p:nvPr/>
          </p:nvSpPr>
          <p:spPr>
            <a:xfrm>
              <a:off x="7102" y="2215726"/>
              <a:ext cx="3156605" cy="2954302"/>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angle: Rounded Corners 5">
              <a:extLst>
                <a:ext uri="{FF2B5EF4-FFF2-40B4-BE49-F238E27FC236}">
                  <a16:creationId xmlns:a16="http://schemas.microsoft.com/office/drawing/2014/main" id="{64FB9FC4-F826-C2FE-DF18-050E705D1A4D}"/>
                </a:ext>
              </a:extLst>
            </p:cNvPr>
            <p:cNvSpPr txBox="1"/>
            <p:nvPr/>
          </p:nvSpPr>
          <p:spPr>
            <a:xfrm>
              <a:off x="151319" y="2359943"/>
              <a:ext cx="2868171" cy="2665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Parish councils</a:t>
              </a:r>
            </a:p>
          </p:txBody>
        </p:sp>
      </p:grpSp>
      <p:grpSp>
        <p:nvGrpSpPr>
          <p:cNvPr id="7" name="Group 6">
            <a:extLst>
              <a:ext uri="{FF2B5EF4-FFF2-40B4-BE49-F238E27FC236}">
                <a16:creationId xmlns:a16="http://schemas.microsoft.com/office/drawing/2014/main" id="{820AB3F3-8190-D741-12D3-9277B20BD672}"/>
              </a:ext>
            </a:extLst>
          </p:cNvPr>
          <p:cNvGrpSpPr/>
          <p:nvPr/>
        </p:nvGrpSpPr>
        <p:grpSpPr>
          <a:xfrm>
            <a:off x="4741366" y="5470901"/>
            <a:ext cx="3156605" cy="2954302"/>
            <a:chOff x="3623765" y="2215726"/>
            <a:chExt cx="3156605" cy="2954302"/>
          </a:xfrm>
        </p:grpSpPr>
        <p:sp>
          <p:nvSpPr>
            <p:cNvPr id="14" name="Rectangle: Rounded Corners 13">
              <a:extLst>
                <a:ext uri="{FF2B5EF4-FFF2-40B4-BE49-F238E27FC236}">
                  <a16:creationId xmlns:a16="http://schemas.microsoft.com/office/drawing/2014/main" id="{5DAF517C-2CD4-4E51-8DF4-602C0D91E0AE}"/>
                </a:ext>
              </a:extLst>
            </p:cNvPr>
            <p:cNvSpPr/>
            <p:nvPr/>
          </p:nvSpPr>
          <p:spPr>
            <a:xfrm>
              <a:off x="3623765" y="2215726"/>
              <a:ext cx="3156605" cy="2954302"/>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Rectangle: Rounded Corners 7">
              <a:extLst>
                <a:ext uri="{FF2B5EF4-FFF2-40B4-BE49-F238E27FC236}">
                  <a16:creationId xmlns:a16="http://schemas.microsoft.com/office/drawing/2014/main" id="{70856A5D-4DEE-B231-82F7-01B0314D0CB5}"/>
                </a:ext>
              </a:extLst>
            </p:cNvPr>
            <p:cNvSpPr txBox="1"/>
            <p:nvPr/>
          </p:nvSpPr>
          <p:spPr>
            <a:xfrm>
              <a:off x="3767982" y="2359943"/>
              <a:ext cx="2868171" cy="2665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Diocesan councils</a:t>
              </a:r>
            </a:p>
          </p:txBody>
        </p:sp>
      </p:grpSp>
      <p:grpSp>
        <p:nvGrpSpPr>
          <p:cNvPr id="8" name="Group 7">
            <a:extLst>
              <a:ext uri="{FF2B5EF4-FFF2-40B4-BE49-F238E27FC236}">
                <a16:creationId xmlns:a16="http://schemas.microsoft.com/office/drawing/2014/main" id="{F62AE0BC-A3C5-C578-CCF0-76ADFE8AA84B}"/>
              </a:ext>
            </a:extLst>
          </p:cNvPr>
          <p:cNvGrpSpPr/>
          <p:nvPr/>
        </p:nvGrpSpPr>
        <p:grpSpPr>
          <a:xfrm>
            <a:off x="8358029" y="5470901"/>
            <a:ext cx="3156605" cy="2954302"/>
            <a:chOff x="7240428" y="2215726"/>
            <a:chExt cx="3156605" cy="2954302"/>
          </a:xfrm>
        </p:grpSpPr>
        <p:sp>
          <p:nvSpPr>
            <p:cNvPr id="12" name="Rectangle: Rounded Corners 11">
              <a:extLst>
                <a:ext uri="{FF2B5EF4-FFF2-40B4-BE49-F238E27FC236}">
                  <a16:creationId xmlns:a16="http://schemas.microsoft.com/office/drawing/2014/main" id="{8ADC0D4D-8B08-6B26-264C-B1A385A42C50}"/>
                </a:ext>
              </a:extLst>
            </p:cNvPr>
            <p:cNvSpPr/>
            <p:nvPr/>
          </p:nvSpPr>
          <p:spPr>
            <a:xfrm>
              <a:off x="7240428" y="2215726"/>
              <a:ext cx="3156605" cy="2954302"/>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Rectangle: Rounded Corners 9">
              <a:extLst>
                <a:ext uri="{FF2B5EF4-FFF2-40B4-BE49-F238E27FC236}">
                  <a16:creationId xmlns:a16="http://schemas.microsoft.com/office/drawing/2014/main" id="{68EDD4D4-3D83-C26E-E6DB-1F622F7192AD}"/>
                </a:ext>
              </a:extLst>
            </p:cNvPr>
            <p:cNvSpPr txBox="1"/>
            <p:nvPr/>
          </p:nvSpPr>
          <p:spPr>
            <a:xfrm>
              <a:off x="7384645" y="2359943"/>
              <a:ext cx="2868171" cy="2665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Provincial council</a:t>
              </a:r>
            </a:p>
          </p:txBody>
        </p:sp>
      </p:grpSp>
      <p:grpSp>
        <p:nvGrpSpPr>
          <p:cNvPr id="9" name="Group 8">
            <a:extLst>
              <a:ext uri="{FF2B5EF4-FFF2-40B4-BE49-F238E27FC236}">
                <a16:creationId xmlns:a16="http://schemas.microsoft.com/office/drawing/2014/main" id="{9A78DD87-9A36-67F7-8825-8377F9DF57A0}"/>
              </a:ext>
            </a:extLst>
          </p:cNvPr>
          <p:cNvGrpSpPr/>
          <p:nvPr/>
        </p:nvGrpSpPr>
        <p:grpSpPr>
          <a:xfrm>
            <a:off x="11974692" y="5470901"/>
            <a:ext cx="3156605" cy="2954302"/>
            <a:chOff x="10857091" y="2215726"/>
            <a:chExt cx="3156605" cy="2954302"/>
          </a:xfrm>
        </p:grpSpPr>
        <p:sp>
          <p:nvSpPr>
            <p:cNvPr id="10" name="Rectangle: Rounded Corners 9">
              <a:extLst>
                <a:ext uri="{FF2B5EF4-FFF2-40B4-BE49-F238E27FC236}">
                  <a16:creationId xmlns:a16="http://schemas.microsoft.com/office/drawing/2014/main" id="{F6E47561-56AB-E8AC-4B43-8689FED0E68F}"/>
                </a:ext>
              </a:extLst>
            </p:cNvPr>
            <p:cNvSpPr/>
            <p:nvPr/>
          </p:nvSpPr>
          <p:spPr>
            <a:xfrm>
              <a:off x="10857091" y="2215726"/>
              <a:ext cx="3156605" cy="2954302"/>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Rectangle: Rounded Corners 11">
              <a:extLst>
                <a:ext uri="{FF2B5EF4-FFF2-40B4-BE49-F238E27FC236}">
                  <a16:creationId xmlns:a16="http://schemas.microsoft.com/office/drawing/2014/main" id="{779A24D5-C665-1914-7A8A-F082C56AF679}"/>
                </a:ext>
              </a:extLst>
            </p:cNvPr>
            <p:cNvSpPr txBox="1"/>
            <p:nvPr/>
          </p:nvSpPr>
          <p:spPr>
            <a:xfrm>
              <a:off x="11001308" y="2359943"/>
              <a:ext cx="2868171" cy="2665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National council</a:t>
              </a:r>
            </a:p>
          </p:txBody>
        </p:sp>
      </p:grpSp>
    </p:spTree>
    <p:extLst>
      <p:ext uri="{BB962C8B-B14F-4D97-AF65-F5344CB8AC3E}">
        <p14:creationId xmlns:p14="http://schemas.microsoft.com/office/powerpoint/2010/main" val="21111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8" name="Rectangle 7"/>
          <p:cNvSpPr/>
          <p:nvPr/>
        </p:nvSpPr>
        <p:spPr>
          <a:xfrm>
            <a:off x="768798" y="8975331"/>
            <a:ext cx="14306450" cy="1144402"/>
          </a:xfrm>
          <a:prstGeom prst="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alibri" panose="020F0502020204030204" pitchFamily="34" charset="0"/>
                <a:cs typeface="Calibri" panose="020F0502020204030204" pitchFamily="34" charset="0"/>
              </a:rPr>
              <a:t>WOMEN UNITED IN A COMMON PURPOSE</a:t>
            </a:r>
            <a:endParaRPr lang="en-CA" sz="4000" b="1"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768798" y="5609352"/>
            <a:ext cx="855023" cy="335413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schemeClr val="bg1"/>
                </a:solidFill>
                <a:latin typeface="Calibri" panose="020F0502020204030204" pitchFamily="34" charset="0"/>
                <a:cs typeface="Calibri" panose="020F0502020204030204" pitchFamily="34" charset="0"/>
              </a:rPr>
              <a:t>FAITH</a:t>
            </a:r>
            <a:endParaRPr lang="en-CA" sz="3600" b="1" dirty="0">
              <a:solidFill>
                <a:schemeClr val="bg1"/>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3"/>
          <a:stretch>
            <a:fillRect/>
          </a:stretch>
        </p:blipFill>
        <p:spPr>
          <a:xfrm>
            <a:off x="7433701" y="5612622"/>
            <a:ext cx="886029" cy="3373412"/>
          </a:xfrm>
          <a:prstGeom prst="rect">
            <a:avLst/>
          </a:prstGeom>
          <a:ln>
            <a:solidFill>
              <a:schemeClr val="bg1"/>
            </a:solidFill>
          </a:ln>
        </p:spPr>
      </p:pic>
      <p:sp>
        <p:nvSpPr>
          <p:cNvPr id="14" name="TextBox 13"/>
          <p:cNvSpPr txBox="1"/>
          <p:nvPr/>
        </p:nvSpPr>
        <p:spPr>
          <a:xfrm>
            <a:off x="7552691" y="4967423"/>
            <a:ext cx="738664" cy="4209241"/>
          </a:xfrm>
          <a:prstGeom prst="rect">
            <a:avLst/>
          </a:prstGeom>
          <a:noFill/>
        </p:spPr>
        <p:txBody>
          <a:bodyPr vert="vert270" wrap="square" rtlCol="0" anchor="ctr" anchorCtr="0">
            <a:spAutoFit/>
          </a:bodyPr>
          <a:lstStyle/>
          <a:p>
            <a:pPr algn="ctr"/>
            <a:r>
              <a:rPr lang="en-US" sz="3600" b="1" dirty="0">
                <a:solidFill>
                  <a:schemeClr val="bg1"/>
                </a:solidFill>
                <a:latin typeface="Calibri" panose="020F0502020204030204" pitchFamily="34" charset="0"/>
                <a:cs typeface="Calibri" panose="020F0502020204030204" pitchFamily="34" charset="0"/>
              </a:rPr>
              <a:t>SERVICE</a:t>
            </a:r>
            <a:endParaRPr lang="en-CA" sz="3600" b="1" dirty="0">
              <a:solidFill>
                <a:schemeClr val="bg1"/>
              </a:solidFill>
              <a:latin typeface="Calibri" panose="020F0502020204030204" pitchFamily="34" charset="0"/>
              <a:cs typeface="Calibri" panose="020F0502020204030204" pitchFamily="34" charset="0"/>
            </a:endParaRPr>
          </a:p>
        </p:txBody>
      </p:sp>
      <p:sp>
        <p:nvSpPr>
          <p:cNvPr id="5" name="Isosceles Triangle 4"/>
          <p:cNvSpPr/>
          <p:nvPr/>
        </p:nvSpPr>
        <p:spPr>
          <a:xfrm>
            <a:off x="768799" y="741413"/>
            <a:ext cx="14306449" cy="4867939"/>
          </a:xfrm>
          <a:prstGeom prst="triangle">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ln>
                <a:solidFill>
                  <a:schemeClr val="bg1"/>
                </a:solidFill>
              </a:ln>
            </a:endParaRPr>
          </a:p>
        </p:txBody>
      </p:sp>
      <p:pic>
        <p:nvPicPr>
          <p:cNvPr id="15" name="Picture 14">
            <a:extLst>
              <a:ext uri="{FF2B5EF4-FFF2-40B4-BE49-F238E27FC236}">
                <a16:creationId xmlns:a16="http://schemas.microsoft.com/office/drawing/2014/main" id="{E9278F06-88AF-6985-D6FC-90F199EF13B9}"/>
              </a:ext>
            </a:extLst>
          </p:cNvPr>
          <p:cNvPicPr>
            <a:picLocks noChangeAspect="1"/>
          </p:cNvPicPr>
          <p:nvPr/>
        </p:nvPicPr>
        <p:blipFill>
          <a:blip r:embed="rId3"/>
          <a:stretch>
            <a:fillRect/>
          </a:stretch>
        </p:blipFill>
        <p:spPr>
          <a:xfrm>
            <a:off x="14174917" y="5599029"/>
            <a:ext cx="886029" cy="3373412"/>
          </a:xfrm>
          <a:prstGeom prst="rect">
            <a:avLst/>
          </a:prstGeom>
          <a:ln>
            <a:solidFill>
              <a:schemeClr val="bg1"/>
            </a:solidFill>
          </a:ln>
        </p:spPr>
      </p:pic>
      <p:sp>
        <p:nvSpPr>
          <p:cNvPr id="17" name="TextBox 16">
            <a:extLst>
              <a:ext uri="{FF2B5EF4-FFF2-40B4-BE49-F238E27FC236}">
                <a16:creationId xmlns:a16="http://schemas.microsoft.com/office/drawing/2014/main" id="{C46A2988-8599-704B-152F-E171EC6E348F}"/>
              </a:ext>
            </a:extLst>
          </p:cNvPr>
          <p:cNvSpPr txBox="1"/>
          <p:nvPr/>
        </p:nvSpPr>
        <p:spPr>
          <a:xfrm>
            <a:off x="4335460" y="2139633"/>
            <a:ext cx="7173126" cy="3416320"/>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ELECTED EXECUTIVE: </a:t>
            </a:r>
          </a:p>
          <a:p>
            <a:pPr algn="ctr"/>
            <a:r>
              <a:rPr lang="en-CA" sz="3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PRESIDENT, VICE-PRESIDENT, SECRETARY, TREASURER,               PAST</a:t>
            </a:r>
            <a:r>
              <a:rPr lang="en-CA" sz="3600" b="1" dirty="0">
                <a:solidFill>
                  <a:schemeClr val="bg1"/>
                </a:solidFill>
                <a:latin typeface="Calibri" panose="020F0502020204030204" pitchFamily="34" charset="0"/>
                <a:ea typeface="Calibri" panose="020F0502020204030204" pitchFamily="34" charset="0"/>
                <a:cs typeface="Calibri" panose="020F0502020204030204" pitchFamily="34" charset="0"/>
              </a:rPr>
              <a:t>-PRESIDENT AND CHAIRPERSONS OF THREE STANDING COMMITTEES:</a:t>
            </a:r>
            <a:endParaRPr lang="en-CA" sz="3600" b="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235EBAC-9BF7-F83F-C87D-BA34A4731D47}"/>
              </a:ext>
            </a:extLst>
          </p:cNvPr>
          <p:cNvSpPr txBox="1"/>
          <p:nvPr/>
        </p:nvSpPr>
        <p:spPr>
          <a:xfrm>
            <a:off x="14248600" y="5272685"/>
            <a:ext cx="738664" cy="4209241"/>
          </a:xfrm>
          <a:prstGeom prst="rect">
            <a:avLst/>
          </a:prstGeom>
          <a:noFill/>
        </p:spPr>
        <p:txBody>
          <a:bodyPr vert="vert270" wrap="square" rtlCol="0" anchor="ctr" anchorCtr="0">
            <a:spAutoFit/>
          </a:bodyPr>
          <a:lstStyle/>
          <a:p>
            <a:pPr algn="ctr"/>
            <a:r>
              <a:rPr lang="en-US" sz="3600" b="1" dirty="0">
                <a:solidFill>
                  <a:schemeClr val="bg1"/>
                </a:solidFill>
                <a:latin typeface="Calibri" panose="020F0502020204030204" pitchFamily="34" charset="0"/>
                <a:cs typeface="Calibri" panose="020F0502020204030204" pitchFamily="34" charset="0"/>
              </a:rPr>
              <a:t>SOCIAL JUSTICE</a:t>
            </a:r>
            <a:endParaRPr lang="en-CA"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09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wl resolutions">
            <a:extLst>
              <a:ext uri="{FF2B5EF4-FFF2-40B4-BE49-F238E27FC236}">
                <a16:creationId xmlns:a16="http://schemas.microsoft.com/office/drawing/2014/main" id="{B8C65411-FC22-4395-AF6D-D87620F345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7" r="7055"/>
          <a:stretch/>
        </p:blipFill>
        <p:spPr bwMode="auto">
          <a:xfrm>
            <a:off x="20" y="27"/>
            <a:ext cx="16255980" cy="12191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048733-C192-4653-A260-F1B4AFF8600D}"/>
              </a:ext>
            </a:extLst>
          </p:cNvPr>
          <p:cNvSpPr txBox="1"/>
          <p:nvPr/>
        </p:nvSpPr>
        <p:spPr>
          <a:xfrm>
            <a:off x="574857" y="5552124"/>
            <a:ext cx="4337222" cy="4247317"/>
          </a:xfrm>
          <a:prstGeom prst="rect">
            <a:avLst/>
          </a:prstGeom>
          <a:noFill/>
        </p:spPr>
        <p:txBody>
          <a:bodyPr wrap="square" rtlCol="0">
            <a:spAutoFit/>
          </a:bodyPr>
          <a:lstStyle/>
          <a:p>
            <a:r>
              <a:rPr lang="en-US" sz="5400" dirty="0"/>
              <a:t>Draw attention to government about concerns </a:t>
            </a:r>
          </a:p>
        </p:txBody>
      </p:sp>
      <p:sp>
        <p:nvSpPr>
          <p:cNvPr id="4" name="TextBox 3">
            <a:extLst>
              <a:ext uri="{FF2B5EF4-FFF2-40B4-BE49-F238E27FC236}">
                <a16:creationId xmlns:a16="http://schemas.microsoft.com/office/drawing/2014/main" id="{3102A85D-C0EE-42C1-8AC6-F0B68733B657}"/>
              </a:ext>
            </a:extLst>
          </p:cNvPr>
          <p:cNvSpPr txBox="1"/>
          <p:nvPr/>
        </p:nvSpPr>
        <p:spPr>
          <a:xfrm>
            <a:off x="5960035" y="6095995"/>
            <a:ext cx="4502159" cy="3416320"/>
          </a:xfrm>
          <a:prstGeom prst="rect">
            <a:avLst/>
          </a:prstGeom>
          <a:noFill/>
        </p:spPr>
        <p:txBody>
          <a:bodyPr wrap="square" rtlCol="0">
            <a:spAutoFit/>
          </a:bodyPr>
          <a:lstStyle/>
          <a:p>
            <a:r>
              <a:rPr lang="en-US" sz="5400" dirty="0">
                <a:solidFill>
                  <a:schemeClr val="bg1"/>
                </a:solidFill>
              </a:rPr>
              <a:t>May originate at the parish level</a:t>
            </a:r>
          </a:p>
        </p:txBody>
      </p:sp>
      <p:sp>
        <p:nvSpPr>
          <p:cNvPr id="5" name="TextBox 4">
            <a:extLst>
              <a:ext uri="{FF2B5EF4-FFF2-40B4-BE49-F238E27FC236}">
                <a16:creationId xmlns:a16="http://schemas.microsoft.com/office/drawing/2014/main" id="{36352740-BC97-44FB-9F5B-E02BD3A1DFE7}"/>
              </a:ext>
            </a:extLst>
          </p:cNvPr>
          <p:cNvSpPr txBox="1"/>
          <p:nvPr/>
        </p:nvSpPr>
        <p:spPr>
          <a:xfrm>
            <a:off x="11428359" y="5578623"/>
            <a:ext cx="4502159" cy="4247317"/>
          </a:xfrm>
          <a:prstGeom prst="rect">
            <a:avLst/>
          </a:prstGeom>
          <a:noFill/>
        </p:spPr>
        <p:txBody>
          <a:bodyPr wrap="square" rtlCol="0">
            <a:spAutoFit/>
          </a:bodyPr>
          <a:lstStyle/>
          <a:p>
            <a:r>
              <a:rPr lang="en-US" sz="5400" dirty="0">
                <a:solidFill>
                  <a:schemeClr val="bg1"/>
                </a:solidFill>
              </a:rPr>
              <a:t>Other forms of advocacy: letter-writing and signing petitions</a:t>
            </a:r>
          </a:p>
        </p:txBody>
      </p:sp>
    </p:spTree>
    <p:extLst>
      <p:ext uri="{BB962C8B-B14F-4D97-AF65-F5344CB8AC3E}">
        <p14:creationId xmlns:p14="http://schemas.microsoft.com/office/powerpoint/2010/main" val="351245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111" y="-8353778"/>
            <a:ext cx="22126222" cy="28899555"/>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338370" y="3587621"/>
            <a:ext cx="11454714" cy="5016758"/>
          </a:xfrm>
          <a:prstGeom prst="rect">
            <a:avLst/>
          </a:prstGeom>
          <a:noFill/>
        </p:spPr>
        <p:txBody>
          <a:bodyPr wrap="square" rtlCol="0">
            <a:spAutoFit/>
          </a:bodyPr>
          <a:lstStyle/>
          <a:p>
            <a:pPr algn="ctr"/>
            <a:r>
              <a:rPr lang="en-US" sz="8000" b="1" dirty="0">
                <a:solidFill>
                  <a:schemeClr val="bg1"/>
                </a:solidFill>
                <a:latin typeface="Calibri" panose="020F0502020204030204" pitchFamily="34" charset="0"/>
                <a:cs typeface="Calibri" panose="020F0502020204030204" pitchFamily="34" charset="0"/>
              </a:rPr>
              <a:t>The Catholic Women’s League of Canada</a:t>
            </a:r>
            <a:r>
              <a:rPr lang="en-CA" sz="8000" b="1" dirty="0">
                <a:solidFill>
                  <a:schemeClr val="bg1"/>
                </a:solidFill>
                <a:latin typeface="Calibri" panose="020F0502020204030204" pitchFamily="34" charset="0"/>
                <a:cs typeface="Calibri" panose="020F0502020204030204" pitchFamily="34" charset="0"/>
              </a:rPr>
              <a:t>                     Plans Strategically</a:t>
            </a:r>
          </a:p>
          <a:p>
            <a:pPr algn="ctr"/>
            <a:r>
              <a:rPr lang="en-US" sz="8000" b="1" dirty="0">
                <a:solidFill>
                  <a:schemeClr val="bg1"/>
                </a:solidFill>
                <a:latin typeface="Calibri" panose="020F0502020204030204" pitchFamily="34" charset="0"/>
                <a:cs typeface="Calibri" panose="020F0502020204030204" pitchFamily="34" charset="0"/>
              </a:rPr>
              <a:t>2018-2023</a:t>
            </a:r>
          </a:p>
        </p:txBody>
      </p:sp>
    </p:spTree>
    <p:extLst>
      <p:ext uri="{BB962C8B-B14F-4D97-AF65-F5344CB8AC3E}">
        <p14:creationId xmlns:p14="http://schemas.microsoft.com/office/powerpoint/2010/main" val="304549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3766800" cy="12192000"/>
          </a:xfrm>
          <a:noFill/>
        </p:spPr>
        <p:txBody>
          <a:bodyPr/>
          <a:lstStyle/>
          <a:p>
            <a:pPr marL="0" indent="0">
              <a:buNone/>
            </a:pPr>
            <a:endParaRPr lang="en-US" dirty="0">
              <a:latin typeface="Berlin Sans FB" panose="020E0602020502020306" pitchFamily="34" charset="0"/>
            </a:endParaRPr>
          </a:p>
          <a:p>
            <a:pPr marL="0" indent="0">
              <a:buNone/>
            </a:pP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338"/>
            <a:ext cx="16256000" cy="12834338"/>
          </a:xfrm>
          <a:prstGeom prst="rect">
            <a:avLst/>
          </a:prstGeom>
        </p:spPr>
      </p:pic>
    </p:spTree>
    <p:extLst>
      <p:ext uri="{BB962C8B-B14F-4D97-AF65-F5344CB8AC3E}">
        <p14:creationId xmlns:p14="http://schemas.microsoft.com/office/powerpoint/2010/main" val="2636356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3885863" cy="12192000"/>
          </a:xfrm>
          <a:noFill/>
        </p:spPr>
        <p:txBody>
          <a:bodyPr/>
          <a:lstStyle/>
          <a:p>
            <a:pPr marL="0" indent="0">
              <a:buNone/>
            </a:pPr>
            <a:endParaRPr lang="en-US" dirty="0">
              <a:latin typeface="Berlin Sans FB" panose="020E0602020502020306" pitchFamily="34" charset="0"/>
            </a:endParaRPr>
          </a:p>
          <a:p>
            <a:pPr marL="0" indent="0">
              <a:buNone/>
            </a:pP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278"/>
            <a:ext cx="16428647" cy="135562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3099" y="6409775"/>
            <a:ext cx="1316736" cy="1319784"/>
          </a:xfrm>
          <a:prstGeom prst="rect">
            <a:avLst/>
          </a:prstGeom>
        </p:spPr>
      </p:pic>
    </p:spTree>
    <p:extLst>
      <p:ext uri="{BB962C8B-B14F-4D97-AF65-F5344CB8AC3E}">
        <p14:creationId xmlns:p14="http://schemas.microsoft.com/office/powerpoint/2010/main" val="242097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3919200" cy="12192000"/>
          </a:xfrm>
          <a:noFill/>
        </p:spPr>
        <p:txBody>
          <a:bodyPr/>
          <a:lstStyle/>
          <a:p>
            <a:pPr marL="0" indent="0">
              <a:buNone/>
            </a:pPr>
            <a:endParaRPr lang="en-US" dirty="0">
              <a:latin typeface="Berlin Sans FB" panose="020E0602020502020306" pitchFamily="34" charset="0"/>
            </a:endParaRP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845"/>
            <a:ext cx="16256000" cy="1276784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310" y="6469041"/>
            <a:ext cx="1298448" cy="1319784"/>
          </a:xfrm>
          <a:prstGeom prst="rect">
            <a:avLst/>
          </a:prstGeom>
        </p:spPr>
      </p:pic>
    </p:spTree>
    <p:extLst>
      <p:ext uri="{BB962C8B-B14F-4D97-AF65-F5344CB8AC3E}">
        <p14:creationId xmlns:p14="http://schemas.microsoft.com/office/powerpoint/2010/main" val="160590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6256000" cy="12192000"/>
          </a:xfrm>
          <a:noFill/>
        </p:spPr>
        <p:txBody>
          <a:bodyPr/>
          <a:lstStyle/>
          <a:p>
            <a:pPr marL="0" indent="0">
              <a:buNone/>
            </a:pPr>
            <a:endParaRPr lang="en-US" sz="6000" dirty="0">
              <a:solidFill>
                <a:srgbClr val="002060"/>
              </a:solidFill>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96" y="-1219200"/>
            <a:ext cx="17148496" cy="134111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2337" y="6787558"/>
            <a:ext cx="1307592" cy="1292352"/>
          </a:xfrm>
          <a:prstGeom prst="rect">
            <a:avLst/>
          </a:prstGeom>
        </p:spPr>
      </p:pic>
    </p:spTree>
    <p:extLst>
      <p:ext uri="{BB962C8B-B14F-4D97-AF65-F5344CB8AC3E}">
        <p14:creationId xmlns:p14="http://schemas.microsoft.com/office/powerpoint/2010/main" val="49784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4F12D-9D19-3606-2EED-907C4EF1E199}"/>
              </a:ext>
            </a:extLst>
          </p:cNvPr>
          <p:cNvSpPr txBox="1"/>
          <p:nvPr/>
        </p:nvSpPr>
        <p:spPr>
          <a:xfrm>
            <a:off x="199512" y="779848"/>
            <a:ext cx="16056488" cy="10956846"/>
          </a:xfrm>
          <a:prstGeom prst="rect">
            <a:avLst/>
          </a:prstGeom>
          <a:noFill/>
        </p:spPr>
        <p:txBody>
          <a:bodyPr wrap="square">
            <a:spAutoFit/>
          </a:bodyPr>
          <a:lstStyle/>
          <a:p>
            <a:r>
              <a:rPr lang="en-CA" sz="7200" b="1" u="sng" dirty="0">
                <a:solidFill>
                  <a:schemeClr val="bg1"/>
                </a:solidFill>
                <a:latin typeface="Calibri" panose="020F0502020204030204" pitchFamily="34" charset="0"/>
                <a:cs typeface="Calibri" panose="020F0502020204030204" pitchFamily="34" charset="0"/>
              </a:rPr>
              <a:t>The Year 2024</a:t>
            </a:r>
          </a:p>
          <a:p>
            <a:pPr lvl="3"/>
            <a:endParaRPr lang="en-CA" sz="4000" b="1" dirty="0">
              <a:solidFill>
                <a:schemeClr val="bg1"/>
              </a:solidFill>
              <a:latin typeface="Calibri" panose="020F0502020204030204" pitchFamily="34" charset="0"/>
              <a:cs typeface="Calibri" panose="020F0502020204030204" pitchFamily="34" charset="0"/>
            </a:endParaRPr>
          </a:p>
          <a:p>
            <a:pPr lvl="1"/>
            <a:r>
              <a:rPr lang="en-CA" sz="6600" b="1" dirty="0">
                <a:solidFill>
                  <a:schemeClr val="bg1"/>
                </a:solidFill>
                <a:latin typeface="Calibri" panose="020F0502020204030204" pitchFamily="34" charset="0"/>
                <a:cs typeface="Calibri" panose="020F0502020204030204" pitchFamily="34" charset="0"/>
              </a:rPr>
              <a:t>The Catholic Women’s League of Canada is an inclusive and engaged community of Catholic women inspired by faith. It is:</a:t>
            </a:r>
          </a:p>
          <a:p>
            <a:pPr lvl="3"/>
            <a:endParaRPr lang="en-CA" sz="6600" b="1" dirty="0">
              <a:solidFill>
                <a:schemeClr val="bg1"/>
              </a:solidFill>
              <a:latin typeface="Calibri" panose="020F0502020204030204" pitchFamily="34" charset="0"/>
              <a:cs typeface="Calibri" panose="020F0502020204030204" pitchFamily="34" charset="0"/>
            </a:endParaRPr>
          </a:p>
          <a:p>
            <a:r>
              <a:rPr lang="en-CA" sz="6600" b="1" dirty="0">
                <a:solidFill>
                  <a:schemeClr val="bg1"/>
                </a:solidFill>
                <a:latin typeface="Calibri" panose="020F0502020204030204" pitchFamily="34" charset="0"/>
                <a:cs typeface="Calibri" panose="020F0502020204030204" pitchFamily="34" charset="0"/>
              </a:rPr>
              <a:t>   →  A vital participant in the church</a:t>
            </a:r>
          </a:p>
          <a:p>
            <a:r>
              <a:rPr lang="en-CA" sz="6600" b="1" dirty="0">
                <a:solidFill>
                  <a:schemeClr val="bg1"/>
                </a:solidFill>
                <a:latin typeface="Calibri" panose="020F0502020204030204" pitchFamily="34" charset="0"/>
                <a:cs typeface="Calibri" panose="020F0502020204030204" pitchFamily="34" charset="0"/>
              </a:rPr>
              <a:t>   →  A valued partner for social justice</a:t>
            </a:r>
          </a:p>
          <a:p>
            <a:r>
              <a:rPr lang="en-CA" sz="6600" b="1" dirty="0">
                <a:solidFill>
                  <a:schemeClr val="bg1"/>
                </a:solidFill>
                <a:latin typeface="Calibri" panose="020F0502020204030204" pitchFamily="34" charset="0"/>
                <a:cs typeface="Calibri" panose="020F0502020204030204" pitchFamily="34" charset="0"/>
              </a:rPr>
              <a:t>   →  A respected advocate at all government      				levels</a:t>
            </a:r>
          </a:p>
          <a:p>
            <a:r>
              <a:rPr lang="en-CA" sz="6600" b="1" dirty="0">
                <a:solidFill>
                  <a:schemeClr val="bg1"/>
                </a:solidFill>
                <a:latin typeface="Calibri" panose="020F0502020204030204" pitchFamily="34" charset="0"/>
                <a:cs typeface="Calibri" panose="020F0502020204030204" pitchFamily="34" charset="0"/>
              </a:rPr>
              <a:t>   →  Connected to the world.</a:t>
            </a:r>
          </a:p>
        </p:txBody>
      </p:sp>
    </p:spTree>
    <p:extLst>
      <p:ext uri="{BB962C8B-B14F-4D97-AF65-F5344CB8AC3E}">
        <p14:creationId xmlns:p14="http://schemas.microsoft.com/office/powerpoint/2010/main" val="385613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5E782-ECC3-2462-83E1-3AB739F05B86}"/>
              </a:ext>
            </a:extLst>
          </p:cNvPr>
          <p:cNvPicPr>
            <a:picLocks noChangeAspect="1"/>
          </p:cNvPicPr>
          <p:nvPr/>
        </p:nvPicPr>
        <p:blipFill>
          <a:blip r:embed="rId2"/>
          <a:stretch>
            <a:fillRect/>
          </a:stretch>
        </p:blipFill>
        <p:spPr>
          <a:xfrm>
            <a:off x="541811" y="1286524"/>
            <a:ext cx="15172377" cy="9618952"/>
          </a:xfrm>
          <a:prstGeom prst="rect">
            <a:avLst/>
          </a:prstGeom>
        </p:spPr>
      </p:pic>
    </p:spTree>
    <p:extLst>
      <p:ext uri="{BB962C8B-B14F-4D97-AF65-F5344CB8AC3E}">
        <p14:creationId xmlns:p14="http://schemas.microsoft.com/office/powerpoint/2010/main" val="51683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D2DF-5DA0-4757-8D27-BD012777C02F}"/>
              </a:ext>
            </a:extLst>
          </p:cNvPr>
          <p:cNvSpPr>
            <a:spLocks noGrp="1"/>
          </p:cNvSpPr>
          <p:nvPr>
            <p:ph type="title"/>
          </p:nvPr>
        </p:nvSpPr>
        <p:spPr>
          <a:xfrm>
            <a:off x="1225492" y="0"/>
            <a:ext cx="13805015" cy="2357904"/>
          </a:xfrm>
        </p:spPr>
        <p:txBody>
          <a:bodyPr/>
          <a:lstStyle/>
          <a:p>
            <a:r>
              <a:rPr lang="en-US" dirty="0">
                <a:solidFill>
                  <a:schemeClr val="bg1"/>
                </a:solidFill>
                <a:effectLst/>
              </a:rPr>
              <a:t>A brief history…</a:t>
            </a:r>
          </a:p>
        </p:txBody>
      </p:sp>
      <p:sp>
        <p:nvSpPr>
          <p:cNvPr id="3" name="Content Placeholder 2">
            <a:extLst>
              <a:ext uri="{FF2B5EF4-FFF2-40B4-BE49-F238E27FC236}">
                <a16:creationId xmlns:a16="http://schemas.microsoft.com/office/drawing/2014/main" id="{0070A98E-9312-4F04-A0E6-F8062008F04E}"/>
              </a:ext>
            </a:extLst>
          </p:cNvPr>
          <p:cNvSpPr>
            <a:spLocks noGrp="1"/>
          </p:cNvSpPr>
          <p:nvPr>
            <p:ph sz="half" idx="1"/>
          </p:nvPr>
        </p:nvSpPr>
        <p:spPr>
          <a:xfrm>
            <a:off x="274742" y="1958893"/>
            <a:ext cx="7853258" cy="6582900"/>
          </a:xfrm>
        </p:spPr>
        <p:txBody>
          <a:bodyPr>
            <a:noAutofit/>
          </a:bodyPr>
          <a:lstStyle/>
          <a:p>
            <a:pPr>
              <a:lnSpc>
                <a:spcPct val="100000"/>
              </a:lnSpc>
            </a:pPr>
            <a:r>
              <a:rPr lang="en-US" sz="4400" b="1" dirty="0">
                <a:solidFill>
                  <a:schemeClr val="bg1"/>
                </a:solidFill>
                <a:effectLst/>
                <a:latin typeface="Calibri" panose="020F0502020204030204" pitchFamily="34" charset="0"/>
                <a:cs typeface="Calibri" panose="020F0502020204030204" pitchFamily="34" charset="0"/>
              </a:rPr>
              <a:t>England, 1906: A national organization for Catholic women in Britain was founded as a response to the call for Catholic lay action to address severe socio-economic needs.</a:t>
            </a:r>
          </a:p>
          <a:p>
            <a:pPr>
              <a:lnSpc>
                <a:spcPct val="100000"/>
              </a:lnSpc>
            </a:pPr>
            <a:r>
              <a:rPr lang="en-US" sz="4400" b="1" dirty="0">
                <a:solidFill>
                  <a:schemeClr val="bg1"/>
                </a:solidFill>
                <a:effectLst/>
                <a:latin typeface="Calibri" panose="020F0502020204030204" pitchFamily="34" charset="0"/>
                <a:cs typeface="Calibri" panose="020F0502020204030204" pitchFamily="34" charset="0"/>
              </a:rPr>
              <a:t>Montreal, 1910: Cardinal Francis </a:t>
            </a:r>
            <a:r>
              <a:rPr lang="en-US" sz="4400" b="1" dirty="0" err="1">
                <a:solidFill>
                  <a:schemeClr val="bg1"/>
                </a:solidFill>
                <a:effectLst/>
                <a:latin typeface="Calibri" panose="020F0502020204030204" pitchFamily="34" charset="0"/>
                <a:cs typeface="Calibri" panose="020F0502020204030204" pitchFamily="34" charset="0"/>
              </a:rPr>
              <a:t>Bourne</a:t>
            </a:r>
            <a:r>
              <a:rPr lang="en-US" sz="4400" b="1" dirty="0">
                <a:solidFill>
                  <a:schemeClr val="bg1"/>
                </a:solidFill>
                <a:effectLst/>
                <a:latin typeface="Calibri" panose="020F0502020204030204" pitchFamily="34" charset="0"/>
                <a:cs typeface="Calibri" panose="020F0502020204030204" pitchFamily="34" charset="0"/>
              </a:rPr>
              <a:t> called all English-speaking Catholic women in Canada to join into one union and affiliate with similar groups in Europe.</a:t>
            </a:r>
          </a:p>
          <a:p>
            <a:pPr>
              <a:lnSpc>
                <a:spcPct val="100000"/>
              </a:lnSpc>
            </a:pPr>
            <a:endParaRPr lang="en-US" sz="4400" b="1" dirty="0">
              <a:solidFill>
                <a:schemeClr val="bg1"/>
              </a:solidFill>
              <a:effectLst/>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4CD552D-4F53-4A4D-B7C5-BD9B047C057C}"/>
              </a:ext>
            </a:extLst>
          </p:cNvPr>
          <p:cNvSpPr>
            <a:spLocks noGrp="1"/>
          </p:cNvSpPr>
          <p:nvPr>
            <p:ph sz="half" idx="2"/>
          </p:nvPr>
        </p:nvSpPr>
        <p:spPr>
          <a:xfrm>
            <a:off x="8462356" y="1958893"/>
            <a:ext cx="7247502" cy="8546641"/>
          </a:xfrm>
        </p:spPr>
        <p:txBody>
          <a:bodyPr>
            <a:noAutofit/>
          </a:bodyPr>
          <a:lstStyle/>
          <a:p>
            <a:pPr>
              <a:lnSpc>
                <a:spcPct val="100000"/>
              </a:lnSpc>
            </a:pPr>
            <a:r>
              <a:rPr lang="en-US" sz="4400" b="1" dirty="0">
                <a:solidFill>
                  <a:schemeClr val="bg1"/>
                </a:solidFill>
                <a:effectLst/>
                <a:latin typeface="Calibri" panose="020F0502020204030204" pitchFamily="34" charset="0"/>
                <a:cs typeface="Calibri" panose="020F0502020204030204" pitchFamily="34" charset="0"/>
              </a:rPr>
              <a:t>1912: Bishop Emile Legal assisted these women in forming the Catholic Women’s League.</a:t>
            </a:r>
          </a:p>
          <a:p>
            <a:pPr>
              <a:lnSpc>
                <a:spcPct val="100000"/>
              </a:lnSpc>
            </a:pPr>
            <a:r>
              <a:rPr lang="en-US" sz="4400" b="1" dirty="0">
                <a:solidFill>
                  <a:schemeClr val="bg1"/>
                </a:solidFill>
                <a:effectLst/>
                <a:latin typeface="Calibri" panose="020F0502020204030204" pitchFamily="34" charset="0"/>
                <a:cs typeface="Calibri" panose="020F0502020204030204" pitchFamily="34" charset="0"/>
              </a:rPr>
              <a:t>1918: </a:t>
            </a:r>
            <a:r>
              <a:rPr lang="en-US" sz="4400" b="1" dirty="0" err="1">
                <a:solidFill>
                  <a:schemeClr val="bg1"/>
                </a:solidFill>
                <a:effectLst/>
                <a:latin typeface="Calibri" panose="020F0502020204030204" pitchFamily="34" charset="0"/>
                <a:cs typeface="Calibri" panose="020F0502020204030204" pitchFamily="34" charset="0"/>
              </a:rPr>
              <a:t>Bellelle</a:t>
            </a:r>
            <a:r>
              <a:rPr lang="en-US" sz="4400" b="1" dirty="0">
                <a:solidFill>
                  <a:schemeClr val="bg1"/>
                </a:solidFill>
                <a:effectLst/>
                <a:latin typeface="Calibri" panose="020F0502020204030204" pitchFamily="34" charset="0"/>
                <a:cs typeface="Calibri" panose="020F0502020204030204" pitchFamily="34" charset="0"/>
              </a:rPr>
              <a:t> Guerin met with the federal government.</a:t>
            </a:r>
          </a:p>
        </p:txBody>
      </p:sp>
    </p:spTree>
    <p:extLst>
      <p:ext uri="{BB962C8B-B14F-4D97-AF65-F5344CB8AC3E}">
        <p14:creationId xmlns:p14="http://schemas.microsoft.com/office/powerpoint/2010/main" val="42049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8A2E6E-5CD7-6893-A8FE-A910B474023B}"/>
              </a:ext>
            </a:extLst>
          </p:cNvPr>
          <p:cNvSpPr/>
          <p:nvPr/>
        </p:nvSpPr>
        <p:spPr>
          <a:xfrm>
            <a:off x="476898" y="1617851"/>
            <a:ext cx="15302204" cy="8956298"/>
          </a:xfrm>
          <a:prstGeom prst="rect">
            <a:avLst/>
          </a:prstGeom>
        </p:spPr>
        <p:txBody>
          <a:bodyPr wrap="square">
            <a:spAutoFit/>
          </a:bodyPr>
          <a:lstStyle/>
          <a:p>
            <a:r>
              <a:rPr lang="en-CA" sz="4800" b="1" dirty="0">
                <a:solidFill>
                  <a:schemeClr val="bg1"/>
                </a:solidFill>
                <a:latin typeface="Calibri" panose="020F0502020204030204" pitchFamily="34" charset="0"/>
                <a:cs typeface="Calibri" panose="020F0502020204030204" pitchFamily="34" charset="0"/>
              </a:rPr>
              <a:t>Members see participation in the League as an extension of faith.</a:t>
            </a:r>
          </a:p>
          <a:p>
            <a:endParaRPr lang="en-CA" sz="4800" b="1" dirty="0">
              <a:solidFill>
                <a:schemeClr val="bg1"/>
              </a:solidFill>
              <a:latin typeface="Calibri" panose="020F0502020204030204" pitchFamily="34" charset="0"/>
              <a:cs typeface="Calibri" panose="020F0502020204030204" pitchFamily="34" charset="0"/>
            </a:endParaRPr>
          </a:p>
          <a:p>
            <a:r>
              <a:rPr lang="en-CA" sz="4800" b="1" dirty="0">
                <a:solidFill>
                  <a:schemeClr val="bg1"/>
                </a:solidFill>
                <a:latin typeface="Calibri" panose="020F0502020204030204" pitchFamily="34" charset="0"/>
                <a:cs typeface="Calibri" panose="020F0502020204030204" pitchFamily="34" charset="0"/>
              </a:rPr>
              <a:t>We aspire to: </a:t>
            </a:r>
          </a:p>
          <a:p>
            <a:r>
              <a:rPr lang="en-CA" sz="4800" b="1" dirty="0">
                <a:solidFill>
                  <a:schemeClr val="bg1"/>
                </a:solidFill>
                <a:latin typeface="Calibri" panose="020F0502020204030204" pitchFamily="34" charset="0"/>
                <a:cs typeface="Calibri" panose="020F0502020204030204" pitchFamily="34" charset="0"/>
              </a:rPr>
              <a:t>→  attract other women to join the League to experience   growth in their faith and a connectedness to the life of the church.</a:t>
            </a:r>
          </a:p>
          <a:p>
            <a:endParaRPr lang="en-CA" sz="4800" b="1" dirty="0">
              <a:solidFill>
                <a:schemeClr val="bg1"/>
              </a:solidFill>
              <a:latin typeface="Calibri" panose="020F0502020204030204" pitchFamily="34" charset="0"/>
              <a:cs typeface="Calibri" panose="020F0502020204030204" pitchFamily="34" charset="0"/>
            </a:endParaRPr>
          </a:p>
          <a:p>
            <a:r>
              <a:rPr lang="en-CA" sz="4800" b="1" dirty="0">
                <a:solidFill>
                  <a:schemeClr val="bg1"/>
                </a:solidFill>
                <a:latin typeface="Calibri" panose="020F0502020204030204" pitchFamily="34" charset="0"/>
                <a:cs typeface="Calibri" panose="020F0502020204030204" pitchFamily="34" charset="0"/>
              </a:rPr>
              <a:t>→  better reflect the cultural diversity of our parishes.</a:t>
            </a:r>
          </a:p>
          <a:p>
            <a:endParaRPr lang="en-CA" sz="4800" b="1" dirty="0">
              <a:solidFill>
                <a:schemeClr val="bg1"/>
              </a:solidFill>
              <a:latin typeface="Calibri" panose="020F0502020204030204" pitchFamily="34" charset="0"/>
              <a:cs typeface="Calibri" panose="020F0502020204030204" pitchFamily="34" charset="0"/>
            </a:endParaRPr>
          </a:p>
          <a:p>
            <a:r>
              <a:rPr lang="en-CA" sz="4800" b="1" dirty="0">
                <a:solidFill>
                  <a:schemeClr val="bg1"/>
                </a:solidFill>
                <a:latin typeface="Calibri" panose="020F0502020204030204" pitchFamily="34" charset="0"/>
                <a:cs typeface="Calibri" panose="020F0502020204030204" pitchFamily="34" charset="0"/>
              </a:rPr>
              <a:t>We desire that all women experience and benefit from the sisterhood of the League! </a:t>
            </a:r>
            <a:endParaRPr lang="en-CA" sz="3200" b="1" dirty="0">
              <a:solidFill>
                <a:schemeClr val="bg1"/>
              </a:solidFill>
            </a:endParaRPr>
          </a:p>
        </p:txBody>
      </p:sp>
    </p:spTree>
    <p:extLst>
      <p:ext uri="{BB962C8B-B14F-4D97-AF65-F5344CB8AC3E}">
        <p14:creationId xmlns:p14="http://schemas.microsoft.com/office/powerpoint/2010/main" val="5059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p:cTn id="1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p:cTn id="2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C671EE5-0D91-D614-7C34-608C4AB8A557}"/>
              </a:ext>
            </a:extLst>
          </p:cNvPr>
          <p:cNvSpPr txBox="1">
            <a:spLocks/>
          </p:cNvSpPr>
          <p:nvPr/>
        </p:nvSpPr>
        <p:spPr>
          <a:xfrm>
            <a:off x="8936303" y="730760"/>
            <a:ext cx="7086947" cy="7870900"/>
          </a:xfrm>
          <a:prstGeom prst="rect">
            <a:avLst/>
          </a:prstGeom>
        </p:spPr>
        <p:txBody>
          <a:bodyPr/>
          <a:lst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buNone/>
            </a:pPr>
            <a:r>
              <a:rPr lang="en-US" sz="6000" dirty="0">
                <a:solidFill>
                  <a:schemeClr val="bg1"/>
                </a:solidFill>
                <a:latin typeface="Brush Script Std" panose="03060802040607070404" pitchFamily="66" charset="0"/>
              </a:rPr>
              <a:t>“In her voyage across the ocean of this world, the Church is like a great ship being pounded by the waves of life’s different stresses. Our duty is not to abandon ship, but to keep her on her course.”</a:t>
            </a:r>
          </a:p>
          <a:p>
            <a:pPr marL="0" indent="0">
              <a:buNone/>
            </a:pPr>
            <a:r>
              <a:rPr lang="en-US" sz="6000" dirty="0">
                <a:solidFill>
                  <a:schemeClr val="bg1"/>
                </a:solidFill>
                <a:latin typeface="Brush Script Std" panose="03060802040607070404" pitchFamily="66" charset="0"/>
              </a:rPr>
              <a:t>- Saint Boniface</a:t>
            </a:r>
          </a:p>
        </p:txBody>
      </p:sp>
      <p:pic>
        <p:nvPicPr>
          <p:cNvPr id="3" name="Picture 2" descr="A close up of a necklace&#10;&#10;Description generated with high confidence">
            <a:extLst>
              <a:ext uri="{FF2B5EF4-FFF2-40B4-BE49-F238E27FC236}">
                <a16:creationId xmlns:a16="http://schemas.microsoft.com/office/drawing/2014/main" id="{5CE2C40E-D2DB-F00B-FB54-DC67C2BA66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397" y="5185775"/>
            <a:ext cx="8980817" cy="6735613"/>
          </a:xfrm>
          <a:prstGeom prst="rect">
            <a:avLst/>
          </a:prstGeom>
        </p:spPr>
      </p:pic>
      <p:sp>
        <p:nvSpPr>
          <p:cNvPr id="6" name="TextBox 5">
            <a:extLst>
              <a:ext uri="{FF2B5EF4-FFF2-40B4-BE49-F238E27FC236}">
                <a16:creationId xmlns:a16="http://schemas.microsoft.com/office/drawing/2014/main" id="{3DA04FB0-8E36-478D-8F1C-29347CBAE2C8}"/>
              </a:ext>
            </a:extLst>
          </p:cNvPr>
          <p:cNvSpPr txBox="1"/>
          <p:nvPr/>
        </p:nvSpPr>
        <p:spPr>
          <a:xfrm>
            <a:off x="4133589" y="5874706"/>
            <a:ext cx="4334005" cy="2585323"/>
          </a:xfrm>
          <a:prstGeom prst="rect">
            <a:avLst/>
          </a:prstGeom>
          <a:noFill/>
        </p:spPr>
        <p:txBody>
          <a:bodyPr wrap="square" rtlCol="0">
            <a:spAutoFit/>
          </a:bodyPr>
          <a:lstStyle/>
          <a:p>
            <a:r>
              <a:rPr lang="en-US" sz="5400" i="1" dirty="0">
                <a:solidFill>
                  <a:schemeClr val="bg1"/>
                </a:solidFill>
              </a:rPr>
              <a:t>Will you share in the journey?</a:t>
            </a:r>
          </a:p>
        </p:txBody>
      </p:sp>
    </p:spTree>
    <p:extLst>
      <p:ext uri="{BB962C8B-B14F-4D97-AF65-F5344CB8AC3E}">
        <p14:creationId xmlns:p14="http://schemas.microsoft.com/office/powerpoint/2010/main" val="1361926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1026" name="Picture 2" descr="Thank you bg Vectors &amp; Illustrations for Free Download | Freepik">
            <a:extLst>
              <a:ext uri="{FF2B5EF4-FFF2-40B4-BE49-F238E27FC236}">
                <a16:creationId xmlns:a16="http://schemas.microsoft.com/office/drawing/2014/main" id="{E53F8AF7-E7EB-22CA-84AD-6DDF4A0ADA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1152" y="1804086"/>
            <a:ext cx="8138984" cy="8138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251255-9B76-68EE-408B-1633C13AEAF4}"/>
              </a:ext>
            </a:extLst>
          </p:cNvPr>
          <p:cNvPicPr>
            <a:picLocks noChangeAspect="1"/>
          </p:cNvPicPr>
          <p:nvPr/>
        </p:nvPicPr>
        <p:blipFill>
          <a:blip r:embed="rId3"/>
          <a:stretch>
            <a:fillRect/>
          </a:stretch>
        </p:blipFill>
        <p:spPr>
          <a:xfrm>
            <a:off x="483457" y="9636534"/>
            <a:ext cx="5428075" cy="1704163"/>
          </a:xfrm>
          <a:prstGeom prst="rect">
            <a:avLst/>
          </a:prstGeom>
        </p:spPr>
      </p:pic>
      <p:sp>
        <p:nvSpPr>
          <p:cNvPr id="6" name="Title 1">
            <a:extLst>
              <a:ext uri="{FF2B5EF4-FFF2-40B4-BE49-F238E27FC236}">
                <a16:creationId xmlns:a16="http://schemas.microsoft.com/office/drawing/2014/main" id="{8C02C437-38B8-DA46-AD17-6DD7492FF34B}"/>
              </a:ext>
            </a:extLst>
          </p:cNvPr>
          <p:cNvSpPr>
            <a:spLocks noGrp="1"/>
          </p:cNvSpPr>
          <p:nvPr>
            <p:ph type="title"/>
          </p:nvPr>
        </p:nvSpPr>
        <p:spPr>
          <a:xfrm>
            <a:off x="0" y="-164521"/>
            <a:ext cx="6870357" cy="2980627"/>
          </a:xfrm>
        </p:spPr>
        <p:txBody>
          <a:bodyPr>
            <a:normAutofit/>
          </a:bodyPr>
          <a:lstStyle/>
          <a:p>
            <a:r>
              <a:rPr lang="en-US" sz="8000" dirty="0">
                <a:solidFill>
                  <a:schemeClr val="bg1"/>
                </a:solidFill>
                <a:effectLst/>
                <a:latin typeface="Calibri" panose="020F0502020204030204" pitchFamily="34" charset="0"/>
                <a:cs typeface="Calibri" panose="020F0502020204030204" pitchFamily="34" charset="0"/>
              </a:rPr>
              <a:t>Questions?</a:t>
            </a:r>
          </a:p>
        </p:txBody>
      </p:sp>
      <p:pic>
        <p:nvPicPr>
          <p:cNvPr id="7" name="Picture 6">
            <a:extLst>
              <a:ext uri="{FF2B5EF4-FFF2-40B4-BE49-F238E27FC236}">
                <a16:creationId xmlns:a16="http://schemas.microsoft.com/office/drawing/2014/main" id="{D57EC991-B12E-155F-F4E2-B8E84EEADF43}"/>
              </a:ext>
            </a:extLst>
          </p:cNvPr>
          <p:cNvPicPr>
            <a:picLocks noChangeAspect="1"/>
          </p:cNvPicPr>
          <p:nvPr/>
        </p:nvPicPr>
        <p:blipFill>
          <a:blip r:embed="rId4"/>
          <a:stretch>
            <a:fillRect/>
          </a:stretch>
        </p:blipFill>
        <p:spPr>
          <a:xfrm>
            <a:off x="1807755" y="2026512"/>
            <a:ext cx="2457450" cy="7296150"/>
          </a:xfrm>
          <a:prstGeom prst="rect">
            <a:avLst/>
          </a:prstGeom>
        </p:spPr>
      </p:pic>
    </p:spTree>
    <p:extLst>
      <p:ext uri="{BB962C8B-B14F-4D97-AF65-F5344CB8AC3E}">
        <p14:creationId xmlns:p14="http://schemas.microsoft.com/office/powerpoint/2010/main" val="74538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8DD7A1-DA59-0B69-B3D2-705304C7B8FD}"/>
              </a:ext>
            </a:extLst>
          </p:cNvPr>
          <p:cNvPicPr>
            <a:picLocks noChangeAspect="1"/>
          </p:cNvPicPr>
          <p:nvPr/>
        </p:nvPicPr>
        <p:blipFill>
          <a:blip r:embed="rId2"/>
          <a:stretch>
            <a:fillRect/>
          </a:stretch>
        </p:blipFill>
        <p:spPr>
          <a:xfrm>
            <a:off x="262666" y="352166"/>
            <a:ext cx="15605067" cy="11139617"/>
          </a:xfrm>
          <a:prstGeom prst="rect">
            <a:avLst/>
          </a:prstGeom>
        </p:spPr>
      </p:pic>
    </p:spTree>
    <p:extLst>
      <p:ext uri="{BB962C8B-B14F-4D97-AF65-F5344CB8AC3E}">
        <p14:creationId xmlns:p14="http://schemas.microsoft.com/office/powerpoint/2010/main" val="378939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403E1D5-6981-5A29-F3D5-417B8475EA14}"/>
              </a:ext>
            </a:extLst>
          </p:cNvPr>
          <p:cNvSpPr txBox="1"/>
          <p:nvPr/>
        </p:nvSpPr>
        <p:spPr>
          <a:xfrm>
            <a:off x="660667" y="1340852"/>
            <a:ext cx="14440395" cy="9510296"/>
          </a:xfrm>
          <a:prstGeom prst="rect">
            <a:avLst/>
          </a:prstGeom>
          <a:noFill/>
        </p:spPr>
        <p:txBody>
          <a:bodyPr wrap="square" rtlCol="0">
            <a:spAutoFit/>
          </a:bodyPr>
          <a:lstStyle/>
          <a:p>
            <a:pPr marL="571500" indent="-571500">
              <a:buFont typeface="Arial" panose="020B0604020202020204" pitchFamily="34" charset="0"/>
              <a:buChar char="•"/>
            </a:pPr>
            <a:r>
              <a:rPr lang="en-US" sz="6000" b="1" dirty="0">
                <a:solidFill>
                  <a:schemeClr val="bg1"/>
                </a:solidFill>
                <a:latin typeface="Calibri" panose="020F0502020204030204" pitchFamily="34" charset="0"/>
                <a:cs typeface="Calibri" panose="020F0502020204030204" pitchFamily="34" charset="0"/>
              </a:rPr>
              <a:t>First National Conference:                                        June 17, 1920 in Montreal</a:t>
            </a:r>
          </a:p>
          <a:p>
            <a:pPr marL="571500" indent="-571500">
              <a:buFont typeface="Arial" panose="020B0604020202020204" pitchFamily="34" charset="0"/>
              <a:buChar char="•"/>
            </a:pPr>
            <a:endParaRPr lang="en-US" sz="60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000" b="1" dirty="0">
                <a:solidFill>
                  <a:schemeClr val="bg1"/>
                </a:solidFill>
                <a:latin typeface="Calibri" panose="020F0502020204030204" pitchFamily="34" charset="0"/>
                <a:cs typeface="Calibri" panose="020F0502020204030204" pitchFamily="34" charset="0"/>
              </a:rPr>
              <a:t>Placed under the patronage of the Canadian hierarchy</a:t>
            </a:r>
          </a:p>
          <a:p>
            <a:endParaRPr lang="en-US" sz="60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000" b="1" dirty="0">
                <a:solidFill>
                  <a:schemeClr val="bg1"/>
                </a:solidFill>
                <a:latin typeface="Calibri" panose="020F0502020204030204" pitchFamily="34" charset="0"/>
                <a:cs typeface="Calibri" panose="020F0502020204030204" pitchFamily="34" charset="0"/>
              </a:rPr>
              <a:t>More than 100 councils were organized</a:t>
            </a:r>
          </a:p>
          <a:p>
            <a:endParaRPr lang="en-US" sz="6000" b="1" dirty="0">
              <a:solidFill>
                <a:schemeClr val="bg1"/>
              </a:solidFill>
              <a:latin typeface="Calibri" panose="020F0502020204030204" pitchFamily="34" charset="0"/>
              <a:cs typeface="Calibri" panose="020F0502020204030204" pitchFamily="34" charset="0"/>
            </a:endParaRPr>
          </a:p>
          <a:p>
            <a:pPr algn="ctr"/>
            <a:r>
              <a:rPr lang="en-US" sz="6000" b="1" dirty="0">
                <a:solidFill>
                  <a:schemeClr val="bg1"/>
                </a:solidFill>
                <a:latin typeface="Calibri" panose="020F0502020204030204" pitchFamily="34" charset="0"/>
                <a:cs typeface="Calibri" panose="020F0502020204030204" pitchFamily="34" charset="0"/>
              </a:rPr>
              <a:t>Women were inspired by the motto, </a:t>
            </a:r>
          </a:p>
          <a:p>
            <a:pPr algn="ctr"/>
            <a:r>
              <a:rPr lang="en-US" sz="7200" b="1" dirty="0">
                <a:solidFill>
                  <a:schemeClr val="bg1"/>
                </a:solidFill>
                <a:latin typeface="Calibri" panose="020F0502020204030204" pitchFamily="34" charset="0"/>
                <a:cs typeface="Calibri" panose="020F0502020204030204" pitchFamily="34" charset="0"/>
              </a:rPr>
              <a:t>“For God and Canada!”</a:t>
            </a:r>
            <a:endParaRPr lang="en-US" sz="6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1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1.5625E-7 -2.08333E-6 L -1.5625E-7 -0.07213 " pathEditMode="relative" rAng="0" ptsTypes="AA">
                                      <p:cBhvr>
                                        <p:cTn id="18" dur="250" accel="50000" decel="50000" autoRev="1" fill="hold">
                                          <p:stCondLst>
                                            <p:cond delay="0"/>
                                          </p:stCondLst>
                                        </p:cTn>
                                        <p:tgtEl>
                                          <p:spTgt spid="12">
                                            <p:txEl>
                                              <p:pRg st="6" end="6"/>
                                            </p:txEl>
                                          </p:spTgt>
                                        </p:tgtEl>
                                        <p:attrNameLst>
                                          <p:attrName>ppt_x</p:attrName>
                                          <p:attrName>ppt_y</p:attrName>
                                        </p:attrNameLst>
                                      </p:cBhvr>
                                      <p:rCtr x="0" y="-3607"/>
                                    </p:animMotion>
                                    <p:animRot by="1500000">
                                      <p:cBhvr>
                                        <p:cTn id="19" dur="125" fill="hold">
                                          <p:stCondLst>
                                            <p:cond delay="0"/>
                                          </p:stCondLst>
                                        </p:cTn>
                                        <p:tgtEl>
                                          <p:spTgt spid="12">
                                            <p:txEl>
                                              <p:pRg st="6" end="6"/>
                                            </p:txEl>
                                          </p:spTgt>
                                        </p:tgtEl>
                                        <p:attrNameLst>
                                          <p:attrName>r</p:attrName>
                                        </p:attrNameLst>
                                      </p:cBhvr>
                                    </p:animRot>
                                    <p:animRot by="-1500000">
                                      <p:cBhvr>
                                        <p:cTn id="20" dur="125" fill="hold">
                                          <p:stCondLst>
                                            <p:cond delay="125"/>
                                          </p:stCondLst>
                                        </p:cTn>
                                        <p:tgtEl>
                                          <p:spTgt spid="12">
                                            <p:txEl>
                                              <p:pRg st="6" end="6"/>
                                            </p:txEl>
                                          </p:spTgt>
                                        </p:tgtEl>
                                        <p:attrNameLst>
                                          <p:attrName>r</p:attrName>
                                        </p:attrNameLst>
                                      </p:cBhvr>
                                    </p:animRot>
                                    <p:animRot by="-1500000">
                                      <p:cBhvr>
                                        <p:cTn id="21" dur="125" fill="hold">
                                          <p:stCondLst>
                                            <p:cond delay="250"/>
                                          </p:stCondLst>
                                        </p:cTn>
                                        <p:tgtEl>
                                          <p:spTgt spid="12">
                                            <p:txEl>
                                              <p:pRg st="6" end="6"/>
                                            </p:txEl>
                                          </p:spTgt>
                                        </p:tgtEl>
                                        <p:attrNameLst>
                                          <p:attrName>r</p:attrName>
                                        </p:attrNameLst>
                                      </p:cBhvr>
                                    </p:animRot>
                                    <p:animRot by="1500000">
                                      <p:cBhvr>
                                        <p:cTn id="22" dur="125" fill="hold">
                                          <p:stCondLst>
                                            <p:cond delay="375"/>
                                          </p:stCondLst>
                                        </p:cTn>
                                        <p:tgtEl>
                                          <p:spTgt spid="12">
                                            <p:txEl>
                                              <p:pRg st="6" end="6"/>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3.28125E-6 -3.95833E-6 L -3.28125E-6 -0.07213 " pathEditMode="relative" rAng="0" ptsTypes="AA">
                                      <p:cBhvr>
                                        <p:cTn id="24" dur="250" accel="50000" decel="50000" autoRev="1" fill="hold">
                                          <p:stCondLst>
                                            <p:cond delay="0"/>
                                          </p:stCondLst>
                                        </p:cTn>
                                        <p:tgtEl>
                                          <p:spTgt spid="12">
                                            <p:txEl>
                                              <p:pRg st="7" end="7"/>
                                            </p:txEl>
                                          </p:spTgt>
                                        </p:tgtEl>
                                        <p:attrNameLst>
                                          <p:attrName>ppt_x</p:attrName>
                                          <p:attrName>ppt_y</p:attrName>
                                        </p:attrNameLst>
                                      </p:cBhvr>
                                      <p:rCtr x="0" y="-3607"/>
                                    </p:animMotion>
                                    <p:animRot by="1500000">
                                      <p:cBhvr>
                                        <p:cTn id="25" dur="125" fill="hold">
                                          <p:stCondLst>
                                            <p:cond delay="0"/>
                                          </p:stCondLst>
                                        </p:cTn>
                                        <p:tgtEl>
                                          <p:spTgt spid="12">
                                            <p:txEl>
                                              <p:pRg st="7" end="7"/>
                                            </p:txEl>
                                          </p:spTgt>
                                        </p:tgtEl>
                                        <p:attrNameLst>
                                          <p:attrName>r</p:attrName>
                                        </p:attrNameLst>
                                      </p:cBhvr>
                                    </p:animRot>
                                    <p:animRot by="-1500000">
                                      <p:cBhvr>
                                        <p:cTn id="26" dur="125" fill="hold">
                                          <p:stCondLst>
                                            <p:cond delay="125"/>
                                          </p:stCondLst>
                                        </p:cTn>
                                        <p:tgtEl>
                                          <p:spTgt spid="12">
                                            <p:txEl>
                                              <p:pRg st="7" end="7"/>
                                            </p:txEl>
                                          </p:spTgt>
                                        </p:tgtEl>
                                        <p:attrNameLst>
                                          <p:attrName>r</p:attrName>
                                        </p:attrNameLst>
                                      </p:cBhvr>
                                    </p:animRot>
                                    <p:animRot by="-1500000">
                                      <p:cBhvr>
                                        <p:cTn id="27" dur="125" fill="hold">
                                          <p:stCondLst>
                                            <p:cond delay="250"/>
                                          </p:stCondLst>
                                        </p:cTn>
                                        <p:tgtEl>
                                          <p:spTgt spid="12">
                                            <p:txEl>
                                              <p:pRg st="7" end="7"/>
                                            </p:txEl>
                                          </p:spTgt>
                                        </p:tgtEl>
                                        <p:attrNameLst>
                                          <p:attrName>r</p:attrName>
                                        </p:attrNameLst>
                                      </p:cBhvr>
                                    </p:animRot>
                                    <p:animRot by="1500000">
                                      <p:cBhvr>
                                        <p:cTn id="28" dur="125" fill="hold">
                                          <p:stCondLst>
                                            <p:cond delay="375"/>
                                          </p:stCondLst>
                                        </p:cTn>
                                        <p:tgtEl>
                                          <p:spTgt spid="12">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1BD94-1489-A566-FE7B-F8ADFBCDCC08}"/>
              </a:ext>
            </a:extLst>
          </p:cNvPr>
          <p:cNvSpPr txBox="1"/>
          <p:nvPr/>
        </p:nvSpPr>
        <p:spPr>
          <a:xfrm>
            <a:off x="795647" y="610988"/>
            <a:ext cx="15283543" cy="2308324"/>
          </a:xfrm>
          <a:prstGeom prst="rect">
            <a:avLst/>
          </a:prstGeom>
          <a:noFill/>
        </p:spPr>
        <p:txBody>
          <a:bodyPr wrap="square" rtlCol="0">
            <a:spAutoFit/>
          </a:bodyPr>
          <a:lstStyle/>
          <a:p>
            <a:r>
              <a:rPr lang="en-US" sz="7200" b="1" dirty="0">
                <a:solidFill>
                  <a:schemeClr val="bg1"/>
                </a:solidFill>
                <a:latin typeface="Calibri" panose="020F0502020204030204" pitchFamily="34" charset="0"/>
                <a:cs typeface="Calibri" panose="020F0502020204030204" pitchFamily="34" charset="0"/>
              </a:rPr>
              <a:t>Since its founding more than 100 years ago, the League has been…</a:t>
            </a:r>
          </a:p>
        </p:txBody>
      </p:sp>
      <p:sp>
        <p:nvSpPr>
          <p:cNvPr id="3" name="TextBox 2">
            <a:extLst>
              <a:ext uri="{FF2B5EF4-FFF2-40B4-BE49-F238E27FC236}">
                <a16:creationId xmlns:a16="http://schemas.microsoft.com/office/drawing/2014/main" id="{AB22B327-6DDB-E0CF-B3F3-489FDC7700E9}"/>
              </a:ext>
            </a:extLst>
          </p:cNvPr>
          <p:cNvSpPr txBox="1"/>
          <p:nvPr/>
        </p:nvSpPr>
        <p:spPr>
          <a:xfrm>
            <a:off x="795647" y="3534451"/>
            <a:ext cx="14440395" cy="7417415"/>
          </a:xfrm>
          <a:prstGeom prst="rect">
            <a:avLst/>
          </a:prstGeom>
          <a:noFill/>
        </p:spPr>
        <p:txBody>
          <a:bodyPr wrap="square" rtlCol="0">
            <a:spAutoFit/>
          </a:bodyPr>
          <a:lstStyle/>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Placed under the patronage of various apostolic delegates and cardinals</a:t>
            </a:r>
          </a:p>
          <a:p>
            <a:endParaRPr lang="en-US" sz="40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Granted the special patronage of the Canadian Conference of Catholic Bishops</a:t>
            </a:r>
          </a:p>
          <a:p>
            <a:endParaRPr lang="en-US" sz="40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Commended on numerous occasions</a:t>
            </a:r>
            <a:endParaRPr lang="en-US" sz="6000" dirty="0"/>
          </a:p>
        </p:txBody>
      </p:sp>
    </p:spTree>
    <p:extLst>
      <p:ext uri="{BB962C8B-B14F-4D97-AF65-F5344CB8AC3E}">
        <p14:creationId xmlns:p14="http://schemas.microsoft.com/office/powerpoint/2010/main" val="36233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8D26AA-4069-DE79-2373-19373FAE5BD5}"/>
              </a:ext>
            </a:extLst>
          </p:cNvPr>
          <p:cNvSpPr txBox="1"/>
          <p:nvPr/>
        </p:nvSpPr>
        <p:spPr>
          <a:xfrm>
            <a:off x="1638795" y="3739999"/>
            <a:ext cx="14440395" cy="6186309"/>
          </a:xfrm>
          <a:prstGeom prst="rect">
            <a:avLst/>
          </a:prstGeom>
          <a:noFill/>
        </p:spPr>
        <p:txBody>
          <a:bodyPr wrap="square" rtlCol="0">
            <a:spAutoFit/>
          </a:bodyPr>
          <a:lstStyle/>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11 provincial councils</a:t>
            </a:r>
          </a:p>
          <a:p>
            <a:endParaRPr lang="en-US" sz="66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More than 63,000 members</a:t>
            </a:r>
          </a:p>
          <a:p>
            <a:endParaRPr lang="en-US" sz="66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6600" b="1" dirty="0">
                <a:solidFill>
                  <a:schemeClr val="bg1"/>
                </a:solidFill>
                <a:latin typeface="Calibri" panose="020F0502020204030204" pitchFamily="34" charset="0"/>
                <a:cs typeface="Calibri" panose="020F0502020204030204" pitchFamily="34" charset="0"/>
              </a:rPr>
              <a:t>Registered not-for-profit membership association</a:t>
            </a:r>
            <a:endParaRPr lang="en-US" sz="6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FDB75DE-E7A9-F056-218A-E6AB778EEAD6}"/>
              </a:ext>
            </a:extLst>
          </p:cNvPr>
          <p:cNvSpPr txBox="1"/>
          <p:nvPr/>
        </p:nvSpPr>
        <p:spPr>
          <a:xfrm>
            <a:off x="795647" y="1527165"/>
            <a:ext cx="15283543" cy="1200329"/>
          </a:xfrm>
          <a:prstGeom prst="rect">
            <a:avLst/>
          </a:prstGeom>
          <a:noFill/>
        </p:spPr>
        <p:txBody>
          <a:bodyPr wrap="square" rtlCol="0">
            <a:spAutoFit/>
          </a:bodyPr>
          <a:lstStyle/>
          <a:p>
            <a:r>
              <a:rPr lang="en-US" sz="7200" b="1" dirty="0">
                <a:solidFill>
                  <a:schemeClr val="bg1"/>
                </a:solidFill>
                <a:latin typeface="Calibri" panose="020F0502020204030204" pitchFamily="34" charset="0"/>
                <a:cs typeface="Calibri" panose="020F0502020204030204" pitchFamily="34" charset="0"/>
              </a:rPr>
              <a:t>The CWL today…</a:t>
            </a:r>
          </a:p>
        </p:txBody>
      </p:sp>
    </p:spTree>
    <p:extLst>
      <p:ext uri="{BB962C8B-B14F-4D97-AF65-F5344CB8AC3E}">
        <p14:creationId xmlns:p14="http://schemas.microsoft.com/office/powerpoint/2010/main" val="14089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4467B3-9826-D312-619C-E0CE70A115B5}"/>
              </a:ext>
            </a:extLst>
          </p:cNvPr>
          <p:cNvSpPr txBox="1">
            <a:spLocks/>
          </p:cNvSpPr>
          <p:nvPr/>
        </p:nvSpPr>
        <p:spPr>
          <a:xfrm>
            <a:off x="367146" y="1833415"/>
            <a:ext cx="4554877" cy="8525170"/>
          </a:xfrm>
          <a:prstGeom prst="rect">
            <a:avLst/>
          </a:prstGeom>
        </p:spPr>
        <p:txBody>
          <a:bodyPr vert="horz" lIns="91440" tIns="45720" rIns="91440" bIns="45720" rtlCol="0" anchor="ctr">
            <a:normAutofit/>
          </a:bodyPr>
          <a:lstStyle>
            <a:lvl1pPr algn="ctr" defTabSz="1625620" rtl="0" eaLnBrk="1" latinLnBrk="0" hangingPunct="1">
              <a:lnSpc>
                <a:spcPct val="90000"/>
              </a:lnSpc>
              <a:spcBef>
                <a:spcPct val="0"/>
              </a:spcBef>
              <a:buNone/>
              <a:defRPr sz="6045"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chemeClr val="bg1"/>
                </a:solidFill>
                <a:effectLst/>
                <a:latin typeface="Calibri" panose="020F0502020204030204" pitchFamily="34" charset="0"/>
                <a:cs typeface="Calibri" panose="020F0502020204030204" pitchFamily="34" charset="0"/>
              </a:rPr>
              <a:t>Objects of the League</a:t>
            </a:r>
          </a:p>
        </p:txBody>
      </p:sp>
      <p:graphicFrame>
        <p:nvGraphicFramePr>
          <p:cNvPr id="10" name="Content Placeholder 2">
            <a:extLst>
              <a:ext uri="{FF2B5EF4-FFF2-40B4-BE49-F238E27FC236}">
                <a16:creationId xmlns:a16="http://schemas.microsoft.com/office/drawing/2014/main" id="{DE5EDA9D-4EE6-0807-55D5-31FDFE9F8B3C}"/>
              </a:ext>
            </a:extLst>
          </p:cNvPr>
          <p:cNvGraphicFramePr>
            <a:graphicFrameLocks noGrp="1"/>
          </p:cNvGraphicFramePr>
          <p:nvPr>
            <p:ph idx="1"/>
            <p:extLst>
              <p:ext uri="{D42A27DB-BD31-4B8C-83A1-F6EECF244321}">
                <p14:modId xmlns:p14="http://schemas.microsoft.com/office/powerpoint/2010/main" val="4043139962"/>
              </p:ext>
            </p:extLst>
          </p:nvPr>
        </p:nvGraphicFramePr>
        <p:xfrm>
          <a:off x="4254758" y="87085"/>
          <a:ext cx="11569960" cy="1201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4467B3-9826-D312-619C-E0CE70A115B5}"/>
              </a:ext>
            </a:extLst>
          </p:cNvPr>
          <p:cNvSpPr txBox="1">
            <a:spLocks/>
          </p:cNvSpPr>
          <p:nvPr/>
        </p:nvSpPr>
        <p:spPr>
          <a:xfrm>
            <a:off x="367146" y="1833415"/>
            <a:ext cx="5119254" cy="8525170"/>
          </a:xfrm>
          <a:prstGeom prst="rect">
            <a:avLst/>
          </a:prstGeom>
        </p:spPr>
        <p:txBody>
          <a:bodyPr vert="horz" lIns="91440" tIns="45720" rIns="91440" bIns="45720" rtlCol="0" anchor="ctr">
            <a:normAutofit/>
          </a:bodyPr>
          <a:lstStyle>
            <a:lvl1pPr algn="ctr" defTabSz="1625620" rtl="0" eaLnBrk="1" latinLnBrk="0" hangingPunct="1">
              <a:lnSpc>
                <a:spcPct val="90000"/>
              </a:lnSpc>
              <a:spcBef>
                <a:spcPct val="0"/>
              </a:spcBef>
              <a:buNone/>
              <a:defRPr sz="6045"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8000" dirty="0" err="1">
                <a:solidFill>
                  <a:schemeClr val="bg1"/>
                </a:solidFill>
                <a:effectLst/>
                <a:latin typeface="Calibri" panose="020F0502020204030204" pitchFamily="34" charset="0"/>
                <a:cs typeface="Calibri" panose="020F0502020204030204" pitchFamily="34" charset="0"/>
              </a:rPr>
              <a:t>PrincipAl</a:t>
            </a:r>
            <a:r>
              <a:rPr lang="en-US" sz="8000" dirty="0">
                <a:solidFill>
                  <a:schemeClr val="bg1"/>
                </a:solidFill>
                <a:effectLst/>
                <a:latin typeface="Calibri" panose="020F0502020204030204" pitchFamily="34" charset="0"/>
                <a:cs typeface="Calibri" panose="020F0502020204030204" pitchFamily="34" charset="0"/>
              </a:rPr>
              <a:t> Ministries</a:t>
            </a:r>
          </a:p>
        </p:txBody>
      </p:sp>
      <p:sp>
        <p:nvSpPr>
          <p:cNvPr id="4" name="Content Placeholder 2">
            <a:extLst>
              <a:ext uri="{FF2B5EF4-FFF2-40B4-BE49-F238E27FC236}">
                <a16:creationId xmlns:a16="http://schemas.microsoft.com/office/drawing/2014/main" id="{F1F56B2F-FEDA-2B46-A7E7-ACD2B25771D7}"/>
              </a:ext>
            </a:extLst>
          </p:cNvPr>
          <p:cNvSpPr>
            <a:spLocks noGrp="1"/>
          </p:cNvSpPr>
          <p:nvPr>
            <p:ph idx="1"/>
          </p:nvPr>
        </p:nvSpPr>
        <p:spPr>
          <a:xfrm>
            <a:off x="6676270" y="1401065"/>
            <a:ext cx="8972437" cy="9389870"/>
          </a:xfrm>
        </p:spPr>
        <p:txBody>
          <a:bodyPr anchor="ctr">
            <a:noAutofit/>
          </a:bodyPr>
          <a:lstStyle/>
          <a:p>
            <a:pPr lvl="0"/>
            <a:r>
              <a:rPr lang="en-CA" sz="4800" b="1" dirty="0">
                <a:solidFill>
                  <a:schemeClr val="bg1"/>
                </a:solidFill>
                <a:effectLst/>
                <a:latin typeface="Calibri" panose="020F0502020204030204" pitchFamily="34" charset="0"/>
                <a:cs typeface="Calibri" panose="020F0502020204030204" pitchFamily="34" charset="0"/>
              </a:rPr>
              <a:t>to plan, develop and coordinate programs directed toward the individual and collective spiritual development of members as envisioned by the documents of Vatican II </a:t>
            </a:r>
          </a:p>
          <a:p>
            <a:pPr marL="0" lvl="0" indent="0">
              <a:buNone/>
            </a:pPr>
            <a:endParaRPr lang="en-CA" sz="4800" b="1" dirty="0">
              <a:solidFill>
                <a:schemeClr val="bg1"/>
              </a:solidFill>
              <a:effectLst/>
              <a:latin typeface="Calibri" panose="020F0502020204030204" pitchFamily="34" charset="0"/>
              <a:cs typeface="Calibri" panose="020F0502020204030204" pitchFamily="34" charset="0"/>
            </a:endParaRPr>
          </a:p>
          <a:p>
            <a:pPr lvl="0"/>
            <a:r>
              <a:rPr lang="en-CA" sz="4800" b="1" dirty="0">
                <a:solidFill>
                  <a:schemeClr val="bg1"/>
                </a:solidFill>
                <a:effectLst/>
                <a:latin typeface="Calibri" panose="020F0502020204030204" pitchFamily="34" charset="0"/>
                <a:cs typeface="Calibri" panose="020F0502020204030204" pitchFamily="34" charset="0"/>
              </a:rPr>
              <a:t>to encourage and support the development of Christian values, and in particular, the image of the family, throughout society </a:t>
            </a:r>
            <a:endParaRPr lang="en-US" sz="48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81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84467B3-9826-D312-619C-E0CE70A115B5}"/>
              </a:ext>
            </a:extLst>
          </p:cNvPr>
          <p:cNvSpPr txBox="1">
            <a:spLocks/>
          </p:cNvSpPr>
          <p:nvPr/>
        </p:nvSpPr>
        <p:spPr>
          <a:xfrm>
            <a:off x="367146" y="1833415"/>
            <a:ext cx="5119254" cy="8525170"/>
          </a:xfrm>
          <a:prstGeom prst="rect">
            <a:avLst/>
          </a:prstGeom>
        </p:spPr>
        <p:txBody>
          <a:bodyPr vert="horz" lIns="91440" tIns="45720" rIns="91440" bIns="45720" rtlCol="0" anchor="ctr">
            <a:normAutofit/>
          </a:bodyPr>
          <a:lstStyle>
            <a:lvl1pPr algn="ctr" defTabSz="1625620" rtl="0" eaLnBrk="1" latinLnBrk="0" hangingPunct="1">
              <a:lnSpc>
                <a:spcPct val="90000"/>
              </a:lnSpc>
              <a:spcBef>
                <a:spcPct val="0"/>
              </a:spcBef>
              <a:buNone/>
              <a:defRPr sz="6045"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8000" dirty="0" err="1">
                <a:solidFill>
                  <a:schemeClr val="bg1"/>
                </a:solidFill>
                <a:effectLst/>
                <a:latin typeface="Calibri" panose="020F0502020204030204" pitchFamily="34" charset="0"/>
                <a:cs typeface="Calibri" panose="020F0502020204030204" pitchFamily="34" charset="0"/>
              </a:rPr>
              <a:t>PrincipAl</a:t>
            </a:r>
            <a:r>
              <a:rPr lang="en-US" sz="8000" dirty="0">
                <a:solidFill>
                  <a:schemeClr val="bg1"/>
                </a:solidFill>
                <a:effectLst/>
                <a:latin typeface="Calibri" panose="020F0502020204030204" pitchFamily="34" charset="0"/>
                <a:cs typeface="Calibri" panose="020F0502020204030204" pitchFamily="34" charset="0"/>
              </a:rPr>
              <a:t> Ministries</a:t>
            </a:r>
          </a:p>
        </p:txBody>
      </p:sp>
      <p:sp>
        <p:nvSpPr>
          <p:cNvPr id="2" name="TextBox 1">
            <a:extLst>
              <a:ext uri="{FF2B5EF4-FFF2-40B4-BE49-F238E27FC236}">
                <a16:creationId xmlns:a16="http://schemas.microsoft.com/office/drawing/2014/main" id="{10BC5A6C-4E77-DB11-FA15-F49A6B9B6D73}"/>
              </a:ext>
            </a:extLst>
          </p:cNvPr>
          <p:cNvSpPr txBox="1"/>
          <p:nvPr/>
        </p:nvSpPr>
        <p:spPr>
          <a:xfrm>
            <a:off x="5777345" y="509856"/>
            <a:ext cx="10111509" cy="11172289"/>
          </a:xfrm>
          <a:prstGeom prst="rect">
            <a:avLst/>
          </a:prstGeom>
          <a:noFill/>
        </p:spPr>
        <p:txBody>
          <a:bodyPr wrap="square" rtlCol="0">
            <a:spAutoFit/>
          </a:bodyPr>
          <a:lstStyle/>
          <a:p>
            <a:pPr marL="285750" lvl="0" indent="-285750">
              <a:buFont typeface="Arial" panose="020B0604020202020204" pitchFamily="34" charset="0"/>
              <a:buChar char="•"/>
            </a:pPr>
            <a:r>
              <a:rPr lang="en-CA" sz="4800" b="1" dirty="0">
                <a:solidFill>
                  <a:schemeClr val="bg1"/>
                </a:solidFill>
                <a:latin typeface="Calibri" panose="020F0502020204030204" pitchFamily="34" charset="0"/>
                <a:cs typeface="Calibri" panose="020F0502020204030204" pitchFamily="34" charset="0"/>
              </a:rPr>
              <a:t>to represent Catholic women and their views on topics of national interest and importance, and to communicate those views to church, government and society at large  </a:t>
            </a:r>
          </a:p>
          <a:p>
            <a:pPr lvl="0"/>
            <a:endParaRPr lang="en-US" sz="4800" b="1"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CA" sz="4800" b="1" dirty="0">
                <a:solidFill>
                  <a:schemeClr val="bg1"/>
                </a:solidFill>
                <a:latin typeface="Calibri" panose="020F0502020204030204" pitchFamily="34" charset="0"/>
                <a:cs typeface="Calibri" panose="020F0502020204030204" pitchFamily="34" charset="0"/>
              </a:rPr>
              <a:t>to plan, direct and coordinate the work of Catholic women in support of religious, charitable and community activities</a:t>
            </a:r>
          </a:p>
          <a:p>
            <a:pPr lvl="0"/>
            <a:endParaRPr lang="en-CA" sz="4800" b="1" dirty="0">
              <a:solidFill>
                <a:schemeClr val="bg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CA" sz="4800" b="1" dirty="0">
                <a:solidFill>
                  <a:schemeClr val="bg1"/>
                </a:solidFill>
                <a:latin typeface="Calibri" panose="020F0502020204030204" pitchFamily="34" charset="0"/>
                <a:cs typeface="Calibri" panose="020F0502020204030204" pitchFamily="34" charset="0"/>
              </a:rPr>
              <a:t>to provide a vehicle for communication and the development of Christian companionship among Catholic women everywhere</a:t>
            </a:r>
            <a:endParaRPr lang="en-US" sz="3700" dirty="0"/>
          </a:p>
        </p:txBody>
      </p:sp>
    </p:spTree>
    <p:extLst>
      <p:ext uri="{BB962C8B-B14F-4D97-AF65-F5344CB8AC3E}">
        <p14:creationId xmlns:p14="http://schemas.microsoft.com/office/powerpoint/2010/main" val="45540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3" name="Content Placeholder 2" descr="Image result for catholic womens league of canada">
            <a:extLst>
              <a:ext uri="{FF2B5EF4-FFF2-40B4-BE49-F238E27FC236}">
                <a16:creationId xmlns:a16="http://schemas.microsoft.com/office/drawing/2014/main" id="{B83B617A-CD62-3AC2-782D-7CD837F0355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59"/>
          <a:stretch/>
        </p:blipFill>
        <p:spPr bwMode="auto">
          <a:xfrm>
            <a:off x="20" y="10"/>
            <a:ext cx="8032185" cy="12191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F02F22-B838-353B-5C8F-2EB6DB6C65BF}"/>
              </a:ext>
            </a:extLst>
          </p:cNvPr>
          <p:cNvSpPr txBox="1"/>
          <p:nvPr/>
        </p:nvSpPr>
        <p:spPr>
          <a:xfrm>
            <a:off x="8094954" y="1740962"/>
            <a:ext cx="7512637" cy="8710077"/>
          </a:xfrm>
          <a:prstGeom prst="rect">
            <a:avLst/>
          </a:prstGeom>
          <a:noFill/>
        </p:spPr>
        <p:txBody>
          <a:bodyPr wrap="square">
            <a:spAutoFit/>
          </a:bodyPr>
          <a:lstStyle/>
          <a:p>
            <a:pPr algn="ctr"/>
            <a:r>
              <a:rPr lang="en-US" sz="8000" b="1" dirty="0">
                <a:solidFill>
                  <a:schemeClr val="bg1"/>
                </a:solidFill>
                <a:effectLst/>
                <a:latin typeface="Calibri" panose="020F0502020204030204" pitchFamily="34" charset="0"/>
                <a:cs typeface="Calibri" panose="020F0502020204030204" pitchFamily="34" charset="0"/>
              </a:rPr>
              <a:t>Role of the Spiritual Advisor</a:t>
            </a:r>
            <a:br>
              <a:rPr lang="en-US" sz="8000" b="1" dirty="0">
                <a:solidFill>
                  <a:schemeClr val="bg1"/>
                </a:solidFill>
                <a:effectLst/>
                <a:latin typeface="Calibri" panose="020F0502020204030204" pitchFamily="34" charset="0"/>
                <a:cs typeface="Calibri" panose="020F0502020204030204" pitchFamily="34" charset="0"/>
              </a:rPr>
            </a:br>
            <a:r>
              <a:rPr lang="en-US" sz="8000" b="1" dirty="0">
                <a:solidFill>
                  <a:schemeClr val="bg1"/>
                </a:solidFill>
                <a:effectLst/>
                <a:latin typeface="Calibri" panose="020F0502020204030204" pitchFamily="34" charset="0"/>
                <a:cs typeface="Calibri" panose="020F0502020204030204" pitchFamily="34" charset="0"/>
              </a:rPr>
              <a:t> </a:t>
            </a:r>
            <a:br>
              <a:rPr lang="en-US" sz="8000" b="1" dirty="0">
                <a:solidFill>
                  <a:schemeClr val="bg1"/>
                </a:solidFill>
                <a:effectLst/>
                <a:latin typeface="Calibri" panose="020F0502020204030204" pitchFamily="34" charset="0"/>
                <a:cs typeface="Calibri" panose="020F0502020204030204" pitchFamily="34" charset="0"/>
              </a:rPr>
            </a:br>
            <a:r>
              <a:rPr lang="en-US" sz="8000" b="1" dirty="0">
                <a:solidFill>
                  <a:schemeClr val="bg1"/>
                </a:solidFill>
                <a:effectLst/>
                <a:latin typeface="Calibri" panose="020F0502020204030204" pitchFamily="34" charset="0"/>
                <a:cs typeface="Calibri" panose="020F0502020204030204" pitchFamily="34" charset="0"/>
              </a:rPr>
              <a:t>and the</a:t>
            </a:r>
            <a:br>
              <a:rPr lang="en-US" sz="8000" b="1" dirty="0">
                <a:solidFill>
                  <a:schemeClr val="bg1"/>
                </a:solidFill>
                <a:effectLst/>
                <a:latin typeface="Calibri" panose="020F0502020204030204" pitchFamily="34" charset="0"/>
                <a:cs typeface="Calibri" panose="020F0502020204030204" pitchFamily="34" charset="0"/>
              </a:rPr>
            </a:br>
            <a:br>
              <a:rPr lang="en-US" sz="8000" b="1" dirty="0">
                <a:solidFill>
                  <a:schemeClr val="bg1"/>
                </a:solidFill>
                <a:effectLst/>
                <a:latin typeface="Calibri" panose="020F0502020204030204" pitchFamily="34" charset="0"/>
                <a:cs typeface="Calibri" panose="020F0502020204030204" pitchFamily="34" charset="0"/>
              </a:rPr>
            </a:br>
            <a:r>
              <a:rPr lang="en-US" sz="8000" b="1" dirty="0">
                <a:solidFill>
                  <a:schemeClr val="bg1"/>
                </a:solidFill>
                <a:effectLst/>
                <a:latin typeface="Calibri" panose="020F0502020204030204" pitchFamily="34" charset="0"/>
                <a:cs typeface="Calibri" panose="020F0502020204030204" pitchFamily="34" charset="0"/>
              </a:rPr>
              <a:t>Chairperson of Faith</a:t>
            </a:r>
            <a:endParaRPr lang="en-CA" sz="8000" b="1" dirty="0">
              <a:solidFill>
                <a:schemeClr val="bg1"/>
              </a:solidFill>
            </a:endParaRPr>
          </a:p>
        </p:txBody>
      </p:sp>
    </p:spTree>
    <p:extLst>
      <p:ext uri="{BB962C8B-B14F-4D97-AF65-F5344CB8AC3E}">
        <p14:creationId xmlns:p14="http://schemas.microsoft.com/office/powerpoint/2010/main" val="3662901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3925</TotalTime>
  <Words>711</Words>
  <Application>Microsoft Office PowerPoint</Application>
  <PresentationFormat>Custom</PresentationFormat>
  <Paragraphs>86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Berlin Sans FB</vt:lpstr>
      <vt:lpstr>Bookman Old Style</vt:lpstr>
      <vt:lpstr>Brush Script Std</vt:lpstr>
      <vt:lpstr>Calibri</vt:lpstr>
      <vt:lpstr>Rockwell</vt:lpstr>
      <vt:lpstr>Damask</vt:lpstr>
      <vt:lpstr>The Catholic Women’s League of Canada</vt:lpstr>
      <vt:lpstr>A brief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Women’s League of Canada</dc:title>
  <dc:creator>Rolande Chernichan</dc:creator>
  <cp:lastModifiedBy>Executive Director</cp:lastModifiedBy>
  <cp:revision>12</cp:revision>
  <dcterms:created xsi:type="dcterms:W3CDTF">2019-02-21T19:04:05Z</dcterms:created>
  <dcterms:modified xsi:type="dcterms:W3CDTF">2022-10-14T16:18:26Z</dcterms:modified>
</cp:coreProperties>
</file>