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2" r:id="rId2"/>
  </p:sldMasterIdLst>
  <p:notesMasterIdLst>
    <p:notesMasterId r:id="rId39"/>
  </p:notesMasterIdLst>
  <p:sldIdLst>
    <p:sldId id="256" r:id="rId3"/>
    <p:sldId id="345" r:id="rId4"/>
    <p:sldId id="338" r:id="rId5"/>
    <p:sldId id="344" r:id="rId6"/>
    <p:sldId id="298" r:id="rId7"/>
    <p:sldId id="331" r:id="rId8"/>
    <p:sldId id="363" r:id="rId9"/>
    <p:sldId id="355" r:id="rId10"/>
    <p:sldId id="308" r:id="rId11"/>
    <p:sldId id="272" r:id="rId12"/>
    <p:sldId id="311" r:id="rId13"/>
    <p:sldId id="313" r:id="rId14"/>
    <p:sldId id="326" r:id="rId15"/>
    <p:sldId id="316" r:id="rId16"/>
    <p:sldId id="362" r:id="rId17"/>
    <p:sldId id="324" r:id="rId18"/>
    <p:sldId id="348" r:id="rId19"/>
    <p:sldId id="333" r:id="rId20"/>
    <p:sldId id="347" r:id="rId21"/>
    <p:sldId id="364" r:id="rId22"/>
    <p:sldId id="273" r:id="rId23"/>
    <p:sldId id="365" r:id="rId24"/>
    <p:sldId id="366" r:id="rId25"/>
    <p:sldId id="281" r:id="rId26"/>
    <p:sldId id="350" r:id="rId27"/>
    <p:sldId id="282" r:id="rId28"/>
    <p:sldId id="283" r:id="rId29"/>
    <p:sldId id="351" r:id="rId30"/>
    <p:sldId id="352" r:id="rId31"/>
    <p:sldId id="286" r:id="rId32"/>
    <p:sldId id="334" r:id="rId33"/>
    <p:sldId id="353" r:id="rId34"/>
    <p:sldId id="292" r:id="rId35"/>
    <p:sldId id="306" r:id="rId36"/>
    <p:sldId id="280" r:id="rId37"/>
    <p:sldId id="26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berina Colaneri" initials="LC" lastIdx="3" clrIdx="0">
    <p:extLst>
      <p:ext uri="{19B8F6BF-5375-455C-9EA6-DF929625EA0E}">
        <p15:presenceInfo xmlns:p15="http://schemas.microsoft.com/office/powerpoint/2012/main" userId="8c95bb3390c1b9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A7A7"/>
    <a:srgbClr val="86C13A"/>
    <a:srgbClr val="D5D6D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66248" autoAdjust="0"/>
  </p:normalViewPr>
  <p:slideViewPr>
    <p:cSldViewPr snapToGrid="0">
      <p:cViewPr varScale="1">
        <p:scale>
          <a:sx n="91" d="100"/>
          <a:sy n="91" d="100"/>
        </p:scale>
        <p:origin x="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26EFCC-4B36-44C6-B514-8734A2566E56}"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2DDD326E-EA58-425A-B58E-8912763E960C}">
      <dgm:prSet custT="1"/>
      <dgm:spPr/>
      <dgm:t>
        <a:bodyPr/>
        <a:lstStyle/>
        <a:p>
          <a:pPr algn="ctr"/>
          <a:r>
            <a:rPr lang="en-US" sz="2300" b="1" dirty="0">
              <a:latin typeface="Verdana" panose="020B0604030504040204" pitchFamily="34" charset="0"/>
              <a:ea typeface="Verdana" panose="020B0604030504040204" pitchFamily="34" charset="0"/>
            </a:rPr>
            <a:t>WHY IS LEGISLATION SO IMPORTANT?</a:t>
          </a:r>
          <a:endParaRPr lang="en-US" sz="2300" dirty="0">
            <a:latin typeface="Verdana" panose="020B0604030504040204" pitchFamily="34" charset="0"/>
            <a:ea typeface="Verdana" panose="020B0604030504040204" pitchFamily="34" charset="0"/>
          </a:endParaRPr>
        </a:p>
      </dgm:t>
    </dgm:pt>
    <dgm:pt modelId="{4C7A6F06-FB48-46D0-926B-06B8B084CFC2}" type="parTrans" cxnId="{44FC6A3D-8E7D-45A1-B729-5D191A180C56}">
      <dgm:prSet/>
      <dgm:spPr/>
      <dgm:t>
        <a:bodyPr/>
        <a:lstStyle/>
        <a:p>
          <a:endParaRPr lang="en-US"/>
        </a:p>
      </dgm:t>
    </dgm:pt>
    <dgm:pt modelId="{E93600BF-C713-4E46-A8BC-68E968435677}" type="sibTrans" cxnId="{44FC6A3D-8E7D-45A1-B729-5D191A180C56}">
      <dgm:prSet/>
      <dgm:spPr/>
      <dgm:t>
        <a:bodyPr/>
        <a:lstStyle/>
        <a:p>
          <a:endParaRPr lang="en-US"/>
        </a:p>
      </dgm:t>
    </dgm:pt>
    <dgm:pt modelId="{3463BDFA-36BD-4FDD-855E-86AB88A735B1}">
      <dgm:prSet custT="1"/>
      <dgm:spPr/>
      <dgm:t>
        <a:bodyPr/>
        <a:lstStyle/>
        <a:p>
          <a:r>
            <a:rPr lang="en-US" sz="1800" dirty="0">
              <a:latin typeface="Verdana" panose="020B0604030504040204" pitchFamily="34" charset="0"/>
              <a:ea typeface="Verdana" panose="020B0604030504040204" pitchFamily="34" charset="0"/>
            </a:rPr>
            <a:t>It gives the opportunity to:</a:t>
          </a:r>
        </a:p>
      </dgm:t>
    </dgm:pt>
    <dgm:pt modelId="{D0C7F9A0-4F14-4A8E-B899-544624B77CD8}" type="parTrans" cxnId="{8C5750AB-5182-40F7-A56A-FBC9C23ECD71}">
      <dgm:prSet/>
      <dgm:spPr/>
      <dgm:t>
        <a:bodyPr/>
        <a:lstStyle/>
        <a:p>
          <a:endParaRPr lang="en-US"/>
        </a:p>
      </dgm:t>
    </dgm:pt>
    <dgm:pt modelId="{995C23EB-F3DC-4F14-AFDD-810CF222E458}" type="sibTrans" cxnId="{8C5750AB-5182-40F7-A56A-FBC9C23ECD71}">
      <dgm:prSet/>
      <dgm:spPr/>
      <dgm:t>
        <a:bodyPr/>
        <a:lstStyle/>
        <a:p>
          <a:endParaRPr lang="en-US"/>
        </a:p>
      </dgm:t>
    </dgm:pt>
    <dgm:pt modelId="{9A325E5F-88A0-44B0-AB33-44CEC9555B3E}">
      <dgm:prSet custT="1"/>
      <dgm:spPr/>
      <dgm:t>
        <a:bodyPr/>
        <a:lstStyle/>
        <a:p>
          <a:pPr>
            <a:buFont typeface="Wingdings" panose="05000000000000000000" pitchFamily="2" charset="2"/>
            <a:buChar char="Ø"/>
          </a:pPr>
          <a:r>
            <a:rPr lang="en-US" sz="1600" dirty="0" smtClean="0">
              <a:latin typeface="Verdana" panose="020B0604030504040204" pitchFamily="34" charset="0"/>
              <a:ea typeface="Verdana" panose="020B0604030504040204" pitchFamily="34" charset="0"/>
            </a:rPr>
            <a:t>make </a:t>
          </a:r>
          <a:r>
            <a:rPr lang="en-US" sz="1600" dirty="0">
              <a:latin typeface="Verdana" panose="020B0604030504040204" pitchFamily="34" charset="0"/>
              <a:ea typeface="Verdana" panose="020B0604030504040204" pitchFamily="34" charset="0"/>
            </a:rPr>
            <a:t>a difference</a:t>
          </a:r>
        </a:p>
      </dgm:t>
    </dgm:pt>
    <dgm:pt modelId="{ED021FF3-17E1-4C11-9A4D-A800E1FF0731}" type="parTrans" cxnId="{4168AF1F-81C2-4C9D-AA6A-FA1B951620B4}">
      <dgm:prSet/>
      <dgm:spPr/>
      <dgm:t>
        <a:bodyPr/>
        <a:lstStyle/>
        <a:p>
          <a:endParaRPr lang="en-US"/>
        </a:p>
      </dgm:t>
    </dgm:pt>
    <dgm:pt modelId="{546BD81E-5DE0-4921-87A5-FC6D4E38D797}" type="sibTrans" cxnId="{4168AF1F-81C2-4C9D-AA6A-FA1B951620B4}">
      <dgm:prSet/>
      <dgm:spPr/>
      <dgm:t>
        <a:bodyPr/>
        <a:lstStyle/>
        <a:p>
          <a:endParaRPr lang="en-US"/>
        </a:p>
      </dgm:t>
    </dgm:pt>
    <dgm:pt modelId="{C411CBE1-9692-4FE9-A63D-A648BCD52FB6}">
      <dgm:prSet custT="1"/>
      <dgm:spPr/>
      <dgm:t>
        <a:bodyPr/>
        <a:lstStyle/>
        <a:p>
          <a:pPr>
            <a:buFont typeface="Wingdings" panose="05000000000000000000" pitchFamily="2" charset="2"/>
            <a:buChar char="Ø"/>
          </a:pPr>
          <a:r>
            <a:rPr lang="en-US" sz="1600" dirty="0" smtClean="0">
              <a:latin typeface="Verdana" panose="020B0604030504040204" pitchFamily="34" charset="0"/>
              <a:ea typeface="Verdana" panose="020B0604030504040204" pitchFamily="34" charset="0"/>
            </a:rPr>
            <a:t>be </a:t>
          </a:r>
          <a:r>
            <a:rPr lang="en-US" sz="1600" dirty="0">
              <a:latin typeface="Verdana" panose="020B0604030504040204" pitchFamily="34" charset="0"/>
              <a:ea typeface="Verdana" panose="020B0604030504040204" pitchFamily="34" charset="0"/>
            </a:rPr>
            <a:t>advocates for change </a:t>
          </a:r>
        </a:p>
      </dgm:t>
    </dgm:pt>
    <dgm:pt modelId="{7330FC44-FFC7-41FC-BF5B-16BD66DFFE6F}" type="parTrans" cxnId="{24A892DB-90BD-4D61-9419-AD592051B179}">
      <dgm:prSet/>
      <dgm:spPr/>
      <dgm:t>
        <a:bodyPr/>
        <a:lstStyle/>
        <a:p>
          <a:endParaRPr lang="en-US"/>
        </a:p>
      </dgm:t>
    </dgm:pt>
    <dgm:pt modelId="{9C7D30F3-F663-4D80-973B-FFAC15507B3D}" type="sibTrans" cxnId="{24A892DB-90BD-4D61-9419-AD592051B179}">
      <dgm:prSet/>
      <dgm:spPr/>
      <dgm:t>
        <a:bodyPr/>
        <a:lstStyle/>
        <a:p>
          <a:endParaRPr lang="en-US"/>
        </a:p>
      </dgm:t>
    </dgm:pt>
    <dgm:pt modelId="{4C9EE8D9-1D75-4EF1-A88F-57147A506D5D}">
      <dgm:prSet custT="1"/>
      <dgm:spPr/>
      <dgm:t>
        <a:bodyPr/>
        <a:lstStyle/>
        <a:p>
          <a:pPr>
            <a:buFont typeface="Wingdings" panose="05000000000000000000" pitchFamily="2" charset="2"/>
            <a:buChar char="Ø"/>
          </a:pPr>
          <a:r>
            <a:rPr lang="en-US" sz="1600" dirty="0" smtClean="0">
              <a:latin typeface="Verdana" panose="020B0604030504040204" pitchFamily="34" charset="0"/>
              <a:ea typeface="Verdana" panose="020B0604030504040204" pitchFamily="34" charset="0"/>
            </a:rPr>
            <a:t>be </a:t>
          </a:r>
          <a:r>
            <a:rPr lang="en-US" sz="1600" dirty="0">
              <a:latin typeface="Verdana" panose="020B0604030504040204" pitchFamily="34" charset="0"/>
              <a:ea typeface="Verdana" panose="020B0604030504040204" pitchFamily="34" charset="0"/>
            </a:rPr>
            <a:t>a voice for those that have no voice</a:t>
          </a:r>
        </a:p>
      </dgm:t>
    </dgm:pt>
    <dgm:pt modelId="{56A13CCE-2AE3-4424-8712-6C5CAEFA15C7}" type="parTrans" cxnId="{D845F0D1-ACA3-4A5E-A425-91ED97462F24}">
      <dgm:prSet/>
      <dgm:spPr/>
      <dgm:t>
        <a:bodyPr/>
        <a:lstStyle/>
        <a:p>
          <a:endParaRPr lang="en-US"/>
        </a:p>
      </dgm:t>
    </dgm:pt>
    <dgm:pt modelId="{D1ECA1B9-7721-42E9-8376-AE455475EA69}" type="sibTrans" cxnId="{D845F0D1-ACA3-4A5E-A425-91ED97462F24}">
      <dgm:prSet/>
      <dgm:spPr/>
      <dgm:t>
        <a:bodyPr/>
        <a:lstStyle/>
        <a:p>
          <a:endParaRPr lang="en-US"/>
        </a:p>
      </dgm:t>
    </dgm:pt>
    <dgm:pt modelId="{BC540732-FDE4-488F-AAC9-E7B7A520D2F9}">
      <dgm:prSet custT="1"/>
      <dgm:spPr/>
      <dgm:t>
        <a:bodyPr/>
        <a:lstStyle/>
        <a:p>
          <a:pPr>
            <a:buFont typeface="Wingdings" panose="05000000000000000000" pitchFamily="2" charset="2"/>
            <a:buChar char="Ø"/>
          </a:pPr>
          <a:r>
            <a:rPr lang="en-US" sz="1600" dirty="0" smtClean="0">
              <a:latin typeface="Verdana" panose="020B0604030504040204" pitchFamily="34" charset="0"/>
              <a:ea typeface="Verdana" panose="020B0604030504040204" pitchFamily="34" charset="0"/>
            </a:rPr>
            <a:t>affect </a:t>
          </a:r>
          <a:r>
            <a:rPr lang="en-US" sz="1600" dirty="0">
              <a:latin typeface="Verdana" panose="020B0604030504040204" pitchFamily="34" charset="0"/>
              <a:ea typeface="Verdana" panose="020B0604030504040204" pitchFamily="34" charset="0"/>
            </a:rPr>
            <a:t>change to better </a:t>
          </a:r>
          <a:r>
            <a:rPr lang="en-US" sz="1600" dirty="0" smtClean="0">
              <a:latin typeface="Verdana" panose="020B0604030504040204" pitchFamily="34" charset="0"/>
              <a:ea typeface="Verdana" panose="020B0604030504040204" pitchFamily="34" charset="0"/>
            </a:rPr>
            <a:t>Canada</a:t>
          </a:r>
          <a:endParaRPr lang="en-US" sz="1600" dirty="0">
            <a:latin typeface="Verdana" panose="020B0604030504040204" pitchFamily="34" charset="0"/>
            <a:ea typeface="Verdana" panose="020B0604030504040204" pitchFamily="34" charset="0"/>
          </a:endParaRPr>
        </a:p>
      </dgm:t>
    </dgm:pt>
    <dgm:pt modelId="{1E51236F-D2D7-4EC0-8890-D11E009F9C9E}" type="parTrans" cxnId="{F30011BA-BB55-4B9A-8557-071DE5F8E2BE}">
      <dgm:prSet/>
      <dgm:spPr/>
      <dgm:t>
        <a:bodyPr/>
        <a:lstStyle/>
        <a:p>
          <a:endParaRPr lang="en-US"/>
        </a:p>
      </dgm:t>
    </dgm:pt>
    <dgm:pt modelId="{69C8FFE4-CA46-4EBD-9512-C7F75CC385AF}" type="sibTrans" cxnId="{F30011BA-BB55-4B9A-8557-071DE5F8E2BE}">
      <dgm:prSet/>
      <dgm:spPr/>
      <dgm:t>
        <a:bodyPr/>
        <a:lstStyle/>
        <a:p>
          <a:endParaRPr lang="en-US"/>
        </a:p>
      </dgm:t>
    </dgm:pt>
    <dgm:pt modelId="{93F960B0-0022-43D3-995F-2B760614D1A0}">
      <dgm:prSet custT="1"/>
      <dgm:spPr/>
      <dgm:t>
        <a:bodyPr/>
        <a:lstStyle/>
        <a:p>
          <a:pPr>
            <a:buFont typeface="Wingdings" panose="05000000000000000000" pitchFamily="2" charset="2"/>
            <a:buChar char="Ø"/>
          </a:pPr>
          <a:r>
            <a:rPr lang="en-US" sz="1600" dirty="0" smtClean="0">
              <a:latin typeface="Verdana" panose="020B0604030504040204" pitchFamily="34" charset="0"/>
              <a:ea typeface="Verdana" panose="020B0604030504040204" pitchFamily="34" charset="0"/>
            </a:rPr>
            <a:t>defend Christian </a:t>
          </a:r>
          <a:r>
            <a:rPr lang="en-US" sz="1600" dirty="0">
              <a:latin typeface="Verdana" panose="020B0604030504040204" pitchFamily="34" charset="0"/>
              <a:ea typeface="Verdana" panose="020B0604030504040204" pitchFamily="34" charset="0"/>
            </a:rPr>
            <a:t>values</a:t>
          </a:r>
        </a:p>
      </dgm:t>
    </dgm:pt>
    <dgm:pt modelId="{E91103AC-243F-41B6-B0E7-38E9C0468C5A}" type="parTrans" cxnId="{5A66A5F0-7EBA-44C6-880B-D3120BEFEBA4}">
      <dgm:prSet/>
      <dgm:spPr/>
      <dgm:t>
        <a:bodyPr/>
        <a:lstStyle/>
        <a:p>
          <a:endParaRPr lang="en-US"/>
        </a:p>
      </dgm:t>
    </dgm:pt>
    <dgm:pt modelId="{F1EB21EE-B323-4CEA-ABD4-CC381465A071}" type="sibTrans" cxnId="{5A66A5F0-7EBA-44C6-880B-D3120BEFEBA4}">
      <dgm:prSet/>
      <dgm:spPr/>
      <dgm:t>
        <a:bodyPr/>
        <a:lstStyle/>
        <a:p>
          <a:endParaRPr lang="en-US"/>
        </a:p>
      </dgm:t>
    </dgm:pt>
    <dgm:pt modelId="{454422EB-0EE3-478C-AA9C-2F0B0AAC0F3D}">
      <dgm:prSet custT="1"/>
      <dgm:spPr/>
      <dgm:t>
        <a:bodyPr/>
        <a:lstStyle/>
        <a:p>
          <a:r>
            <a:rPr lang="en-US" sz="1800" b="0" dirty="0">
              <a:latin typeface="Verdana" panose="020B0604030504040204" pitchFamily="34" charset="0"/>
              <a:ea typeface="Verdana" panose="020B0604030504040204" pitchFamily="34" charset="0"/>
            </a:rPr>
            <a:t>How can </a:t>
          </a:r>
          <a:r>
            <a:rPr lang="en-US" sz="1800" b="0" dirty="0" smtClean="0">
              <a:latin typeface="Verdana" panose="020B0604030504040204" pitchFamily="34" charset="0"/>
              <a:ea typeface="Verdana" panose="020B0604030504040204" pitchFamily="34" charset="0"/>
            </a:rPr>
            <a:t>members </a:t>
          </a:r>
          <a:r>
            <a:rPr lang="en-US" sz="1800" b="0" dirty="0">
              <a:latin typeface="Verdana" panose="020B0604030504040204" pitchFamily="34" charset="0"/>
              <a:ea typeface="Verdana" panose="020B0604030504040204" pitchFamily="34" charset="0"/>
            </a:rPr>
            <a:t>affect legislation?</a:t>
          </a:r>
        </a:p>
      </dgm:t>
    </dgm:pt>
    <dgm:pt modelId="{AD4746B3-96FD-4D89-9DF2-50516EC9B4FF}" type="parTrans" cxnId="{D03146CD-B888-4A58-8D0B-27B15279E293}">
      <dgm:prSet/>
      <dgm:spPr/>
      <dgm:t>
        <a:bodyPr/>
        <a:lstStyle/>
        <a:p>
          <a:endParaRPr lang="en-US"/>
        </a:p>
      </dgm:t>
    </dgm:pt>
    <dgm:pt modelId="{5A4ABC03-C515-4E94-9195-8746EEB323B6}" type="sibTrans" cxnId="{D03146CD-B888-4A58-8D0B-27B15279E293}">
      <dgm:prSet/>
      <dgm:spPr/>
      <dgm:t>
        <a:bodyPr/>
        <a:lstStyle/>
        <a:p>
          <a:endParaRPr lang="en-US"/>
        </a:p>
      </dgm:t>
    </dgm:pt>
    <dgm:pt modelId="{10CE30D3-1BAA-4800-B6D8-6BA662411F95}">
      <dgm:prSet custT="1"/>
      <dgm:spPr/>
      <dgm:t>
        <a:bodyPr/>
        <a:lstStyle/>
        <a:p>
          <a:r>
            <a:rPr lang="en-US" sz="1600" dirty="0" smtClean="0">
              <a:latin typeface="Verdana" panose="020B0604030504040204" pitchFamily="34" charset="0"/>
              <a:ea typeface="Verdana" panose="020B0604030504040204" pitchFamily="34" charset="0"/>
            </a:rPr>
            <a:t>study </a:t>
          </a:r>
          <a:r>
            <a:rPr lang="en-US" sz="1600" dirty="0">
              <a:latin typeface="Verdana" panose="020B0604030504040204" pitchFamily="34" charset="0"/>
              <a:ea typeface="Verdana" panose="020B0604030504040204" pitchFamily="34" charset="0"/>
            </a:rPr>
            <a:t>legislation on important issues</a:t>
          </a:r>
        </a:p>
      </dgm:t>
    </dgm:pt>
    <dgm:pt modelId="{6BC33B69-6507-4F35-A8E1-0D4A483EF410}" type="parTrans" cxnId="{C41031A8-79F5-456C-B5C7-D501AF5F61D6}">
      <dgm:prSet/>
      <dgm:spPr/>
      <dgm:t>
        <a:bodyPr/>
        <a:lstStyle/>
        <a:p>
          <a:endParaRPr lang="en-US"/>
        </a:p>
      </dgm:t>
    </dgm:pt>
    <dgm:pt modelId="{D8F3693F-AB8B-458D-9A3A-976FBEC2881C}" type="sibTrans" cxnId="{C41031A8-79F5-456C-B5C7-D501AF5F61D6}">
      <dgm:prSet/>
      <dgm:spPr/>
      <dgm:t>
        <a:bodyPr/>
        <a:lstStyle/>
        <a:p>
          <a:endParaRPr lang="en-US"/>
        </a:p>
      </dgm:t>
    </dgm:pt>
    <dgm:pt modelId="{55115F57-2A71-49BB-AB10-071CC082299D}">
      <dgm:prSet custT="1"/>
      <dgm:spPr/>
      <dgm:t>
        <a:bodyPr/>
        <a:lstStyle/>
        <a:p>
          <a:r>
            <a:rPr lang="en-US" sz="1600" dirty="0" smtClean="0">
              <a:latin typeface="Verdana" panose="020B0604030504040204" pitchFamily="34" charset="0"/>
              <a:ea typeface="Verdana" panose="020B0604030504040204" pitchFamily="34" charset="0"/>
            </a:rPr>
            <a:t>be </a:t>
          </a:r>
          <a:r>
            <a:rPr lang="en-US" sz="1600" dirty="0">
              <a:latin typeface="Verdana" panose="020B0604030504040204" pitchFamily="34" charset="0"/>
              <a:ea typeface="Verdana" panose="020B0604030504040204" pitchFamily="34" charset="0"/>
            </a:rPr>
            <a:t>informed and keep a finger on the pulse of society</a:t>
          </a:r>
        </a:p>
      </dgm:t>
    </dgm:pt>
    <dgm:pt modelId="{2A3A05C8-635C-4CD6-9A41-89826D606810}" type="parTrans" cxnId="{7F65E58D-066C-49BD-A5BE-FC81D6B5F557}">
      <dgm:prSet/>
      <dgm:spPr/>
      <dgm:t>
        <a:bodyPr/>
        <a:lstStyle/>
        <a:p>
          <a:endParaRPr lang="en-US"/>
        </a:p>
      </dgm:t>
    </dgm:pt>
    <dgm:pt modelId="{952F0071-CB70-401E-BAB3-14372B390292}" type="sibTrans" cxnId="{7F65E58D-066C-49BD-A5BE-FC81D6B5F557}">
      <dgm:prSet/>
      <dgm:spPr/>
      <dgm:t>
        <a:bodyPr/>
        <a:lstStyle/>
        <a:p>
          <a:endParaRPr lang="en-US"/>
        </a:p>
      </dgm:t>
    </dgm:pt>
    <dgm:pt modelId="{F906ED86-84D4-4958-B370-0044AC72C848}">
      <dgm:prSet custT="1"/>
      <dgm:spPr/>
      <dgm:t>
        <a:bodyPr/>
        <a:lstStyle/>
        <a:p>
          <a:r>
            <a:rPr lang="en-US" sz="1600" dirty="0" smtClean="0">
              <a:latin typeface="Verdana" panose="020B0604030504040204" pitchFamily="34" charset="0"/>
              <a:ea typeface="Verdana" panose="020B0604030504040204" pitchFamily="34" charset="0"/>
            </a:rPr>
            <a:t>monitor </a:t>
          </a:r>
          <a:r>
            <a:rPr lang="en-US" sz="1600" i="1" dirty="0">
              <a:latin typeface="Verdana" panose="020B0604030504040204" pitchFamily="34" charset="0"/>
              <a:ea typeface="Verdana" panose="020B0604030504040204" pitchFamily="34" charset="0"/>
            </a:rPr>
            <a:t>Hansard</a:t>
          </a:r>
        </a:p>
      </dgm:t>
    </dgm:pt>
    <dgm:pt modelId="{3EC9781F-4B40-465E-A5C4-16D36F50B6E3}" type="parTrans" cxnId="{07DB72C2-0BEA-466C-8AFC-081670E6CD7A}">
      <dgm:prSet/>
      <dgm:spPr/>
      <dgm:t>
        <a:bodyPr/>
        <a:lstStyle/>
        <a:p>
          <a:endParaRPr lang="en-US"/>
        </a:p>
      </dgm:t>
    </dgm:pt>
    <dgm:pt modelId="{AB267D8D-DF71-4F43-91EC-4BB40C80878A}" type="sibTrans" cxnId="{07DB72C2-0BEA-466C-8AFC-081670E6CD7A}">
      <dgm:prSet/>
      <dgm:spPr/>
      <dgm:t>
        <a:bodyPr/>
        <a:lstStyle/>
        <a:p>
          <a:endParaRPr lang="en-US"/>
        </a:p>
      </dgm:t>
    </dgm:pt>
    <dgm:pt modelId="{9C6EC2F6-002D-41A2-932A-DA2DF36CA311}">
      <dgm:prSet custT="1"/>
      <dgm:spPr/>
      <dgm:t>
        <a:bodyPr/>
        <a:lstStyle/>
        <a:p>
          <a:r>
            <a:rPr lang="en-US" sz="1600" dirty="0" smtClean="0">
              <a:latin typeface="Verdana" panose="020B0604030504040204" pitchFamily="34" charset="0"/>
              <a:ea typeface="Verdana" panose="020B0604030504040204" pitchFamily="34" charset="0"/>
            </a:rPr>
            <a:t>monitor </a:t>
          </a:r>
          <a:r>
            <a:rPr lang="en-US" sz="1600" dirty="0">
              <a:latin typeface="Verdana" panose="020B0604030504040204" pitchFamily="34" charset="0"/>
              <a:ea typeface="Verdana" panose="020B0604030504040204" pitchFamily="34" charset="0"/>
            </a:rPr>
            <a:t>newspapers and other social media</a:t>
          </a:r>
        </a:p>
      </dgm:t>
    </dgm:pt>
    <dgm:pt modelId="{B113ECF8-9AE2-40F0-BC3A-5A53561638DA}" type="parTrans" cxnId="{B95C3379-E702-4857-933B-F2275112867B}">
      <dgm:prSet/>
      <dgm:spPr/>
      <dgm:t>
        <a:bodyPr/>
        <a:lstStyle/>
        <a:p>
          <a:endParaRPr lang="en-US"/>
        </a:p>
      </dgm:t>
    </dgm:pt>
    <dgm:pt modelId="{56B6B092-AAAA-466D-95FB-AD0D7A48304F}" type="sibTrans" cxnId="{B95C3379-E702-4857-933B-F2275112867B}">
      <dgm:prSet/>
      <dgm:spPr/>
      <dgm:t>
        <a:bodyPr/>
        <a:lstStyle/>
        <a:p>
          <a:endParaRPr lang="en-US"/>
        </a:p>
      </dgm:t>
    </dgm:pt>
    <dgm:pt modelId="{2F29A284-283F-4BBB-B57D-048D50386B92}">
      <dgm:prSet custT="1"/>
      <dgm:spPr/>
      <dgm:t>
        <a:bodyPr/>
        <a:lstStyle/>
        <a:p>
          <a:r>
            <a:rPr lang="en-US" sz="1600" dirty="0" smtClean="0">
              <a:latin typeface="Verdana" panose="020B0604030504040204" pitchFamily="34" charset="0"/>
              <a:ea typeface="Verdana" panose="020B0604030504040204" pitchFamily="34" charset="0"/>
            </a:rPr>
            <a:t>write </a:t>
          </a:r>
          <a:r>
            <a:rPr lang="en-US" sz="1600" dirty="0">
              <a:latin typeface="Verdana" panose="020B0604030504040204" pitchFamily="34" charset="0"/>
              <a:ea typeface="Verdana" panose="020B0604030504040204" pitchFamily="34" charset="0"/>
            </a:rPr>
            <a:t>letters to </a:t>
          </a:r>
          <a:r>
            <a:rPr lang="en-US" sz="1600" dirty="0" smtClean="0">
              <a:latin typeface="Verdana" panose="020B0604030504040204" pitchFamily="34" charset="0"/>
              <a:ea typeface="Verdana" panose="020B0604030504040204" pitchFamily="34" charset="0"/>
            </a:rPr>
            <a:t>members of parliament </a:t>
          </a:r>
          <a:r>
            <a:rPr lang="en-US" sz="1600" dirty="0">
              <a:latin typeface="Verdana" panose="020B0604030504040204" pitchFamily="34" charset="0"/>
              <a:ea typeface="Verdana" panose="020B0604030504040204" pitchFamily="34" charset="0"/>
            </a:rPr>
            <a:t>and </a:t>
          </a:r>
          <a:r>
            <a:rPr lang="en-US" sz="1600" dirty="0" smtClean="0">
              <a:latin typeface="Verdana" panose="020B0604030504040204" pitchFamily="34" charset="0"/>
              <a:ea typeface="Verdana" panose="020B0604030504040204" pitchFamily="34" charset="0"/>
            </a:rPr>
            <a:t>provincial government leaders</a:t>
          </a:r>
          <a:endParaRPr lang="en-US" sz="1600" dirty="0">
            <a:latin typeface="Verdana" panose="020B0604030504040204" pitchFamily="34" charset="0"/>
            <a:ea typeface="Verdana" panose="020B0604030504040204" pitchFamily="34" charset="0"/>
          </a:endParaRPr>
        </a:p>
      </dgm:t>
    </dgm:pt>
    <dgm:pt modelId="{EB2CC69D-4F5F-4B4C-9D52-C5586A6DA5EE}" type="parTrans" cxnId="{46324C08-1D65-4677-B035-C2B373C3819B}">
      <dgm:prSet/>
      <dgm:spPr/>
      <dgm:t>
        <a:bodyPr/>
        <a:lstStyle/>
        <a:p>
          <a:endParaRPr lang="en-US"/>
        </a:p>
      </dgm:t>
    </dgm:pt>
    <dgm:pt modelId="{82F2A480-BE76-4114-AA49-889F6276F0CD}" type="sibTrans" cxnId="{46324C08-1D65-4677-B035-C2B373C3819B}">
      <dgm:prSet/>
      <dgm:spPr/>
      <dgm:t>
        <a:bodyPr/>
        <a:lstStyle/>
        <a:p>
          <a:endParaRPr lang="en-US"/>
        </a:p>
      </dgm:t>
    </dgm:pt>
    <dgm:pt modelId="{E7018901-BEB2-4752-AED9-E8F6B4BE1AFB}">
      <dgm:prSet custT="1"/>
      <dgm:spPr/>
      <dgm:t>
        <a:bodyPr/>
        <a:lstStyle/>
        <a:p>
          <a:r>
            <a:rPr lang="en-US" sz="1600" dirty="0" smtClean="0">
              <a:latin typeface="Verdana" panose="020B0604030504040204" pitchFamily="34" charset="0"/>
              <a:ea typeface="Verdana" panose="020B0604030504040204" pitchFamily="34" charset="0"/>
            </a:rPr>
            <a:t>spread </a:t>
          </a:r>
          <a:r>
            <a:rPr lang="en-US" sz="1600" dirty="0">
              <a:latin typeface="Verdana" panose="020B0604030504040204" pitchFamily="34" charset="0"/>
              <a:ea typeface="Verdana" panose="020B0604030504040204" pitchFamily="34" charset="0"/>
            </a:rPr>
            <a:t>the word to members</a:t>
          </a:r>
        </a:p>
      </dgm:t>
    </dgm:pt>
    <dgm:pt modelId="{F52950B7-A6CE-4A21-9818-610625EB5E7D}" type="parTrans" cxnId="{051EE7A4-F7BE-41DE-8B1F-E0FBB3ED7FCE}">
      <dgm:prSet/>
      <dgm:spPr/>
      <dgm:t>
        <a:bodyPr/>
        <a:lstStyle/>
        <a:p>
          <a:endParaRPr lang="en-US"/>
        </a:p>
      </dgm:t>
    </dgm:pt>
    <dgm:pt modelId="{459FC21D-7194-42E3-BA5E-FCADFD2522DF}" type="sibTrans" cxnId="{051EE7A4-F7BE-41DE-8B1F-E0FBB3ED7FCE}">
      <dgm:prSet/>
      <dgm:spPr/>
      <dgm:t>
        <a:bodyPr/>
        <a:lstStyle/>
        <a:p>
          <a:endParaRPr lang="en-US"/>
        </a:p>
      </dgm:t>
    </dgm:pt>
    <dgm:pt modelId="{1670A7D7-734A-48F4-ABE6-93550A44D053}">
      <dgm:prSet custT="1"/>
      <dgm:spPr/>
      <dgm:t>
        <a:bodyPr/>
        <a:lstStyle/>
        <a:p>
          <a:r>
            <a:rPr lang="en-US" sz="1600" dirty="0" smtClean="0">
              <a:latin typeface="Verdana" panose="020B0604030504040204" pitchFamily="34" charset="0"/>
              <a:ea typeface="Verdana" panose="020B0604030504040204" pitchFamily="34" charset="0"/>
            </a:rPr>
            <a:t>pray</a:t>
          </a:r>
          <a:endParaRPr lang="en-US" sz="1600" dirty="0">
            <a:latin typeface="Verdana" panose="020B0604030504040204" pitchFamily="34" charset="0"/>
            <a:ea typeface="Verdana" panose="020B0604030504040204" pitchFamily="34" charset="0"/>
          </a:endParaRPr>
        </a:p>
      </dgm:t>
    </dgm:pt>
    <dgm:pt modelId="{54341283-805A-4C68-B54E-90C83C1FF9BF}" type="parTrans" cxnId="{83B202D9-1E11-4F27-BA04-866D98AEED93}">
      <dgm:prSet/>
      <dgm:spPr/>
      <dgm:t>
        <a:bodyPr/>
        <a:lstStyle/>
        <a:p>
          <a:endParaRPr lang="en-US"/>
        </a:p>
      </dgm:t>
    </dgm:pt>
    <dgm:pt modelId="{5DDC8DAC-3B6D-4218-B99D-49FE2EB4D77C}" type="sibTrans" cxnId="{83B202D9-1E11-4F27-BA04-866D98AEED93}">
      <dgm:prSet/>
      <dgm:spPr/>
      <dgm:t>
        <a:bodyPr/>
        <a:lstStyle/>
        <a:p>
          <a:endParaRPr lang="en-US"/>
        </a:p>
      </dgm:t>
    </dgm:pt>
    <dgm:pt modelId="{595BA7C9-AE01-4BBA-9FB5-5B78E41B9FE0}">
      <dgm:prSet custT="1"/>
      <dgm:spPr/>
      <dgm:t>
        <a:bodyPr/>
        <a:lstStyle/>
        <a:p>
          <a:r>
            <a:rPr lang="en-US" sz="1600" dirty="0" smtClean="0">
              <a:latin typeface="Verdana" panose="020B0604030504040204" pitchFamily="34" charset="0"/>
              <a:ea typeface="Verdana" panose="020B0604030504040204" pitchFamily="34" charset="0"/>
            </a:rPr>
            <a:t>monitor government </a:t>
          </a:r>
          <a:r>
            <a:rPr lang="en-US" sz="1600" dirty="0">
              <a:latin typeface="Verdana" panose="020B0604030504040204" pitchFamily="34" charset="0"/>
              <a:ea typeface="Verdana" panose="020B0604030504040204" pitchFamily="34" charset="0"/>
            </a:rPr>
            <a:t>publications, websites</a:t>
          </a:r>
        </a:p>
      </dgm:t>
    </dgm:pt>
    <dgm:pt modelId="{42D53CDA-BB60-4BFA-9279-6F81D54B371A}" type="parTrans" cxnId="{006027AB-6916-4F83-AEBF-9C41583088CF}">
      <dgm:prSet/>
      <dgm:spPr/>
      <dgm:t>
        <a:bodyPr/>
        <a:lstStyle/>
        <a:p>
          <a:endParaRPr lang="en-CA"/>
        </a:p>
      </dgm:t>
    </dgm:pt>
    <dgm:pt modelId="{CFA21AEB-173C-423C-8F68-1CE733BB6D60}" type="sibTrans" cxnId="{006027AB-6916-4F83-AEBF-9C41583088CF}">
      <dgm:prSet/>
      <dgm:spPr/>
      <dgm:t>
        <a:bodyPr/>
        <a:lstStyle/>
        <a:p>
          <a:endParaRPr lang="en-CA"/>
        </a:p>
      </dgm:t>
    </dgm:pt>
    <dgm:pt modelId="{9F0B7822-84C2-41CA-A526-368925F0650E}" type="pres">
      <dgm:prSet presAssocID="{1A26EFCC-4B36-44C6-B514-8734A2566E56}" presName="linear" presStyleCnt="0">
        <dgm:presLayoutVars>
          <dgm:dir/>
          <dgm:animLvl val="lvl"/>
          <dgm:resizeHandles val="exact"/>
        </dgm:presLayoutVars>
      </dgm:prSet>
      <dgm:spPr/>
      <dgm:t>
        <a:bodyPr/>
        <a:lstStyle/>
        <a:p>
          <a:endParaRPr lang="en-CA"/>
        </a:p>
      </dgm:t>
    </dgm:pt>
    <dgm:pt modelId="{94992845-310B-4C24-892F-2AA4DDC28AAD}" type="pres">
      <dgm:prSet presAssocID="{2DDD326E-EA58-425A-B58E-8912763E960C}" presName="parentLin" presStyleCnt="0"/>
      <dgm:spPr/>
    </dgm:pt>
    <dgm:pt modelId="{9CB28549-5FEE-42BE-9BB5-315547547C25}" type="pres">
      <dgm:prSet presAssocID="{2DDD326E-EA58-425A-B58E-8912763E960C}" presName="parentLeftMargin" presStyleLbl="node1" presStyleIdx="0" presStyleCnt="3"/>
      <dgm:spPr/>
      <dgm:t>
        <a:bodyPr/>
        <a:lstStyle/>
        <a:p>
          <a:endParaRPr lang="en-CA"/>
        </a:p>
      </dgm:t>
    </dgm:pt>
    <dgm:pt modelId="{75A9F6D2-CAF1-4822-B044-CF4EF64486FA}" type="pres">
      <dgm:prSet presAssocID="{2DDD326E-EA58-425A-B58E-8912763E960C}" presName="parentText" presStyleLbl="node1" presStyleIdx="0" presStyleCnt="3" custScaleX="110949" custScaleY="177274">
        <dgm:presLayoutVars>
          <dgm:chMax val="0"/>
          <dgm:bulletEnabled val="1"/>
        </dgm:presLayoutVars>
      </dgm:prSet>
      <dgm:spPr/>
      <dgm:t>
        <a:bodyPr/>
        <a:lstStyle/>
        <a:p>
          <a:endParaRPr lang="en-CA"/>
        </a:p>
      </dgm:t>
    </dgm:pt>
    <dgm:pt modelId="{9B78E710-7303-4BCC-800A-381D216ADF16}" type="pres">
      <dgm:prSet presAssocID="{2DDD326E-EA58-425A-B58E-8912763E960C}" presName="negativeSpace" presStyleCnt="0"/>
      <dgm:spPr/>
    </dgm:pt>
    <dgm:pt modelId="{BAA0D87B-1EA1-4636-8BF6-F8E85A416758}" type="pres">
      <dgm:prSet presAssocID="{2DDD326E-EA58-425A-B58E-8912763E960C}" presName="childText" presStyleLbl="conFgAcc1" presStyleIdx="0" presStyleCnt="3">
        <dgm:presLayoutVars>
          <dgm:bulletEnabled val="1"/>
        </dgm:presLayoutVars>
      </dgm:prSet>
      <dgm:spPr/>
    </dgm:pt>
    <dgm:pt modelId="{F2F9382B-8989-4912-87E7-7401B4663CE0}" type="pres">
      <dgm:prSet presAssocID="{E93600BF-C713-4E46-A8BC-68E968435677}" presName="spaceBetweenRectangles" presStyleCnt="0"/>
      <dgm:spPr/>
    </dgm:pt>
    <dgm:pt modelId="{9773B0B4-1E0C-4DCE-8FFC-158A1A17DEFF}" type="pres">
      <dgm:prSet presAssocID="{3463BDFA-36BD-4FDD-855E-86AB88A735B1}" presName="parentLin" presStyleCnt="0"/>
      <dgm:spPr/>
    </dgm:pt>
    <dgm:pt modelId="{A7722E87-E557-4286-B96B-DC1E502DACF0}" type="pres">
      <dgm:prSet presAssocID="{3463BDFA-36BD-4FDD-855E-86AB88A735B1}" presName="parentLeftMargin" presStyleLbl="node1" presStyleIdx="0" presStyleCnt="3"/>
      <dgm:spPr/>
      <dgm:t>
        <a:bodyPr/>
        <a:lstStyle/>
        <a:p>
          <a:endParaRPr lang="en-CA"/>
        </a:p>
      </dgm:t>
    </dgm:pt>
    <dgm:pt modelId="{8F712DDF-07C7-4258-8102-295EE837BCAC}" type="pres">
      <dgm:prSet presAssocID="{3463BDFA-36BD-4FDD-855E-86AB88A735B1}" presName="parentText" presStyleLbl="node1" presStyleIdx="1" presStyleCnt="3">
        <dgm:presLayoutVars>
          <dgm:chMax val="0"/>
          <dgm:bulletEnabled val="1"/>
        </dgm:presLayoutVars>
      </dgm:prSet>
      <dgm:spPr/>
      <dgm:t>
        <a:bodyPr/>
        <a:lstStyle/>
        <a:p>
          <a:endParaRPr lang="en-CA"/>
        </a:p>
      </dgm:t>
    </dgm:pt>
    <dgm:pt modelId="{7DC4C242-CBA2-4112-AFBF-FEA7C1396A48}" type="pres">
      <dgm:prSet presAssocID="{3463BDFA-36BD-4FDD-855E-86AB88A735B1}" presName="negativeSpace" presStyleCnt="0"/>
      <dgm:spPr/>
    </dgm:pt>
    <dgm:pt modelId="{5AE31D23-2762-4394-90FD-6A40AABA6557}" type="pres">
      <dgm:prSet presAssocID="{3463BDFA-36BD-4FDD-855E-86AB88A735B1}" presName="childText" presStyleLbl="conFgAcc1" presStyleIdx="1" presStyleCnt="3">
        <dgm:presLayoutVars>
          <dgm:bulletEnabled val="1"/>
        </dgm:presLayoutVars>
      </dgm:prSet>
      <dgm:spPr/>
      <dgm:t>
        <a:bodyPr/>
        <a:lstStyle/>
        <a:p>
          <a:endParaRPr lang="en-CA"/>
        </a:p>
      </dgm:t>
    </dgm:pt>
    <dgm:pt modelId="{C806585C-27BD-4574-AB65-78787B3F2826}" type="pres">
      <dgm:prSet presAssocID="{995C23EB-F3DC-4F14-AFDD-810CF222E458}" presName="spaceBetweenRectangles" presStyleCnt="0"/>
      <dgm:spPr/>
    </dgm:pt>
    <dgm:pt modelId="{FE3B0160-AEC2-48CA-851D-10B00D764D47}" type="pres">
      <dgm:prSet presAssocID="{454422EB-0EE3-478C-AA9C-2F0B0AAC0F3D}" presName="parentLin" presStyleCnt="0"/>
      <dgm:spPr/>
    </dgm:pt>
    <dgm:pt modelId="{ED492BAD-8504-443F-8065-EBF6B939351E}" type="pres">
      <dgm:prSet presAssocID="{454422EB-0EE3-478C-AA9C-2F0B0AAC0F3D}" presName="parentLeftMargin" presStyleLbl="node1" presStyleIdx="1" presStyleCnt="3"/>
      <dgm:spPr/>
      <dgm:t>
        <a:bodyPr/>
        <a:lstStyle/>
        <a:p>
          <a:endParaRPr lang="en-CA"/>
        </a:p>
      </dgm:t>
    </dgm:pt>
    <dgm:pt modelId="{18279A78-65B0-4043-B5B4-49C9F57A7A57}" type="pres">
      <dgm:prSet presAssocID="{454422EB-0EE3-478C-AA9C-2F0B0AAC0F3D}" presName="parentText" presStyleLbl="node1" presStyleIdx="2" presStyleCnt="3" custScaleX="125376">
        <dgm:presLayoutVars>
          <dgm:chMax val="0"/>
          <dgm:bulletEnabled val="1"/>
        </dgm:presLayoutVars>
      </dgm:prSet>
      <dgm:spPr/>
      <dgm:t>
        <a:bodyPr/>
        <a:lstStyle/>
        <a:p>
          <a:endParaRPr lang="en-CA"/>
        </a:p>
      </dgm:t>
    </dgm:pt>
    <dgm:pt modelId="{9D7D8124-90C8-4334-A6DB-867FD6F8F34B}" type="pres">
      <dgm:prSet presAssocID="{454422EB-0EE3-478C-AA9C-2F0B0AAC0F3D}" presName="negativeSpace" presStyleCnt="0"/>
      <dgm:spPr/>
    </dgm:pt>
    <dgm:pt modelId="{CC9BCBF3-2579-46BC-9749-1E47B8D5D09D}" type="pres">
      <dgm:prSet presAssocID="{454422EB-0EE3-478C-AA9C-2F0B0AAC0F3D}" presName="childText" presStyleLbl="conFgAcc1" presStyleIdx="2" presStyleCnt="3">
        <dgm:presLayoutVars>
          <dgm:bulletEnabled val="1"/>
        </dgm:presLayoutVars>
      </dgm:prSet>
      <dgm:spPr/>
      <dgm:t>
        <a:bodyPr/>
        <a:lstStyle/>
        <a:p>
          <a:endParaRPr lang="en-CA"/>
        </a:p>
      </dgm:t>
    </dgm:pt>
  </dgm:ptLst>
  <dgm:cxnLst>
    <dgm:cxn modelId="{FC5EC9AD-FC9B-45D0-9263-0CCC984984FD}" type="presOf" srcId="{3463BDFA-36BD-4FDD-855E-86AB88A735B1}" destId="{8F712DDF-07C7-4258-8102-295EE837BCAC}" srcOrd="1" destOrd="0" presId="urn:microsoft.com/office/officeart/2005/8/layout/list1"/>
    <dgm:cxn modelId="{24A892DB-90BD-4D61-9419-AD592051B179}" srcId="{3463BDFA-36BD-4FDD-855E-86AB88A735B1}" destId="{C411CBE1-9692-4FE9-A63D-A648BCD52FB6}" srcOrd="1" destOrd="0" parTransId="{7330FC44-FFC7-41FC-BF5B-16BD66DFFE6F}" sibTransId="{9C7D30F3-F663-4D80-973B-FFAC15507B3D}"/>
    <dgm:cxn modelId="{4EFA71A4-A8C4-4B62-8365-A918E215D0F0}" type="presOf" srcId="{93F960B0-0022-43D3-995F-2B760614D1A0}" destId="{5AE31D23-2762-4394-90FD-6A40AABA6557}" srcOrd="0" destOrd="4" presId="urn:microsoft.com/office/officeart/2005/8/layout/list1"/>
    <dgm:cxn modelId="{006027AB-6916-4F83-AEBF-9C41583088CF}" srcId="{454422EB-0EE3-478C-AA9C-2F0B0AAC0F3D}" destId="{595BA7C9-AE01-4BBA-9FB5-5B78E41B9FE0}" srcOrd="3" destOrd="0" parTransId="{42D53CDA-BB60-4BFA-9279-6F81D54B371A}" sibTransId="{CFA21AEB-173C-423C-8F68-1CE733BB6D60}"/>
    <dgm:cxn modelId="{5A66A5F0-7EBA-44C6-880B-D3120BEFEBA4}" srcId="{3463BDFA-36BD-4FDD-855E-86AB88A735B1}" destId="{93F960B0-0022-43D3-995F-2B760614D1A0}" srcOrd="4" destOrd="0" parTransId="{E91103AC-243F-41B6-B0E7-38E9C0468C5A}" sibTransId="{F1EB21EE-B323-4CEA-ABD4-CC381465A071}"/>
    <dgm:cxn modelId="{43852C9D-1A7E-4219-BBFA-103482E432B2}" type="presOf" srcId="{2DDD326E-EA58-425A-B58E-8912763E960C}" destId="{9CB28549-5FEE-42BE-9BB5-315547547C25}" srcOrd="0" destOrd="0" presId="urn:microsoft.com/office/officeart/2005/8/layout/list1"/>
    <dgm:cxn modelId="{5D5246AB-BB8F-47ED-A846-BF7F1A6F3362}" type="presOf" srcId="{3463BDFA-36BD-4FDD-855E-86AB88A735B1}" destId="{A7722E87-E557-4286-B96B-DC1E502DACF0}" srcOrd="0" destOrd="0" presId="urn:microsoft.com/office/officeart/2005/8/layout/list1"/>
    <dgm:cxn modelId="{44FC6A3D-8E7D-45A1-B729-5D191A180C56}" srcId="{1A26EFCC-4B36-44C6-B514-8734A2566E56}" destId="{2DDD326E-EA58-425A-B58E-8912763E960C}" srcOrd="0" destOrd="0" parTransId="{4C7A6F06-FB48-46D0-926B-06B8B084CFC2}" sibTransId="{E93600BF-C713-4E46-A8BC-68E968435677}"/>
    <dgm:cxn modelId="{D03146CD-B888-4A58-8D0B-27B15279E293}" srcId="{1A26EFCC-4B36-44C6-B514-8734A2566E56}" destId="{454422EB-0EE3-478C-AA9C-2F0B0AAC0F3D}" srcOrd="2" destOrd="0" parTransId="{AD4746B3-96FD-4D89-9DF2-50516EC9B4FF}" sibTransId="{5A4ABC03-C515-4E94-9195-8746EEB323B6}"/>
    <dgm:cxn modelId="{6CAA3A35-302A-48C4-BE09-122B8145366E}" type="presOf" srcId="{2F29A284-283F-4BBB-B57D-048D50386B92}" destId="{CC9BCBF3-2579-46BC-9749-1E47B8D5D09D}" srcOrd="0" destOrd="5" presId="urn:microsoft.com/office/officeart/2005/8/layout/list1"/>
    <dgm:cxn modelId="{7E7FA314-0B96-408C-9E21-63E4E81A7BB4}" type="presOf" srcId="{F906ED86-84D4-4958-B370-0044AC72C848}" destId="{CC9BCBF3-2579-46BC-9749-1E47B8D5D09D}" srcOrd="0" destOrd="2" presId="urn:microsoft.com/office/officeart/2005/8/layout/list1"/>
    <dgm:cxn modelId="{226BFFFF-83D5-4DA3-914F-8DB4A5AFD74B}" type="presOf" srcId="{55115F57-2A71-49BB-AB10-071CC082299D}" destId="{CC9BCBF3-2579-46BC-9749-1E47B8D5D09D}" srcOrd="0" destOrd="1" presId="urn:microsoft.com/office/officeart/2005/8/layout/list1"/>
    <dgm:cxn modelId="{1D15E16F-F2D6-43B3-BEF0-F1E3880448E3}" type="presOf" srcId="{4C9EE8D9-1D75-4EF1-A88F-57147A506D5D}" destId="{5AE31D23-2762-4394-90FD-6A40AABA6557}" srcOrd="0" destOrd="2" presId="urn:microsoft.com/office/officeart/2005/8/layout/list1"/>
    <dgm:cxn modelId="{F30011BA-BB55-4B9A-8557-071DE5F8E2BE}" srcId="{3463BDFA-36BD-4FDD-855E-86AB88A735B1}" destId="{BC540732-FDE4-488F-AAC9-E7B7A520D2F9}" srcOrd="3" destOrd="0" parTransId="{1E51236F-D2D7-4EC0-8890-D11E009F9C9E}" sibTransId="{69C8FFE4-CA46-4EBD-9512-C7F75CC385AF}"/>
    <dgm:cxn modelId="{3E8D1F91-7669-418C-9794-270AD54286D4}" type="presOf" srcId="{E7018901-BEB2-4752-AED9-E8F6B4BE1AFB}" destId="{CC9BCBF3-2579-46BC-9749-1E47B8D5D09D}" srcOrd="0" destOrd="6" presId="urn:microsoft.com/office/officeart/2005/8/layout/list1"/>
    <dgm:cxn modelId="{46324C08-1D65-4677-B035-C2B373C3819B}" srcId="{454422EB-0EE3-478C-AA9C-2F0B0AAC0F3D}" destId="{2F29A284-283F-4BBB-B57D-048D50386B92}" srcOrd="5" destOrd="0" parTransId="{EB2CC69D-4F5F-4B4C-9D52-C5586A6DA5EE}" sibTransId="{82F2A480-BE76-4114-AA49-889F6276F0CD}"/>
    <dgm:cxn modelId="{1BB4D4F0-ABBA-404C-9672-458C215BED73}" type="presOf" srcId="{454422EB-0EE3-478C-AA9C-2F0B0AAC0F3D}" destId="{ED492BAD-8504-443F-8065-EBF6B939351E}" srcOrd="0" destOrd="0" presId="urn:microsoft.com/office/officeart/2005/8/layout/list1"/>
    <dgm:cxn modelId="{1910C4BC-C8E0-4366-ACCC-EBD1E8A17DEB}" type="presOf" srcId="{C411CBE1-9692-4FE9-A63D-A648BCD52FB6}" destId="{5AE31D23-2762-4394-90FD-6A40AABA6557}" srcOrd="0" destOrd="1" presId="urn:microsoft.com/office/officeart/2005/8/layout/list1"/>
    <dgm:cxn modelId="{22312058-D9F0-426E-96EE-3037657335E4}" type="presOf" srcId="{9C6EC2F6-002D-41A2-932A-DA2DF36CA311}" destId="{CC9BCBF3-2579-46BC-9749-1E47B8D5D09D}" srcOrd="0" destOrd="4" presId="urn:microsoft.com/office/officeart/2005/8/layout/list1"/>
    <dgm:cxn modelId="{221F1C1F-93A2-4EF9-BA7A-422A7998BA4F}" type="presOf" srcId="{10CE30D3-1BAA-4800-B6D8-6BA662411F95}" destId="{CC9BCBF3-2579-46BC-9749-1E47B8D5D09D}" srcOrd="0" destOrd="0" presId="urn:microsoft.com/office/officeart/2005/8/layout/list1"/>
    <dgm:cxn modelId="{0F16FEF9-F854-4C4F-96F5-FDABFD7555F2}" type="presOf" srcId="{9A325E5F-88A0-44B0-AB33-44CEC9555B3E}" destId="{5AE31D23-2762-4394-90FD-6A40AABA6557}" srcOrd="0" destOrd="0" presId="urn:microsoft.com/office/officeart/2005/8/layout/list1"/>
    <dgm:cxn modelId="{051EE7A4-F7BE-41DE-8B1F-E0FBB3ED7FCE}" srcId="{454422EB-0EE3-478C-AA9C-2F0B0AAC0F3D}" destId="{E7018901-BEB2-4752-AED9-E8F6B4BE1AFB}" srcOrd="6" destOrd="0" parTransId="{F52950B7-A6CE-4A21-9818-610625EB5E7D}" sibTransId="{459FC21D-7194-42E3-BA5E-FCADFD2522DF}"/>
    <dgm:cxn modelId="{30AD2C1D-DCD7-44E5-9008-F0BDC4C2846A}" type="presOf" srcId="{2DDD326E-EA58-425A-B58E-8912763E960C}" destId="{75A9F6D2-CAF1-4822-B044-CF4EF64486FA}" srcOrd="1" destOrd="0" presId="urn:microsoft.com/office/officeart/2005/8/layout/list1"/>
    <dgm:cxn modelId="{B95C3379-E702-4857-933B-F2275112867B}" srcId="{454422EB-0EE3-478C-AA9C-2F0B0AAC0F3D}" destId="{9C6EC2F6-002D-41A2-932A-DA2DF36CA311}" srcOrd="4" destOrd="0" parTransId="{B113ECF8-9AE2-40F0-BC3A-5A53561638DA}" sibTransId="{56B6B092-AAAA-466D-95FB-AD0D7A48304F}"/>
    <dgm:cxn modelId="{D845F0D1-ACA3-4A5E-A425-91ED97462F24}" srcId="{3463BDFA-36BD-4FDD-855E-86AB88A735B1}" destId="{4C9EE8D9-1D75-4EF1-A88F-57147A506D5D}" srcOrd="2" destOrd="0" parTransId="{56A13CCE-2AE3-4424-8712-6C5CAEFA15C7}" sibTransId="{D1ECA1B9-7721-42E9-8376-AE455475EA69}"/>
    <dgm:cxn modelId="{7F65E58D-066C-49BD-A5BE-FC81D6B5F557}" srcId="{454422EB-0EE3-478C-AA9C-2F0B0AAC0F3D}" destId="{55115F57-2A71-49BB-AB10-071CC082299D}" srcOrd="1" destOrd="0" parTransId="{2A3A05C8-635C-4CD6-9A41-89826D606810}" sibTransId="{952F0071-CB70-401E-BAB3-14372B390292}"/>
    <dgm:cxn modelId="{5109C34D-5D2C-4C9D-BB38-048A56B22744}" type="presOf" srcId="{1670A7D7-734A-48F4-ABE6-93550A44D053}" destId="{CC9BCBF3-2579-46BC-9749-1E47B8D5D09D}" srcOrd="0" destOrd="7" presId="urn:microsoft.com/office/officeart/2005/8/layout/list1"/>
    <dgm:cxn modelId="{07DB72C2-0BEA-466C-8AFC-081670E6CD7A}" srcId="{454422EB-0EE3-478C-AA9C-2F0B0AAC0F3D}" destId="{F906ED86-84D4-4958-B370-0044AC72C848}" srcOrd="2" destOrd="0" parTransId="{3EC9781F-4B40-465E-A5C4-16D36F50B6E3}" sibTransId="{AB267D8D-DF71-4F43-91EC-4BB40C80878A}"/>
    <dgm:cxn modelId="{83B202D9-1E11-4F27-BA04-866D98AEED93}" srcId="{454422EB-0EE3-478C-AA9C-2F0B0AAC0F3D}" destId="{1670A7D7-734A-48F4-ABE6-93550A44D053}" srcOrd="7" destOrd="0" parTransId="{54341283-805A-4C68-B54E-90C83C1FF9BF}" sibTransId="{5DDC8DAC-3B6D-4218-B99D-49FE2EB4D77C}"/>
    <dgm:cxn modelId="{C41031A8-79F5-456C-B5C7-D501AF5F61D6}" srcId="{454422EB-0EE3-478C-AA9C-2F0B0AAC0F3D}" destId="{10CE30D3-1BAA-4800-B6D8-6BA662411F95}" srcOrd="0" destOrd="0" parTransId="{6BC33B69-6507-4F35-A8E1-0D4A483EF410}" sibTransId="{D8F3693F-AB8B-458D-9A3A-976FBEC2881C}"/>
    <dgm:cxn modelId="{5B8D209B-DD32-4CB6-A38C-ECA353E1F745}" type="presOf" srcId="{BC540732-FDE4-488F-AAC9-E7B7A520D2F9}" destId="{5AE31D23-2762-4394-90FD-6A40AABA6557}" srcOrd="0" destOrd="3" presId="urn:microsoft.com/office/officeart/2005/8/layout/list1"/>
    <dgm:cxn modelId="{8C5750AB-5182-40F7-A56A-FBC9C23ECD71}" srcId="{1A26EFCC-4B36-44C6-B514-8734A2566E56}" destId="{3463BDFA-36BD-4FDD-855E-86AB88A735B1}" srcOrd="1" destOrd="0" parTransId="{D0C7F9A0-4F14-4A8E-B899-544624B77CD8}" sibTransId="{995C23EB-F3DC-4F14-AFDD-810CF222E458}"/>
    <dgm:cxn modelId="{54220B9B-0013-4637-B875-DAC5EF200370}" type="presOf" srcId="{454422EB-0EE3-478C-AA9C-2F0B0AAC0F3D}" destId="{18279A78-65B0-4043-B5B4-49C9F57A7A57}" srcOrd="1" destOrd="0" presId="urn:microsoft.com/office/officeart/2005/8/layout/list1"/>
    <dgm:cxn modelId="{4168AF1F-81C2-4C9D-AA6A-FA1B951620B4}" srcId="{3463BDFA-36BD-4FDD-855E-86AB88A735B1}" destId="{9A325E5F-88A0-44B0-AB33-44CEC9555B3E}" srcOrd="0" destOrd="0" parTransId="{ED021FF3-17E1-4C11-9A4D-A800E1FF0731}" sibTransId="{546BD81E-5DE0-4921-87A5-FC6D4E38D797}"/>
    <dgm:cxn modelId="{3DA9B2DF-D678-4097-80AF-67490EACD81A}" type="presOf" srcId="{1A26EFCC-4B36-44C6-B514-8734A2566E56}" destId="{9F0B7822-84C2-41CA-A526-368925F0650E}" srcOrd="0" destOrd="0" presId="urn:microsoft.com/office/officeart/2005/8/layout/list1"/>
    <dgm:cxn modelId="{393ADD07-3740-49E5-88FD-89D50C429B35}" type="presOf" srcId="{595BA7C9-AE01-4BBA-9FB5-5B78E41B9FE0}" destId="{CC9BCBF3-2579-46BC-9749-1E47B8D5D09D}" srcOrd="0" destOrd="3" presId="urn:microsoft.com/office/officeart/2005/8/layout/list1"/>
    <dgm:cxn modelId="{A2406FDA-2E9B-4F2A-A2D2-794ED0852F1B}" type="presParOf" srcId="{9F0B7822-84C2-41CA-A526-368925F0650E}" destId="{94992845-310B-4C24-892F-2AA4DDC28AAD}" srcOrd="0" destOrd="0" presId="urn:microsoft.com/office/officeart/2005/8/layout/list1"/>
    <dgm:cxn modelId="{841A3870-1FDD-4EB4-BC36-2360EB0744FB}" type="presParOf" srcId="{94992845-310B-4C24-892F-2AA4DDC28AAD}" destId="{9CB28549-5FEE-42BE-9BB5-315547547C25}" srcOrd="0" destOrd="0" presId="urn:microsoft.com/office/officeart/2005/8/layout/list1"/>
    <dgm:cxn modelId="{8562B7DE-F035-4EE8-A904-CDCC1D51464D}" type="presParOf" srcId="{94992845-310B-4C24-892F-2AA4DDC28AAD}" destId="{75A9F6D2-CAF1-4822-B044-CF4EF64486FA}" srcOrd="1" destOrd="0" presId="urn:microsoft.com/office/officeart/2005/8/layout/list1"/>
    <dgm:cxn modelId="{3D3E18A1-AA9A-4C9B-AD55-4D39FEDC4A38}" type="presParOf" srcId="{9F0B7822-84C2-41CA-A526-368925F0650E}" destId="{9B78E710-7303-4BCC-800A-381D216ADF16}" srcOrd="1" destOrd="0" presId="urn:microsoft.com/office/officeart/2005/8/layout/list1"/>
    <dgm:cxn modelId="{3FEBBDD0-4C32-4E2C-8923-B4E49458C5A7}" type="presParOf" srcId="{9F0B7822-84C2-41CA-A526-368925F0650E}" destId="{BAA0D87B-1EA1-4636-8BF6-F8E85A416758}" srcOrd="2" destOrd="0" presId="urn:microsoft.com/office/officeart/2005/8/layout/list1"/>
    <dgm:cxn modelId="{74A57168-D925-4231-A1E4-F2C79ED68CDC}" type="presParOf" srcId="{9F0B7822-84C2-41CA-A526-368925F0650E}" destId="{F2F9382B-8989-4912-87E7-7401B4663CE0}" srcOrd="3" destOrd="0" presId="urn:microsoft.com/office/officeart/2005/8/layout/list1"/>
    <dgm:cxn modelId="{C2DF3188-547F-4E4E-9E1B-EB5BD7BF0E44}" type="presParOf" srcId="{9F0B7822-84C2-41CA-A526-368925F0650E}" destId="{9773B0B4-1E0C-4DCE-8FFC-158A1A17DEFF}" srcOrd="4" destOrd="0" presId="urn:microsoft.com/office/officeart/2005/8/layout/list1"/>
    <dgm:cxn modelId="{0F9191A3-40D5-48D7-8ADD-CB75F18015E9}" type="presParOf" srcId="{9773B0B4-1E0C-4DCE-8FFC-158A1A17DEFF}" destId="{A7722E87-E557-4286-B96B-DC1E502DACF0}" srcOrd="0" destOrd="0" presId="urn:microsoft.com/office/officeart/2005/8/layout/list1"/>
    <dgm:cxn modelId="{B76B51BE-1524-429E-BF4A-658EF9772782}" type="presParOf" srcId="{9773B0B4-1E0C-4DCE-8FFC-158A1A17DEFF}" destId="{8F712DDF-07C7-4258-8102-295EE837BCAC}" srcOrd="1" destOrd="0" presId="urn:microsoft.com/office/officeart/2005/8/layout/list1"/>
    <dgm:cxn modelId="{82613981-C5CC-487D-9FAE-8765C5972DC5}" type="presParOf" srcId="{9F0B7822-84C2-41CA-A526-368925F0650E}" destId="{7DC4C242-CBA2-4112-AFBF-FEA7C1396A48}" srcOrd="5" destOrd="0" presId="urn:microsoft.com/office/officeart/2005/8/layout/list1"/>
    <dgm:cxn modelId="{336B299C-F52A-48AA-8A0A-2575A9CDFCA0}" type="presParOf" srcId="{9F0B7822-84C2-41CA-A526-368925F0650E}" destId="{5AE31D23-2762-4394-90FD-6A40AABA6557}" srcOrd="6" destOrd="0" presId="urn:microsoft.com/office/officeart/2005/8/layout/list1"/>
    <dgm:cxn modelId="{9AB985BC-F7F4-4FEA-A473-78D1A83864D0}" type="presParOf" srcId="{9F0B7822-84C2-41CA-A526-368925F0650E}" destId="{C806585C-27BD-4574-AB65-78787B3F2826}" srcOrd="7" destOrd="0" presId="urn:microsoft.com/office/officeart/2005/8/layout/list1"/>
    <dgm:cxn modelId="{4D13D5C7-472D-498A-8892-EB3DE6F8315C}" type="presParOf" srcId="{9F0B7822-84C2-41CA-A526-368925F0650E}" destId="{FE3B0160-AEC2-48CA-851D-10B00D764D47}" srcOrd="8" destOrd="0" presId="urn:microsoft.com/office/officeart/2005/8/layout/list1"/>
    <dgm:cxn modelId="{89AF3EAF-4E30-41BF-BD4F-A12D032AF85F}" type="presParOf" srcId="{FE3B0160-AEC2-48CA-851D-10B00D764D47}" destId="{ED492BAD-8504-443F-8065-EBF6B939351E}" srcOrd="0" destOrd="0" presId="urn:microsoft.com/office/officeart/2005/8/layout/list1"/>
    <dgm:cxn modelId="{C46C0954-6C3E-4939-902B-6BDBBB6CFDC9}" type="presParOf" srcId="{FE3B0160-AEC2-48CA-851D-10B00D764D47}" destId="{18279A78-65B0-4043-B5B4-49C9F57A7A57}" srcOrd="1" destOrd="0" presId="urn:microsoft.com/office/officeart/2005/8/layout/list1"/>
    <dgm:cxn modelId="{4ED041EF-5FC3-4B09-9C1C-93AF9CCEA6FB}" type="presParOf" srcId="{9F0B7822-84C2-41CA-A526-368925F0650E}" destId="{9D7D8124-90C8-4334-A6DB-867FD6F8F34B}" srcOrd="9" destOrd="0" presId="urn:microsoft.com/office/officeart/2005/8/layout/list1"/>
    <dgm:cxn modelId="{2C269F93-696E-4E68-A19A-C9E12F480EDB}" type="presParOf" srcId="{9F0B7822-84C2-41CA-A526-368925F0650E}" destId="{CC9BCBF3-2579-46BC-9749-1E47B8D5D09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0AC0C2-4912-40E2-93CA-079C932D442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90B1C856-B57B-4740-BF7E-3E201B78B8A2}">
      <dgm:prSet custT="1"/>
      <dgm:spPr>
        <a:solidFill>
          <a:srgbClr val="C00000"/>
        </a:solidFill>
      </dgm:spPr>
      <dgm:t>
        <a:bodyPr/>
        <a:lstStyle/>
        <a:p>
          <a:r>
            <a:rPr lang="en-CA" sz="2300" b="1" dirty="0">
              <a:latin typeface="Verdana" panose="020B0604030504040204" pitchFamily="34" charset="0"/>
              <a:ea typeface="Verdana" panose="020B0604030504040204" pitchFamily="34" charset="0"/>
            </a:rPr>
            <a:t>THE LEGISLATIVE PROCESS </a:t>
          </a:r>
          <a:endParaRPr lang="en-US" sz="2300" b="1" dirty="0">
            <a:latin typeface="Verdana" panose="020B0604030504040204" pitchFamily="34" charset="0"/>
            <a:ea typeface="Verdana" panose="020B0604030504040204" pitchFamily="34" charset="0"/>
          </a:endParaRPr>
        </a:p>
      </dgm:t>
    </dgm:pt>
    <dgm:pt modelId="{4B452B05-65CE-4282-A7AD-CDA58E507A2C}" type="parTrans" cxnId="{B62CCA79-834D-4AA0-B229-6490CB1D6378}">
      <dgm:prSet/>
      <dgm:spPr/>
      <dgm:t>
        <a:bodyPr/>
        <a:lstStyle/>
        <a:p>
          <a:endParaRPr lang="en-US"/>
        </a:p>
      </dgm:t>
    </dgm:pt>
    <dgm:pt modelId="{DE6FEDBB-FB8B-4309-BD43-1581FF96E932}" type="sibTrans" cxnId="{B62CCA79-834D-4AA0-B229-6490CB1D6378}">
      <dgm:prSet/>
      <dgm:spPr/>
      <dgm:t>
        <a:bodyPr/>
        <a:lstStyle/>
        <a:p>
          <a:endParaRPr lang="en-US"/>
        </a:p>
      </dgm:t>
    </dgm:pt>
    <dgm:pt modelId="{E4B8CBAC-23EE-4092-BD1A-E22531AB1F5C}">
      <dgm:prSet custT="1"/>
      <dgm:spPr>
        <a:solidFill>
          <a:schemeClr val="accent4">
            <a:lumMod val="75000"/>
          </a:schemeClr>
        </a:solidFill>
      </dgm:spPr>
      <dgm:t>
        <a:bodyPr/>
        <a:lstStyle/>
        <a:p>
          <a:r>
            <a:rPr lang="en-CA" sz="2000" dirty="0">
              <a:latin typeface="Verdana" panose="020B0604030504040204" pitchFamily="34" charset="0"/>
              <a:ea typeface="Verdana" panose="020B0604030504040204" pitchFamily="34" charset="0"/>
            </a:rPr>
            <a:t>Involves three parts that work together to create new laws:</a:t>
          </a:r>
          <a:endParaRPr lang="en-US" sz="2000" dirty="0">
            <a:latin typeface="Verdana" panose="020B0604030504040204" pitchFamily="34" charset="0"/>
            <a:ea typeface="Verdana" panose="020B0604030504040204" pitchFamily="34" charset="0"/>
          </a:endParaRPr>
        </a:p>
      </dgm:t>
    </dgm:pt>
    <dgm:pt modelId="{D8A8E46A-5783-4E76-A62C-E37F2E840C5F}" type="parTrans" cxnId="{7AA7702F-92D8-4CEC-84D1-93999B4EB44F}">
      <dgm:prSet/>
      <dgm:spPr/>
      <dgm:t>
        <a:bodyPr/>
        <a:lstStyle/>
        <a:p>
          <a:endParaRPr lang="en-US"/>
        </a:p>
      </dgm:t>
    </dgm:pt>
    <dgm:pt modelId="{9F21BB34-4E7F-4AF3-A327-9F988505FC02}" type="sibTrans" cxnId="{7AA7702F-92D8-4CEC-84D1-93999B4EB44F}">
      <dgm:prSet/>
      <dgm:spPr/>
      <dgm:t>
        <a:bodyPr/>
        <a:lstStyle/>
        <a:p>
          <a:endParaRPr lang="en-US"/>
        </a:p>
      </dgm:t>
    </dgm:pt>
    <dgm:pt modelId="{5DFDAE8B-D2D9-4D1F-BEBA-F4FC9325292C}">
      <dgm:prSet custT="1"/>
      <dgm:spPr/>
      <dgm:t>
        <a:bodyPr/>
        <a:lstStyle/>
        <a:p>
          <a:pPr>
            <a:buFont typeface="Wingdings" panose="05000000000000000000" pitchFamily="2" charset="2"/>
            <a:buChar char="Ø"/>
          </a:pPr>
          <a:r>
            <a:rPr lang="en-CA" sz="2000" dirty="0" smtClean="0">
              <a:latin typeface="Verdana" panose="020B0604030504040204" pitchFamily="34" charset="0"/>
              <a:ea typeface="Verdana" panose="020B0604030504040204" pitchFamily="34" charset="0"/>
            </a:rPr>
            <a:t>House </a:t>
          </a:r>
          <a:r>
            <a:rPr lang="en-CA" sz="2000" dirty="0">
              <a:latin typeface="Verdana" panose="020B0604030504040204" pitchFamily="34" charset="0"/>
              <a:ea typeface="Verdana" panose="020B0604030504040204" pitchFamily="34" charset="0"/>
            </a:rPr>
            <a:t>of Commons (elected, lower </a:t>
          </a:r>
          <a:r>
            <a:rPr lang="en-CA" sz="2000" dirty="0" smtClean="0">
              <a:latin typeface="Verdana" panose="020B0604030504040204" pitchFamily="34" charset="0"/>
              <a:ea typeface="Verdana" panose="020B0604030504040204" pitchFamily="34" charset="0"/>
            </a:rPr>
            <a:t>chamber-338 </a:t>
          </a:r>
          <a:r>
            <a:rPr lang="en-CA" sz="2000" dirty="0">
              <a:latin typeface="Verdana" panose="020B0604030504040204" pitchFamily="34" charset="0"/>
              <a:ea typeface="Verdana" panose="020B0604030504040204" pitchFamily="34" charset="0"/>
            </a:rPr>
            <a:t>seats)</a:t>
          </a:r>
          <a:endParaRPr lang="en-US" sz="2000" dirty="0">
            <a:latin typeface="Verdana" panose="020B0604030504040204" pitchFamily="34" charset="0"/>
            <a:ea typeface="Verdana" panose="020B0604030504040204" pitchFamily="34" charset="0"/>
          </a:endParaRPr>
        </a:p>
      </dgm:t>
    </dgm:pt>
    <dgm:pt modelId="{1492E2CC-1E0B-40AE-A9E3-5F8E970CCB4B}" type="parTrans" cxnId="{2123A5F2-BEF2-4F46-A656-C2194F34B74F}">
      <dgm:prSet/>
      <dgm:spPr/>
      <dgm:t>
        <a:bodyPr/>
        <a:lstStyle/>
        <a:p>
          <a:endParaRPr lang="en-US"/>
        </a:p>
      </dgm:t>
    </dgm:pt>
    <dgm:pt modelId="{3DA51606-32B2-4E36-9F93-F13EAA152780}" type="sibTrans" cxnId="{2123A5F2-BEF2-4F46-A656-C2194F34B74F}">
      <dgm:prSet/>
      <dgm:spPr/>
      <dgm:t>
        <a:bodyPr/>
        <a:lstStyle/>
        <a:p>
          <a:endParaRPr lang="en-US"/>
        </a:p>
      </dgm:t>
    </dgm:pt>
    <dgm:pt modelId="{E379BA30-49F8-45EB-8627-EDE501473EDF}">
      <dgm:prSet custT="1"/>
      <dgm:spPr/>
      <dgm:t>
        <a:bodyPr/>
        <a:lstStyle/>
        <a:p>
          <a:pPr>
            <a:buFont typeface="Wingdings" panose="05000000000000000000" pitchFamily="2" charset="2"/>
            <a:buChar char="Ø"/>
          </a:pPr>
          <a:r>
            <a:rPr lang="en-CA" sz="2000" dirty="0" smtClean="0">
              <a:latin typeface="Verdana" panose="020B0604030504040204" pitchFamily="34" charset="0"/>
              <a:ea typeface="Verdana" panose="020B0604030504040204" pitchFamily="34" charset="0"/>
            </a:rPr>
            <a:t>Senate </a:t>
          </a:r>
          <a:r>
            <a:rPr lang="en-CA" sz="2000" dirty="0">
              <a:latin typeface="Verdana" panose="020B0604030504040204" pitchFamily="34" charset="0"/>
              <a:ea typeface="Verdana" panose="020B0604030504040204" pitchFamily="34" charset="0"/>
            </a:rPr>
            <a:t>(appointed, upper </a:t>
          </a:r>
          <a:r>
            <a:rPr lang="en-CA" sz="2000" dirty="0" smtClean="0">
              <a:latin typeface="Verdana" panose="020B0604030504040204" pitchFamily="34" charset="0"/>
              <a:ea typeface="Verdana" panose="020B0604030504040204" pitchFamily="34" charset="0"/>
            </a:rPr>
            <a:t>chamber-105 </a:t>
          </a:r>
          <a:r>
            <a:rPr lang="en-CA" sz="2000" dirty="0">
              <a:latin typeface="Verdana" panose="020B0604030504040204" pitchFamily="34" charset="0"/>
              <a:ea typeface="Verdana" panose="020B0604030504040204" pitchFamily="34" charset="0"/>
            </a:rPr>
            <a:t>seats) </a:t>
          </a:r>
          <a:endParaRPr lang="en-US" sz="2000" dirty="0">
            <a:latin typeface="Verdana" panose="020B0604030504040204" pitchFamily="34" charset="0"/>
            <a:ea typeface="Verdana" panose="020B0604030504040204" pitchFamily="34" charset="0"/>
          </a:endParaRPr>
        </a:p>
      </dgm:t>
    </dgm:pt>
    <dgm:pt modelId="{4C8D198C-1127-45D9-8BAA-7879938846D9}" type="parTrans" cxnId="{2830CD9F-E830-4329-AB7C-DBD886A89EEB}">
      <dgm:prSet/>
      <dgm:spPr/>
      <dgm:t>
        <a:bodyPr/>
        <a:lstStyle/>
        <a:p>
          <a:endParaRPr lang="en-US"/>
        </a:p>
      </dgm:t>
    </dgm:pt>
    <dgm:pt modelId="{B304170A-7EBA-4CDD-A5DF-B0507475A65F}" type="sibTrans" cxnId="{2830CD9F-E830-4329-AB7C-DBD886A89EEB}">
      <dgm:prSet/>
      <dgm:spPr/>
      <dgm:t>
        <a:bodyPr/>
        <a:lstStyle/>
        <a:p>
          <a:endParaRPr lang="en-US"/>
        </a:p>
      </dgm:t>
    </dgm:pt>
    <dgm:pt modelId="{73B89529-94BD-4B74-8A4A-95A2E6C2A6D9}">
      <dgm:prSet custT="1"/>
      <dgm:spPr/>
      <dgm:t>
        <a:bodyPr/>
        <a:lstStyle/>
        <a:p>
          <a:pPr>
            <a:buFont typeface="Wingdings" panose="05000000000000000000" pitchFamily="2" charset="2"/>
            <a:buChar char="Ø"/>
          </a:pPr>
          <a:r>
            <a:rPr lang="en-CA" sz="2000" dirty="0" smtClean="0">
              <a:latin typeface="Verdana" panose="020B0604030504040204" pitchFamily="34" charset="0"/>
              <a:ea typeface="Verdana" panose="020B0604030504040204" pitchFamily="34" charset="0"/>
            </a:rPr>
            <a:t>Monarch (head </a:t>
          </a:r>
          <a:r>
            <a:rPr lang="en-CA" sz="2000" dirty="0">
              <a:latin typeface="Verdana" panose="020B0604030504040204" pitchFamily="34" charset="0"/>
              <a:ea typeface="Verdana" panose="020B0604030504040204" pitchFamily="34" charset="0"/>
            </a:rPr>
            <a:t>of </a:t>
          </a:r>
          <a:r>
            <a:rPr lang="en-CA" sz="2000" dirty="0" smtClean="0">
              <a:latin typeface="Verdana" panose="020B0604030504040204" pitchFamily="34" charset="0"/>
              <a:ea typeface="Verdana" panose="020B0604030504040204" pitchFamily="34" charset="0"/>
            </a:rPr>
            <a:t>state</a:t>
          </a:r>
          <a:r>
            <a:rPr lang="en-CA" sz="2000" dirty="0">
              <a:latin typeface="Verdana" panose="020B0604030504040204" pitchFamily="34" charset="0"/>
              <a:ea typeface="Verdana" panose="020B0604030504040204" pitchFamily="34" charset="0"/>
            </a:rPr>
            <a:t>, represented by the </a:t>
          </a:r>
          <a:r>
            <a:rPr lang="en-CA" sz="2000" dirty="0" smtClean="0">
              <a:latin typeface="Verdana" panose="020B0604030504040204" pitchFamily="34" charset="0"/>
              <a:ea typeface="Verdana" panose="020B0604030504040204" pitchFamily="34" charset="0"/>
            </a:rPr>
            <a:t>governor general </a:t>
          </a:r>
          <a:r>
            <a:rPr lang="en-CA" sz="2000" dirty="0">
              <a:latin typeface="Verdana" panose="020B0604030504040204" pitchFamily="34" charset="0"/>
              <a:ea typeface="Verdana" panose="020B0604030504040204" pitchFamily="34" charset="0"/>
            </a:rPr>
            <a:t>in Canada</a:t>
          </a:r>
          <a:r>
            <a:rPr lang="en-CA" sz="2000" dirty="0" smtClean="0">
              <a:latin typeface="Verdana" panose="020B0604030504040204" pitchFamily="34" charset="0"/>
              <a:ea typeface="Verdana" panose="020B0604030504040204" pitchFamily="34" charset="0"/>
            </a:rPr>
            <a:t>)</a:t>
          </a:r>
          <a:endParaRPr lang="en-US" sz="1700" dirty="0">
            <a:latin typeface="Verdana" panose="020B0604030504040204" pitchFamily="34" charset="0"/>
            <a:ea typeface="Verdana" panose="020B0604030504040204" pitchFamily="34" charset="0"/>
          </a:endParaRPr>
        </a:p>
      </dgm:t>
    </dgm:pt>
    <dgm:pt modelId="{1680526D-497D-42E2-AEBF-ACF58475204D}" type="parTrans" cxnId="{C1DE2EFB-8A70-4E01-BC68-58818FEDA6DD}">
      <dgm:prSet/>
      <dgm:spPr/>
      <dgm:t>
        <a:bodyPr/>
        <a:lstStyle/>
        <a:p>
          <a:endParaRPr lang="en-US"/>
        </a:p>
      </dgm:t>
    </dgm:pt>
    <dgm:pt modelId="{1F2454CA-3F5D-4BFF-802F-1CA292DD0438}" type="sibTrans" cxnId="{C1DE2EFB-8A70-4E01-BC68-58818FEDA6DD}">
      <dgm:prSet/>
      <dgm:spPr/>
      <dgm:t>
        <a:bodyPr/>
        <a:lstStyle/>
        <a:p>
          <a:endParaRPr lang="en-US"/>
        </a:p>
      </dgm:t>
    </dgm:pt>
    <dgm:pt modelId="{DD566C30-74F2-44B6-8E0D-2E9372B6BE24}">
      <dgm:prSet custT="1"/>
      <dgm:spPr>
        <a:solidFill>
          <a:schemeClr val="accent6">
            <a:lumMod val="75000"/>
          </a:schemeClr>
        </a:solidFill>
      </dgm:spPr>
      <dgm:t>
        <a:bodyPr/>
        <a:lstStyle/>
        <a:p>
          <a:r>
            <a:rPr lang="en-CA" sz="2000" dirty="0">
              <a:latin typeface="Verdana" panose="020B0604030504040204" pitchFamily="34" charset="0"/>
              <a:ea typeface="Verdana" panose="020B0604030504040204" pitchFamily="34" charset="0"/>
            </a:rPr>
            <a:t>Draft legislation is introduced to parliament in the form of a bill to:</a:t>
          </a:r>
          <a:endParaRPr lang="en-US" sz="2000" dirty="0">
            <a:latin typeface="Verdana" panose="020B0604030504040204" pitchFamily="34" charset="0"/>
            <a:ea typeface="Verdana" panose="020B0604030504040204" pitchFamily="34" charset="0"/>
          </a:endParaRPr>
        </a:p>
      </dgm:t>
    </dgm:pt>
    <dgm:pt modelId="{19E36077-8C76-4A3D-91E2-43E137F3499B}" type="parTrans" cxnId="{5A805745-0973-43E7-85F4-FF86650268A9}">
      <dgm:prSet/>
      <dgm:spPr/>
      <dgm:t>
        <a:bodyPr/>
        <a:lstStyle/>
        <a:p>
          <a:endParaRPr lang="en-US"/>
        </a:p>
      </dgm:t>
    </dgm:pt>
    <dgm:pt modelId="{6392C296-0520-44DB-BD7A-F9605B158A17}" type="sibTrans" cxnId="{5A805745-0973-43E7-85F4-FF86650268A9}">
      <dgm:prSet/>
      <dgm:spPr/>
      <dgm:t>
        <a:bodyPr/>
        <a:lstStyle/>
        <a:p>
          <a:endParaRPr lang="en-US"/>
        </a:p>
      </dgm:t>
    </dgm:pt>
    <dgm:pt modelId="{C5053C50-B390-4E6B-82FE-758DA9E0AE72}">
      <dgm:prSet custT="1"/>
      <dgm:spPr/>
      <dgm:t>
        <a:bodyPr/>
        <a:lstStyle/>
        <a:p>
          <a:pPr>
            <a:buFont typeface="Wingdings" panose="05000000000000000000" pitchFamily="2" charset="2"/>
            <a:buChar char="Ø"/>
          </a:pPr>
          <a:r>
            <a:rPr lang="en-CA" sz="2000" dirty="0" smtClean="0">
              <a:latin typeface="Verdana" panose="020B0604030504040204" pitchFamily="34" charset="0"/>
              <a:ea typeface="Verdana" panose="020B0604030504040204" pitchFamily="34" charset="0"/>
            </a:rPr>
            <a:t>provide </a:t>
          </a:r>
          <a:r>
            <a:rPr lang="en-CA" sz="2000" dirty="0">
              <a:latin typeface="Verdana" panose="020B0604030504040204" pitchFamily="34" charset="0"/>
              <a:ea typeface="Verdana" panose="020B0604030504040204" pitchFamily="34" charset="0"/>
            </a:rPr>
            <a:t>the basis to amend or cancel existing laws</a:t>
          </a:r>
          <a:endParaRPr lang="en-US" sz="2000" dirty="0">
            <a:latin typeface="Verdana" panose="020B0604030504040204" pitchFamily="34" charset="0"/>
            <a:ea typeface="Verdana" panose="020B0604030504040204" pitchFamily="34" charset="0"/>
          </a:endParaRPr>
        </a:p>
      </dgm:t>
    </dgm:pt>
    <dgm:pt modelId="{4E07BCAB-B313-4B49-A12C-341189155736}" type="parTrans" cxnId="{0C228A04-B565-4523-A81D-517E753014F7}">
      <dgm:prSet/>
      <dgm:spPr/>
      <dgm:t>
        <a:bodyPr/>
        <a:lstStyle/>
        <a:p>
          <a:endParaRPr lang="en-US"/>
        </a:p>
      </dgm:t>
    </dgm:pt>
    <dgm:pt modelId="{0C3AD711-DD32-421A-9D39-A12911B847A7}" type="sibTrans" cxnId="{0C228A04-B565-4523-A81D-517E753014F7}">
      <dgm:prSet/>
      <dgm:spPr/>
      <dgm:t>
        <a:bodyPr/>
        <a:lstStyle/>
        <a:p>
          <a:endParaRPr lang="en-US"/>
        </a:p>
      </dgm:t>
    </dgm:pt>
    <dgm:pt modelId="{CA3F0E95-BA96-4968-BC2F-C840E25F0CC8}">
      <dgm:prSet custT="1"/>
      <dgm:spPr/>
      <dgm:t>
        <a:bodyPr/>
        <a:lstStyle/>
        <a:p>
          <a:pPr>
            <a:buFont typeface="Wingdings" panose="05000000000000000000" pitchFamily="2" charset="2"/>
            <a:buChar char="Ø"/>
          </a:pPr>
          <a:r>
            <a:rPr lang="en-CA" sz="2000" dirty="0" smtClean="0">
              <a:latin typeface="Verdana" panose="020B0604030504040204" pitchFamily="34" charset="0"/>
              <a:ea typeface="Verdana" panose="020B0604030504040204" pitchFamily="34" charset="0"/>
            </a:rPr>
            <a:t>implement </a:t>
          </a:r>
          <a:r>
            <a:rPr lang="en-CA" sz="2000" dirty="0">
              <a:latin typeface="Verdana" panose="020B0604030504040204" pitchFamily="34" charset="0"/>
              <a:ea typeface="Verdana" panose="020B0604030504040204" pitchFamily="34" charset="0"/>
            </a:rPr>
            <a:t>new laws </a:t>
          </a:r>
          <a:endParaRPr lang="en-US" sz="2000" dirty="0">
            <a:latin typeface="Verdana" panose="020B0604030504040204" pitchFamily="34" charset="0"/>
            <a:ea typeface="Verdana" panose="020B0604030504040204" pitchFamily="34" charset="0"/>
          </a:endParaRPr>
        </a:p>
      </dgm:t>
    </dgm:pt>
    <dgm:pt modelId="{48EBFB9E-3CCE-407A-BC19-60ED8ECAB9C3}" type="parTrans" cxnId="{F09D0B39-BDFF-4CD8-A790-62126A5F3AA8}">
      <dgm:prSet/>
      <dgm:spPr/>
      <dgm:t>
        <a:bodyPr/>
        <a:lstStyle/>
        <a:p>
          <a:endParaRPr lang="en-US"/>
        </a:p>
      </dgm:t>
    </dgm:pt>
    <dgm:pt modelId="{489196C7-E637-4EA0-AF33-02C4DA56536C}" type="sibTrans" cxnId="{F09D0B39-BDFF-4CD8-A790-62126A5F3AA8}">
      <dgm:prSet/>
      <dgm:spPr/>
      <dgm:t>
        <a:bodyPr/>
        <a:lstStyle/>
        <a:p>
          <a:endParaRPr lang="en-US"/>
        </a:p>
      </dgm:t>
    </dgm:pt>
    <dgm:pt modelId="{604FF2AB-8919-4A6A-8F52-EA5CEBACE6A7}">
      <dgm:prSet custT="1"/>
      <dgm:spPr/>
      <dgm:t>
        <a:bodyPr/>
        <a:lstStyle/>
        <a:p>
          <a:pPr>
            <a:buFont typeface="Wingdings" panose="05000000000000000000" pitchFamily="2" charset="2"/>
            <a:buChar char="Ø"/>
          </a:pPr>
          <a:r>
            <a:rPr lang="en-CA" sz="2000" dirty="0" smtClean="0">
              <a:latin typeface="Verdana" panose="020B0604030504040204" pitchFamily="34" charset="0"/>
              <a:ea typeface="Verdana" panose="020B0604030504040204" pitchFamily="34" charset="0"/>
            </a:rPr>
            <a:t>provide </a:t>
          </a:r>
          <a:r>
            <a:rPr lang="en-CA" sz="2000" dirty="0">
              <a:latin typeface="Verdana" panose="020B0604030504040204" pitchFamily="34" charset="0"/>
              <a:ea typeface="Verdana" panose="020B0604030504040204" pitchFamily="34" charset="0"/>
            </a:rPr>
            <a:t>rules of </a:t>
          </a:r>
          <a:r>
            <a:rPr lang="en-CA" sz="2000" dirty="0" smtClean="0">
              <a:latin typeface="Verdana" panose="020B0604030504040204" pitchFamily="34" charset="0"/>
              <a:ea typeface="Verdana" panose="020B0604030504040204" pitchFamily="34" charset="0"/>
            </a:rPr>
            <a:t>conduct </a:t>
          </a:r>
          <a:endParaRPr lang="en-US" sz="2000" dirty="0">
            <a:latin typeface="Verdana" panose="020B0604030504040204" pitchFamily="34" charset="0"/>
            <a:ea typeface="Verdana" panose="020B0604030504040204" pitchFamily="34" charset="0"/>
          </a:endParaRPr>
        </a:p>
      </dgm:t>
    </dgm:pt>
    <dgm:pt modelId="{4DCBB699-BA36-4FDA-AC19-F553F46B72AA}" type="parTrans" cxnId="{497A554B-B082-459A-A380-6D888479D208}">
      <dgm:prSet/>
      <dgm:spPr/>
      <dgm:t>
        <a:bodyPr/>
        <a:lstStyle/>
        <a:p>
          <a:endParaRPr lang="en-US"/>
        </a:p>
      </dgm:t>
    </dgm:pt>
    <dgm:pt modelId="{A0235B77-62F9-46C3-9B7C-7E430CBFDF22}" type="sibTrans" cxnId="{497A554B-B082-459A-A380-6D888479D208}">
      <dgm:prSet/>
      <dgm:spPr/>
      <dgm:t>
        <a:bodyPr/>
        <a:lstStyle/>
        <a:p>
          <a:endParaRPr lang="en-US"/>
        </a:p>
      </dgm:t>
    </dgm:pt>
    <dgm:pt modelId="{8216F94E-9015-4464-8B2F-D2449802CADE}" type="pres">
      <dgm:prSet presAssocID="{990AC0C2-4912-40E2-93CA-079C932D4423}" presName="linear" presStyleCnt="0">
        <dgm:presLayoutVars>
          <dgm:dir/>
          <dgm:animLvl val="lvl"/>
          <dgm:resizeHandles val="exact"/>
        </dgm:presLayoutVars>
      </dgm:prSet>
      <dgm:spPr/>
      <dgm:t>
        <a:bodyPr/>
        <a:lstStyle/>
        <a:p>
          <a:endParaRPr lang="en-CA"/>
        </a:p>
      </dgm:t>
    </dgm:pt>
    <dgm:pt modelId="{B5878168-71B0-4C32-97A0-6584DF9A299D}" type="pres">
      <dgm:prSet presAssocID="{90B1C856-B57B-4740-BF7E-3E201B78B8A2}" presName="parentLin" presStyleCnt="0"/>
      <dgm:spPr/>
    </dgm:pt>
    <dgm:pt modelId="{76D7752B-8E10-436E-A4F4-B8B16140D277}" type="pres">
      <dgm:prSet presAssocID="{90B1C856-B57B-4740-BF7E-3E201B78B8A2}" presName="parentLeftMargin" presStyleLbl="node1" presStyleIdx="0" presStyleCnt="3"/>
      <dgm:spPr/>
      <dgm:t>
        <a:bodyPr/>
        <a:lstStyle/>
        <a:p>
          <a:endParaRPr lang="en-CA"/>
        </a:p>
      </dgm:t>
    </dgm:pt>
    <dgm:pt modelId="{C8F8BAE4-A1D4-4FFB-9FB5-3152B9923155}" type="pres">
      <dgm:prSet presAssocID="{90B1C856-B57B-4740-BF7E-3E201B78B8A2}" presName="parentText" presStyleLbl="node1" presStyleIdx="0" presStyleCnt="3">
        <dgm:presLayoutVars>
          <dgm:chMax val="0"/>
          <dgm:bulletEnabled val="1"/>
        </dgm:presLayoutVars>
      </dgm:prSet>
      <dgm:spPr/>
      <dgm:t>
        <a:bodyPr/>
        <a:lstStyle/>
        <a:p>
          <a:endParaRPr lang="en-CA"/>
        </a:p>
      </dgm:t>
    </dgm:pt>
    <dgm:pt modelId="{C71095B9-C2F4-4700-9583-0C4D53577FAF}" type="pres">
      <dgm:prSet presAssocID="{90B1C856-B57B-4740-BF7E-3E201B78B8A2}" presName="negativeSpace" presStyleCnt="0"/>
      <dgm:spPr/>
    </dgm:pt>
    <dgm:pt modelId="{DB395BC6-A1D3-43EB-ABE0-66D02F7822B6}" type="pres">
      <dgm:prSet presAssocID="{90B1C856-B57B-4740-BF7E-3E201B78B8A2}" presName="childText" presStyleLbl="conFgAcc1" presStyleIdx="0" presStyleCnt="3">
        <dgm:presLayoutVars>
          <dgm:bulletEnabled val="1"/>
        </dgm:presLayoutVars>
      </dgm:prSet>
      <dgm:spPr/>
    </dgm:pt>
    <dgm:pt modelId="{7FF6CF78-A340-4C12-A61C-AE885D571E03}" type="pres">
      <dgm:prSet presAssocID="{DE6FEDBB-FB8B-4309-BD43-1581FF96E932}" presName="spaceBetweenRectangles" presStyleCnt="0"/>
      <dgm:spPr/>
    </dgm:pt>
    <dgm:pt modelId="{F7ABF4DC-64E5-4398-AC61-6B4316038BD4}" type="pres">
      <dgm:prSet presAssocID="{E4B8CBAC-23EE-4092-BD1A-E22531AB1F5C}" presName="parentLin" presStyleCnt="0"/>
      <dgm:spPr/>
    </dgm:pt>
    <dgm:pt modelId="{8EAD7B31-A444-4221-A2BF-A97920916850}" type="pres">
      <dgm:prSet presAssocID="{E4B8CBAC-23EE-4092-BD1A-E22531AB1F5C}" presName="parentLeftMargin" presStyleLbl="node1" presStyleIdx="0" presStyleCnt="3"/>
      <dgm:spPr/>
      <dgm:t>
        <a:bodyPr/>
        <a:lstStyle/>
        <a:p>
          <a:endParaRPr lang="en-CA"/>
        </a:p>
      </dgm:t>
    </dgm:pt>
    <dgm:pt modelId="{2685782B-4083-499C-B166-73EBAC7DE03F}" type="pres">
      <dgm:prSet presAssocID="{E4B8CBAC-23EE-4092-BD1A-E22531AB1F5C}" presName="parentText" presStyleLbl="node1" presStyleIdx="1" presStyleCnt="3" custScaleX="111856">
        <dgm:presLayoutVars>
          <dgm:chMax val="0"/>
          <dgm:bulletEnabled val="1"/>
        </dgm:presLayoutVars>
      </dgm:prSet>
      <dgm:spPr/>
      <dgm:t>
        <a:bodyPr/>
        <a:lstStyle/>
        <a:p>
          <a:endParaRPr lang="en-CA"/>
        </a:p>
      </dgm:t>
    </dgm:pt>
    <dgm:pt modelId="{ABE843BE-B7E7-4DC0-B640-0F7F32AD9940}" type="pres">
      <dgm:prSet presAssocID="{E4B8CBAC-23EE-4092-BD1A-E22531AB1F5C}" presName="negativeSpace" presStyleCnt="0"/>
      <dgm:spPr/>
    </dgm:pt>
    <dgm:pt modelId="{F6FA80E3-EB07-4664-B5CF-54A208C9F6B4}" type="pres">
      <dgm:prSet presAssocID="{E4B8CBAC-23EE-4092-BD1A-E22531AB1F5C}" presName="childText" presStyleLbl="conFgAcc1" presStyleIdx="1" presStyleCnt="3">
        <dgm:presLayoutVars>
          <dgm:bulletEnabled val="1"/>
        </dgm:presLayoutVars>
      </dgm:prSet>
      <dgm:spPr/>
      <dgm:t>
        <a:bodyPr/>
        <a:lstStyle/>
        <a:p>
          <a:endParaRPr lang="en-CA"/>
        </a:p>
      </dgm:t>
    </dgm:pt>
    <dgm:pt modelId="{9380AFFE-B8FD-4F92-B187-6ADDC751AAB5}" type="pres">
      <dgm:prSet presAssocID="{9F21BB34-4E7F-4AF3-A327-9F988505FC02}" presName="spaceBetweenRectangles" presStyleCnt="0"/>
      <dgm:spPr/>
    </dgm:pt>
    <dgm:pt modelId="{8BE5BA6F-D7B5-46C1-A55D-C686004B243E}" type="pres">
      <dgm:prSet presAssocID="{DD566C30-74F2-44B6-8E0D-2E9372B6BE24}" presName="parentLin" presStyleCnt="0"/>
      <dgm:spPr/>
    </dgm:pt>
    <dgm:pt modelId="{E2C4F3EE-7361-4834-ABB2-6E6DD3009033}" type="pres">
      <dgm:prSet presAssocID="{DD566C30-74F2-44B6-8E0D-2E9372B6BE24}" presName="parentLeftMargin" presStyleLbl="node1" presStyleIdx="1" presStyleCnt="3"/>
      <dgm:spPr/>
      <dgm:t>
        <a:bodyPr/>
        <a:lstStyle/>
        <a:p>
          <a:endParaRPr lang="en-CA"/>
        </a:p>
      </dgm:t>
    </dgm:pt>
    <dgm:pt modelId="{2A5F9C67-0937-4964-9A10-2BFEB6C78189}" type="pres">
      <dgm:prSet presAssocID="{DD566C30-74F2-44B6-8E0D-2E9372B6BE24}" presName="parentText" presStyleLbl="node1" presStyleIdx="2" presStyleCnt="3" custScaleX="122351" custScaleY="100174">
        <dgm:presLayoutVars>
          <dgm:chMax val="0"/>
          <dgm:bulletEnabled val="1"/>
        </dgm:presLayoutVars>
      </dgm:prSet>
      <dgm:spPr/>
      <dgm:t>
        <a:bodyPr/>
        <a:lstStyle/>
        <a:p>
          <a:endParaRPr lang="en-CA"/>
        </a:p>
      </dgm:t>
    </dgm:pt>
    <dgm:pt modelId="{9D2625EB-1BC8-450B-B4F7-926007CF67C6}" type="pres">
      <dgm:prSet presAssocID="{DD566C30-74F2-44B6-8E0D-2E9372B6BE24}" presName="negativeSpace" presStyleCnt="0"/>
      <dgm:spPr/>
    </dgm:pt>
    <dgm:pt modelId="{46A94BA1-74C2-4F38-A73E-693D218F77CE}" type="pres">
      <dgm:prSet presAssocID="{DD566C30-74F2-44B6-8E0D-2E9372B6BE24}" presName="childText" presStyleLbl="conFgAcc1" presStyleIdx="2" presStyleCnt="3">
        <dgm:presLayoutVars>
          <dgm:bulletEnabled val="1"/>
        </dgm:presLayoutVars>
      </dgm:prSet>
      <dgm:spPr/>
      <dgm:t>
        <a:bodyPr/>
        <a:lstStyle/>
        <a:p>
          <a:endParaRPr lang="en-CA"/>
        </a:p>
      </dgm:t>
    </dgm:pt>
  </dgm:ptLst>
  <dgm:cxnLst>
    <dgm:cxn modelId="{7AA7702F-92D8-4CEC-84D1-93999B4EB44F}" srcId="{990AC0C2-4912-40E2-93CA-079C932D4423}" destId="{E4B8CBAC-23EE-4092-BD1A-E22531AB1F5C}" srcOrd="1" destOrd="0" parTransId="{D8A8E46A-5783-4E76-A62C-E37F2E840C5F}" sibTransId="{9F21BB34-4E7F-4AF3-A327-9F988505FC02}"/>
    <dgm:cxn modelId="{F09D0B39-BDFF-4CD8-A790-62126A5F3AA8}" srcId="{DD566C30-74F2-44B6-8E0D-2E9372B6BE24}" destId="{CA3F0E95-BA96-4968-BC2F-C840E25F0CC8}" srcOrd="1" destOrd="0" parTransId="{48EBFB9E-3CCE-407A-BC19-60ED8ECAB9C3}" sibTransId="{489196C7-E637-4EA0-AF33-02C4DA56536C}"/>
    <dgm:cxn modelId="{E22D5F9D-40F1-43E2-894E-F3BAF928A505}" type="presOf" srcId="{CA3F0E95-BA96-4968-BC2F-C840E25F0CC8}" destId="{46A94BA1-74C2-4F38-A73E-693D218F77CE}" srcOrd="0" destOrd="1" presId="urn:microsoft.com/office/officeart/2005/8/layout/list1"/>
    <dgm:cxn modelId="{2123A5F2-BEF2-4F46-A656-C2194F34B74F}" srcId="{E4B8CBAC-23EE-4092-BD1A-E22531AB1F5C}" destId="{5DFDAE8B-D2D9-4D1F-BEBA-F4FC9325292C}" srcOrd="0" destOrd="0" parTransId="{1492E2CC-1E0B-40AE-A9E3-5F8E970CCB4B}" sibTransId="{3DA51606-32B2-4E36-9F93-F13EAA152780}"/>
    <dgm:cxn modelId="{5A805745-0973-43E7-85F4-FF86650268A9}" srcId="{990AC0C2-4912-40E2-93CA-079C932D4423}" destId="{DD566C30-74F2-44B6-8E0D-2E9372B6BE24}" srcOrd="2" destOrd="0" parTransId="{19E36077-8C76-4A3D-91E2-43E137F3499B}" sibTransId="{6392C296-0520-44DB-BD7A-F9605B158A17}"/>
    <dgm:cxn modelId="{50BF0F0F-B18C-4635-AACA-5C006C0C0191}" type="presOf" srcId="{E4B8CBAC-23EE-4092-BD1A-E22531AB1F5C}" destId="{2685782B-4083-499C-B166-73EBAC7DE03F}" srcOrd="1" destOrd="0" presId="urn:microsoft.com/office/officeart/2005/8/layout/list1"/>
    <dgm:cxn modelId="{FD7392E2-B189-4FC1-8F94-613AFE5D30C8}" type="presOf" srcId="{E4B8CBAC-23EE-4092-BD1A-E22531AB1F5C}" destId="{8EAD7B31-A444-4221-A2BF-A97920916850}" srcOrd="0" destOrd="0" presId="urn:microsoft.com/office/officeart/2005/8/layout/list1"/>
    <dgm:cxn modelId="{497A554B-B082-459A-A380-6D888479D208}" srcId="{DD566C30-74F2-44B6-8E0D-2E9372B6BE24}" destId="{604FF2AB-8919-4A6A-8F52-EA5CEBACE6A7}" srcOrd="2" destOrd="0" parTransId="{4DCBB699-BA36-4FDA-AC19-F553F46B72AA}" sibTransId="{A0235B77-62F9-46C3-9B7C-7E430CBFDF22}"/>
    <dgm:cxn modelId="{2830CD9F-E830-4329-AB7C-DBD886A89EEB}" srcId="{E4B8CBAC-23EE-4092-BD1A-E22531AB1F5C}" destId="{E379BA30-49F8-45EB-8627-EDE501473EDF}" srcOrd="1" destOrd="0" parTransId="{4C8D198C-1127-45D9-8BAA-7879938846D9}" sibTransId="{B304170A-7EBA-4CDD-A5DF-B0507475A65F}"/>
    <dgm:cxn modelId="{BFE4D864-4B17-4CF8-A385-7BED7A3CDA85}" type="presOf" srcId="{73B89529-94BD-4B74-8A4A-95A2E6C2A6D9}" destId="{F6FA80E3-EB07-4664-B5CF-54A208C9F6B4}" srcOrd="0" destOrd="2" presId="urn:microsoft.com/office/officeart/2005/8/layout/list1"/>
    <dgm:cxn modelId="{C1DE2EFB-8A70-4E01-BC68-58818FEDA6DD}" srcId="{E4B8CBAC-23EE-4092-BD1A-E22531AB1F5C}" destId="{73B89529-94BD-4B74-8A4A-95A2E6C2A6D9}" srcOrd="2" destOrd="0" parTransId="{1680526D-497D-42E2-AEBF-ACF58475204D}" sibTransId="{1F2454CA-3F5D-4BFF-802F-1CA292DD0438}"/>
    <dgm:cxn modelId="{0C228A04-B565-4523-A81D-517E753014F7}" srcId="{DD566C30-74F2-44B6-8E0D-2E9372B6BE24}" destId="{C5053C50-B390-4E6B-82FE-758DA9E0AE72}" srcOrd="0" destOrd="0" parTransId="{4E07BCAB-B313-4B49-A12C-341189155736}" sibTransId="{0C3AD711-DD32-421A-9D39-A12911B847A7}"/>
    <dgm:cxn modelId="{4E70D551-6C88-4894-BBBA-12E5A5EA1EA4}" type="presOf" srcId="{DD566C30-74F2-44B6-8E0D-2E9372B6BE24}" destId="{E2C4F3EE-7361-4834-ABB2-6E6DD3009033}" srcOrd="0" destOrd="0" presId="urn:microsoft.com/office/officeart/2005/8/layout/list1"/>
    <dgm:cxn modelId="{C7940058-F509-40CA-A9F9-6E09164729C6}" type="presOf" srcId="{990AC0C2-4912-40E2-93CA-079C932D4423}" destId="{8216F94E-9015-4464-8B2F-D2449802CADE}" srcOrd="0" destOrd="0" presId="urn:microsoft.com/office/officeart/2005/8/layout/list1"/>
    <dgm:cxn modelId="{8144FBC8-7B5C-4E46-AE77-3988782C558C}" type="presOf" srcId="{DD566C30-74F2-44B6-8E0D-2E9372B6BE24}" destId="{2A5F9C67-0937-4964-9A10-2BFEB6C78189}" srcOrd="1" destOrd="0" presId="urn:microsoft.com/office/officeart/2005/8/layout/list1"/>
    <dgm:cxn modelId="{BBFEAE41-C2CF-45D6-9E5E-92C92D086DAD}" type="presOf" srcId="{5DFDAE8B-D2D9-4D1F-BEBA-F4FC9325292C}" destId="{F6FA80E3-EB07-4664-B5CF-54A208C9F6B4}" srcOrd="0" destOrd="0" presId="urn:microsoft.com/office/officeart/2005/8/layout/list1"/>
    <dgm:cxn modelId="{45DA454A-9F01-4191-A5A5-81AC6B9C27B7}" type="presOf" srcId="{C5053C50-B390-4E6B-82FE-758DA9E0AE72}" destId="{46A94BA1-74C2-4F38-A73E-693D218F77CE}" srcOrd="0" destOrd="0" presId="urn:microsoft.com/office/officeart/2005/8/layout/list1"/>
    <dgm:cxn modelId="{E4EA4819-2F19-4FD4-AA3E-12F645AE4600}" type="presOf" srcId="{E379BA30-49F8-45EB-8627-EDE501473EDF}" destId="{F6FA80E3-EB07-4664-B5CF-54A208C9F6B4}" srcOrd="0" destOrd="1" presId="urn:microsoft.com/office/officeart/2005/8/layout/list1"/>
    <dgm:cxn modelId="{BBCADCBD-3599-44C4-BE99-0E66DD6051B3}" type="presOf" srcId="{604FF2AB-8919-4A6A-8F52-EA5CEBACE6A7}" destId="{46A94BA1-74C2-4F38-A73E-693D218F77CE}" srcOrd="0" destOrd="2" presId="urn:microsoft.com/office/officeart/2005/8/layout/list1"/>
    <dgm:cxn modelId="{33E28D99-35EF-40E6-ABDF-66541EE9005C}" type="presOf" srcId="{90B1C856-B57B-4740-BF7E-3E201B78B8A2}" destId="{76D7752B-8E10-436E-A4F4-B8B16140D277}" srcOrd="0" destOrd="0" presId="urn:microsoft.com/office/officeart/2005/8/layout/list1"/>
    <dgm:cxn modelId="{A820D566-20BB-47F6-BF5D-38303242B7BF}" type="presOf" srcId="{90B1C856-B57B-4740-BF7E-3E201B78B8A2}" destId="{C8F8BAE4-A1D4-4FFB-9FB5-3152B9923155}" srcOrd="1" destOrd="0" presId="urn:microsoft.com/office/officeart/2005/8/layout/list1"/>
    <dgm:cxn modelId="{B62CCA79-834D-4AA0-B229-6490CB1D6378}" srcId="{990AC0C2-4912-40E2-93CA-079C932D4423}" destId="{90B1C856-B57B-4740-BF7E-3E201B78B8A2}" srcOrd="0" destOrd="0" parTransId="{4B452B05-65CE-4282-A7AD-CDA58E507A2C}" sibTransId="{DE6FEDBB-FB8B-4309-BD43-1581FF96E932}"/>
    <dgm:cxn modelId="{45F297AF-B9C8-4694-BB17-D039C2340B29}" type="presParOf" srcId="{8216F94E-9015-4464-8B2F-D2449802CADE}" destId="{B5878168-71B0-4C32-97A0-6584DF9A299D}" srcOrd="0" destOrd="0" presId="urn:microsoft.com/office/officeart/2005/8/layout/list1"/>
    <dgm:cxn modelId="{B118B6D3-FA19-496A-8A23-A1A9633E4C8B}" type="presParOf" srcId="{B5878168-71B0-4C32-97A0-6584DF9A299D}" destId="{76D7752B-8E10-436E-A4F4-B8B16140D277}" srcOrd="0" destOrd="0" presId="urn:microsoft.com/office/officeart/2005/8/layout/list1"/>
    <dgm:cxn modelId="{39720F02-0A83-453E-83B5-2B0D2EC9FA09}" type="presParOf" srcId="{B5878168-71B0-4C32-97A0-6584DF9A299D}" destId="{C8F8BAE4-A1D4-4FFB-9FB5-3152B9923155}" srcOrd="1" destOrd="0" presId="urn:microsoft.com/office/officeart/2005/8/layout/list1"/>
    <dgm:cxn modelId="{820C4952-FF4A-42E8-9791-C17CD98BC3D7}" type="presParOf" srcId="{8216F94E-9015-4464-8B2F-D2449802CADE}" destId="{C71095B9-C2F4-4700-9583-0C4D53577FAF}" srcOrd="1" destOrd="0" presId="urn:microsoft.com/office/officeart/2005/8/layout/list1"/>
    <dgm:cxn modelId="{E2A61335-3EE3-4E32-B8AF-49EF0CA498DD}" type="presParOf" srcId="{8216F94E-9015-4464-8B2F-D2449802CADE}" destId="{DB395BC6-A1D3-43EB-ABE0-66D02F7822B6}" srcOrd="2" destOrd="0" presId="urn:microsoft.com/office/officeart/2005/8/layout/list1"/>
    <dgm:cxn modelId="{CA6923DE-C20C-43FF-B7E7-DAAA27B9D456}" type="presParOf" srcId="{8216F94E-9015-4464-8B2F-D2449802CADE}" destId="{7FF6CF78-A340-4C12-A61C-AE885D571E03}" srcOrd="3" destOrd="0" presId="urn:microsoft.com/office/officeart/2005/8/layout/list1"/>
    <dgm:cxn modelId="{0D1E09E6-D444-4E48-80E8-40B32F5B96F5}" type="presParOf" srcId="{8216F94E-9015-4464-8B2F-D2449802CADE}" destId="{F7ABF4DC-64E5-4398-AC61-6B4316038BD4}" srcOrd="4" destOrd="0" presId="urn:microsoft.com/office/officeart/2005/8/layout/list1"/>
    <dgm:cxn modelId="{9687CB40-13C4-4596-9E0E-F38B0B14BE59}" type="presParOf" srcId="{F7ABF4DC-64E5-4398-AC61-6B4316038BD4}" destId="{8EAD7B31-A444-4221-A2BF-A97920916850}" srcOrd="0" destOrd="0" presId="urn:microsoft.com/office/officeart/2005/8/layout/list1"/>
    <dgm:cxn modelId="{E4DF3F4B-5729-496C-A1AE-814710AF29FF}" type="presParOf" srcId="{F7ABF4DC-64E5-4398-AC61-6B4316038BD4}" destId="{2685782B-4083-499C-B166-73EBAC7DE03F}" srcOrd="1" destOrd="0" presId="urn:microsoft.com/office/officeart/2005/8/layout/list1"/>
    <dgm:cxn modelId="{4BB31A25-6A13-4BF2-9643-FFCD6312E0AA}" type="presParOf" srcId="{8216F94E-9015-4464-8B2F-D2449802CADE}" destId="{ABE843BE-B7E7-4DC0-B640-0F7F32AD9940}" srcOrd="5" destOrd="0" presId="urn:microsoft.com/office/officeart/2005/8/layout/list1"/>
    <dgm:cxn modelId="{2B3100A4-5994-4F40-A1E7-76361437DC78}" type="presParOf" srcId="{8216F94E-9015-4464-8B2F-D2449802CADE}" destId="{F6FA80E3-EB07-4664-B5CF-54A208C9F6B4}" srcOrd="6" destOrd="0" presId="urn:microsoft.com/office/officeart/2005/8/layout/list1"/>
    <dgm:cxn modelId="{E1A8712F-88F0-401E-BFC9-BA5A9FD19679}" type="presParOf" srcId="{8216F94E-9015-4464-8B2F-D2449802CADE}" destId="{9380AFFE-B8FD-4F92-B187-6ADDC751AAB5}" srcOrd="7" destOrd="0" presId="urn:microsoft.com/office/officeart/2005/8/layout/list1"/>
    <dgm:cxn modelId="{6A1BE13A-BCCD-4050-BBE9-E3DA8BC3CC35}" type="presParOf" srcId="{8216F94E-9015-4464-8B2F-D2449802CADE}" destId="{8BE5BA6F-D7B5-46C1-A55D-C686004B243E}" srcOrd="8" destOrd="0" presId="urn:microsoft.com/office/officeart/2005/8/layout/list1"/>
    <dgm:cxn modelId="{F0E09D8A-02D9-4667-94E4-F68368C0D9C0}" type="presParOf" srcId="{8BE5BA6F-D7B5-46C1-A55D-C686004B243E}" destId="{E2C4F3EE-7361-4834-ABB2-6E6DD3009033}" srcOrd="0" destOrd="0" presId="urn:microsoft.com/office/officeart/2005/8/layout/list1"/>
    <dgm:cxn modelId="{1FF7748E-4BF4-4126-BFA5-72268695CA65}" type="presParOf" srcId="{8BE5BA6F-D7B5-46C1-A55D-C686004B243E}" destId="{2A5F9C67-0937-4964-9A10-2BFEB6C78189}" srcOrd="1" destOrd="0" presId="urn:microsoft.com/office/officeart/2005/8/layout/list1"/>
    <dgm:cxn modelId="{D3A044E8-B818-49A4-86F0-1D78112536C8}" type="presParOf" srcId="{8216F94E-9015-4464-8B2F-D2449802CADE}" destId="{9D2625EB-1BC8-450B-B4F7-926007CF67C6}" srcOrd="9" destOrd="0" presId="urn:microsoft.com/office/officeart/2005/8/layout/list1"/>
    <dgm:cxn modelId="{245C9D69-F45E-42BE-8C4D-C1A8FC3EA70E}" type="presParOf" srcId="{8216F94E-9015-4464-8B2F-D2449802CADE}" destId="{46A94BA1-74C2-4F38-A73E-693D218F77C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DA4F1A-B364-40C4-9AF6-4C218027F96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BA528BB-494E-427E-8839-6E5CB6ABD878}">
      <dgm:prSet custT="1"/>
      <dgm:spPr/>
      <dgm:t>
        <a:bodyPr/>
        <a:lstStyle/>
        <a:p>
          <a:r>
            <a:rPr lang="en-US" sz="1300" dirty="0" smtClean="0">
              <a:latin typeface="Verdana" panose="020B0604030504040204" pitchFamily="34" charset="0"/>
              <a:ea typeface="Verdana" panose="020B0604030504040204" pitchFamily="34" charset="0"/>
            </a:rPr>
            <a:t>Any cabinet minister</a:t>
          </a:r>
          <a:r>
            <a:rPr lang="en-US" sz="1300" dirty="0">
              <a:latin typeface="Verdana" panose="020B0604030504040204" pitchFamily="34" charset="0"/>
              <a:ea typeface="Verdana" panose="020B0604030504040204" pitchFamily="34" charset="0"/>
            </a:rPr>
            <a:t>, </a:t>
          </a:r>
          <a:r>
            <a:rPr lang="en-US" sz="1300" dirty="0" smtClean="0">
              <a:latin typeface="Verdana" panose="020B0604030504040204" pitchFamily="34" charset="0"/>
              <a:ea typeface="Verdana" panose="020B0604030504040204" pitchFamily="34" charset="0"/>
            </a:rPr>
            <a:t>parliamentary secretary </a:t>
          </a:r>
          <a:r>
            <a:rPr lang="en-US" sz="1300" dirty="0">
              <a:latin typeface="Verdana" panose="020B0604030504040204" pitchFamily="34" charset="0"/>
              <a:ea typeface="Verdana" panose="020B0604030504040204" pitchFamily="34" charset="0"/>
            </a:rPr>
            <a:t>or individual parliamentarian </a:t>
          </a:r>
          <a:r>
            <a:rPr lang="en-US" sz="1300" dirty="0" smtClean="0">
              <a:latin typeface="Verdana" panose="020B0604030504040204" pitchFamily="34" charset="0"/>
              <a:ea typeface="Verdana" panose="020B0604030504040204" pitchFamily="34" charset="0"/>
            </a:rPr>
            <a:t>(private member</a:t>
          </a:r>
          <a:r>
            <a:rPr lang="en-US" sz="1300" dirty="0">
              <a:latin typeface="Verdana" panose="020B0604030504040204" pitchFamily="34" charset="0"/>
              <a:ea typeface="Verdana" panose="020B0604030504040204" pitchFamily="34" charset="0"/>
            </a:rPr>
            <a:t>) introduces </a:t>
          </a:r>
          <a:r>
            <a:rPr lang="en-US" sz="1300" dirty="0" smtClean="0">
              <a:latin typeface="Verdana" panose="020B0604030504040204" pitchFamily="34" charset="0"/>
              <a:ea typeface="Verdana" panose="020B0604030504040204" pitchFamily="34" charset="0"/>
            </a:rPr>
            <a:t>Bill. </a:t>
          </a:r>
          <a:endParaRPr lang="en-US" sz="1300" dirty="0">
            <a:latin typeface="Verdana" panose="020B0604030504040204" pitchFamily="34" charset="0"/>
            <a:ea typeface="Verdana" panose="020B0604030504040204" pitchFamily="34" charset="0"/>
          </a:endParaRPr>
        </a:p>
      </dgm:t>
    </dgm:pt>
    <dgm:pt modelId="{CFA3CD50-BAB3-4B7E-AF51-3E4682437EA4}" type="parTrans" cxnId="{8F9A188A-9FB8-4E7C-B3F3-5A8E68DF4C5D}">
      <dgm:prSet/>
      <dgm:spPr/>
      <dgm:t>
        <a:bodyPr/>
        <a:lstStyle/>
        <a:p>
          <a:endParaRPr lang="en-US"/>
        </a:p>
      </dgm:t>
    </dgm:pt>
    <dgm:pt modelId="{51B3E9A8-C856-487F-8CDC-0FF3E8433695}" type="sibTrans" cxnId="{8F9A188A-9FB8-4E7C-B3F3-5A8E68DF4C5D}">
      <dgm:prSet/>
      <dgm:spPr/>
      <dgm:t>
        <a:bodyPr/>
        <a:lstStyle/>
        <a:p>
          <a:endParaRPr lang="en-US"/>
        </a:p>
      </dgm:t>
    </dgm:pt>
    <dgm:pt modelId="{C8CAF263-AAD9-47C4-8901-A7BB2D206A13}">
      <dgm:prSet custT="1"/>
      <dgm:spPr>
        <a:solidFill>
          <a:schemeClr val="accent3">
            <a:lumMod val="75000"/>
          </a:schemeClr>
        </a:solidFill>
      </dgm:spPr>
      <dgm:t>
        <a:bodyPr/>
        <a:lstStyle/>
        <a:p>
          <a:r>
            <a:rPr lang="en-US" sz="1600" dirty="0">
              <a:latin typeface="Verdana" panose="020B0604030504040204" pitchFamily="34" charset="0"/>
              <a:ea typeface="Verdana" panose="020B0604030504040204" pitchFamily="34" charset="0"/>
            </a:rPr>
            <a:t>The member must give 48 hours written notice to the </a:t>
          </a:r>
          <a:r>
            <a:rPr lang="en-US" sz="1600" dirty="0" smtClean="0">
              <a:latin typeface="Verdana" panose="020B0604030504040204" pitchFamily="34" charset="0"/>
              <a:ea typeface="Verdana" panose="020B0604030504040204" pitchFamily="34" charset="0"/>
            </a:rPr>
            <a:t>clerk </a:t>
          </a:r>
          <a:r>
            <a:rPr lang="en-US" sz="1600" dirty="0">
              <a:latin typeface="Verdana" panose="020B0604030504040204" pitchFamily="34" charset="0"/>
              <a:ea typeface="Verdana" panose="020B0604030504040204" pitchFamily="34" charset="0"/>
            </a:rPr>
            <a:t>of the </a:t>
          </a:r>
          <a:r>
            <a:rPr lang="en-US" sz="1600" dirty="0" smtClean="0">
              <a:latin typeface="Verdana" panose="020B0604030504040204" pitchFamily="34" charset="0"/>
              <a:ea typeface="Verdana" panose="020B0604030504040204" pitchFamily="34" charset="0"/>
            </a:rPr>
            <a:t>house </a:t>
          </a:r>
          <a:r>
            <a:rPr lang="en-US" sz="1600" dirty="0">
              <a:latin typeface="Verdana" panose="020B0604030504040204" pitchFamily="34" charset="0"/>
              <a:ea typeface="Verdana" panose="020B0604030504040204" pitchFamily="34" charset="0"/>
            </a:rPr>
            <a:t>to do </a:t>
          </a:r>
          <a:r>
            <a:rPr lang="en-US" sz="1600" dirty="0" smtClean="0">
              <a:latin typeface="Verdana" panose="020B0604030504040204" pitchFamily="34" charset="0"/>
              <a:ea typeface="Verdana" panose="020B0604030504040204" pitchFamily="34" charset="0"/>
            </a:rPr>
            <a:t>so.  </a:t>
          </a:r>
          <a:endParaRPr lang="en-US" sz="1600" dirty="0">
            <a:latin typeface="Verdana" panose="020B0604030504040204" pitchFamily="34" charset="0"/>
            <a:ea typeface="Verdana" panose="020B0604030504040204" pitchFamily="34" charset="0"/>
          </a:endParaRPr>
        </a:p>
      </dgm:t>
    </dgm:pt>
    <dgm:pt modelId="{D0023258-2372-48E6-A6CD-207AA2CA487E}" type="parTrans" cxnId="{033D12DE-8515-4601-BD51-9F9195684C6E}">
      <dgm:prSet/>
      <dgm:spPr/>
      <dgm:t>
        <a:bodyPr/>
        <a:lstStyle/>
        <a:p>
          <a:endParaRPr lang="en-US"/>
        </a:p>
      </dgm:t>
    </dgm:pt>
    <dgm:pt modelId="{369AAA90-5649-4770-A166-80C514DACDA5}" type="sibTrans" cxnId="{033D12DE-8515-4601-BD51-9F9195684C6E}">
      <dgm:prSet/>
      <dgm:spPr/>
      <dgm:t>
        <a:bodyPr/>
        <a:lstStyle/>
        <a:p>
          <a:endParaRPr lang="en-US"/>
        </a:p>
      </dgm:t>
    </dgm:pt>
    <dgm:pt modelId="{3CDAD4ED-61BC-48BB-B564-0214D23C931B}">
      <dgm:prSet custT="1"/>
      <dgm:spPr/>
      <dgm:t>
        <a:bodyPr/>
        <a:lstStyle/>
        <a:p>
          <a:r>
            <a:rPr lang="en-US" sz="1800" dirty="0">
              <a:latin typeface="Verdana" panose="020B0604030504040204" pitchFamily="34" charset="0"/>
              <a:ea typeface="Verdana" panose="020B0604030504040204" pitchFamily="34" charset="0"/>
            </a:rPr>
            <a:t>The title for Bill is put on the notice </a:t>
          </a:r>
          <a:r>
            <a:rPr lang="en-US" sz="1800" dirty="0" smtClean="0">
              <a:latin typeface="Verdana" panose="020B0604030504040204" pitchFamily="34" charset="0"/>
              <a:ea typeface="Verdana" panose="020B0604030504040204" pitchFamily="34" charset="0"/>
            </a:rPr>
            <a:t>paper.</a:t>
          </a:r>
          <a:endParaRPr lang="en-US" sz="1800" dirty="0">
            <a:latin typeface="Verdana" panose="020B0604030504040204" pitchFamily="34" charset="0"/>
            <a:ea typeface="Verdana" panose="020B0604030504040204" pitchFamily="34" charset="0"/>
          </a:endParaRPr>
        </a:p>
      </dgm:t>
    </dgm:pt>
    <dgm:pt modelId="{E6152480-A51C-4E3A-8628-BA6E13BA4189}" type="parTrans" cxnId="{A86EA5BB-29E2-4D21-9C83-01539D6211C9}">
      <dgm:prSet/>
      <dgm:spPr/>
      <dgm:t>
        <a:bodyPr/>
        <a:lstStyle/>
        <a:p>
          <a:endParaRPr lang="en-US"/>
        </a:p>
      </dgm:t>
    </dgm:pt>
    <dgm:pt modelId="{CFBAC4BD-01DA-4F26-AF9D-B22108AEAD5C}" type="sibTrans" cxnId="{A86EA5BB-29E2-4D21-9C83-01539D6211C9}">
      <dgm:prSet/>
      <dgm:spPr/>
      <dgm:t>
        <a:bodyPr/>
        <a:lstStyle/>
        <a:p>
          <a:endParaRPr lang="en-US"/>
        </a:p>
      </dgm:t>
    </dgm:pt>
    <dgm:pt modelId="{10836EA5-7ED0-405B-88B1-1C371B220422}">
      <dgm:prSet custT="1"/>
      <dgm:spPr/>
      <dgm:t>
        <a:bodyPr/>
        <a:lstStyle/>
        <a:p>
          <a:r>
            <a:rPr lang="en-US" sz="1600" dirty="0">
              <a:latin typeface="Verdana" panose="020B0604030504040204" pitchFamily="34" charset="0"/>
              <a:ea typeface="Verdana" panose="020B0604030504040204" pitchFamily="34" charset="0"/>
            </a:rPr>
            <a:t>The day it appears on the notice paper, the title for Bill is put on the order </a:t>
          </a:r>
          <a:r>
            <a:rPr lang="en-US" sz="1600" dirty="0" smtClean="0">
              <a:latin typeface="Verdana" panose="020B0604030504040204" pitchFamily="34" charset="0"/>
              <a:ea typeface="Verdana" panose="020B0604030504040204" pitchFamily="34" charset="0"/>
            </a:rPr>
            <a:t>paper.</a:t>
          </a:r>
          <a:endParaRPr lang="en-US" sz="1600" dirty="0">
            <a:latin typeface="Verdana" panose="020B0604030504040204" pitchFamily="34" charset="0"/>
            <a:ea typeface="Verdana" panose="020B0604030504040204" pitchFamily="34" charset="0"/>
          </a:endParaRPr>
        </a:p>
      </dgm:t>
    </dgm:pt>
    <dgm:pt modelId="{ACBBD61A-3645-4D19-AB1A-3654C5D486AE}" type="parTrans" cxnId="{01C04CAF-FBD4-4B6C-B5B8-C3F693B2136E}">
      <dgm:prSet/>
      <dgm:spPr/>
      <dgm:t>
        <a:bodyPr/>
        <a:lstStyle/>
        <a:p>
          <a:endParaRPr lang="en-US"/>
        </a:p>
      </dgm:t>
    </dgm:pt>
    <dgm:pt modelId="{E88764E0-3BE2-43A8-93ED-8AE2E7A86072}" type="sibTrans" cxnId="{01C04CAF-FBD4-4B6C-B5B8-C3F693B2136E}">
      <dgm:prSet/>
      <dgm:spPr/>
      <dgm:t>
        <a:bodyPr/>
        <a:lstStyle/>
        <a:p>
          <a:endParaRPr lang="en-US"/>
        </a:p>
      </dgm:t>
    </dgm:pt>
    <dgm:pt modelId="{3A3BADA2-1A44-4937-9245-EABA21F8C8D8}">
      <dgm:prSet custT="1"/>
      <dgm:spPr/>
      <dgm:t>
        <a:bodyPr/>
        <a:lstStyle/>
        <a:p>
          <a:r>
            <a:rPr lang="en-US" sz="1600" dirty="0">
              <a:latin typeface="Verdana" panose="020B0604030504040204" pitchFamily="34" charset="0"/>
              <a:ea typeface="Verdana" panose="020B0604030504040204" pitchFamily="34" charset="0"/>
            </a:rPr>
            <a:t>It will remain there until the </a:t>
          </a:r>
          <a:r>
            <a:rPr lang="en-US" sz="1600" dirty="0" smtClean="0">
              <a:latin typeface="Verdana" panose="020B0604030504040204" pitchFamily="34" charset="0"/>
              <a:ea typeface="Verdana" panose="020B0604030504040204" pitchFamily="34" charset="0"/>
            </a:rPr>
            <a:t>minister </a:t>
          </a:r>
          <a:r>
            <a:rPr lang="en-US" sz="1600" dirty="0">
              <a:latin typeface="Verdana" panose="020B0604030504040204" pitchFamily="34" charset="0"/>
              <a:ea typeface="Verdana" panose="020B0604030504040204" pitchFamily="34" charset="0"/>
            </a:rPr>
            <a:t>decides to introduce </a:t>
          </a:r>
          <a:r>
            <a:rPr lang="en-US" sz="1600" dirty="0" smtClean="0">
              <a:latin typeface="Verdana" panose="020B0604030504040204" pitchFamily="34" charset="0"/>
              <a:ea typeface="Verdana" panose="020B0604030504040204" pitchFamily="34" charset="0"/>
            </a:rPr>
            <a:t>it.</a:t>
          </a:r>
          <a:endParaRPr lang="en-US" sz="1600" dirty="0">
            <a:latin typeface="Verdana" panose="020B0604030504040204" pitchFamily="34" charset="0"/>
            <a:ea typeface="Verdana" panose="020B0604030504040204" pitchFamily="34" charset="0"/>
          </a:endParaRPr>
        </a:p>
      </dgm:t>
    </dgm:pt>
    <dgm:pt modelId="{A46AB257-3D4B-45D7-9B7D-760CBE393A6C}" type="parTrans" cxnId="{561B4D96-4E6D-40D9-8433-B54C80858DB0}">
      <dgm:prSet/>
      <dgm:spPr/>
      <dgm:t>
        <a:bodyPr/>
        <a:lstStyle/>
        <a:p>
          <a:endParaRPr lang="en-US"/>
        </a:p>
      </dgm:t>
    </dgm:pt>
    <dgm:pt modelId="{C66C8B90-302E-4032-9B51-BD7AF6BE9E92}" type="sibTrans" cxnId="{561B4D96-4E6D-40D9-8433-B54C80858DB0}">
      <dgm:prSet/>
      <dgm:spPr/>
      <dgm:t>
        <a:bodyPr/>
        <a:lstStyle/>
        <a:p>
          <a:endParaRPr lang="en-US"/>
        </a:p>
      </dgm:t>
    </dgm:pt>
    <dgm:pt modelId="{9F59A2AA-8366-4CD2-BC99-225260CB5094}">
      <dgm:prSet custT="1"/>
      <dgm:spPr/>
      <dgm:t>
        <a:bodyPr/>
        <a:lstStyle/>
        <a:p>
          <a:r>
            <a:rPr lang="en-US" sz="1200" dirty="0">
              <a:latin typeface="Verdana" panose="020B0604030504040204" pitchFamily="34" charset="0"/>
              <a:ea typeface="Verdana" panose="020B0604030504040204" pitchFamily="34" charset="0"/>
            </a:rPr>
            <a:t>Once Bill has been introduced, the </a:t>
          </a:r>
          <a:r>
            <a:rPr lang="en-US" sz="1200" dirty="0" smtClean="0">
              <a:latin typeface="Verdana" panose="020B0604030504040204" pitchFamily="34" charset="0"/>
              <a:ea typeface="Verdana" panose="020B0604030504040204" pitchFamily="34" charset="0"/>
            </a:rPr>
            <a:t>speaker  </a:t>
          </a:r>
          <a:r>
            <a:rPr lang="en-US" sz="1200" dirty="0">
              <a:latin typeface="Verdana" panose="020B0604030504040204" pitchFamily="34" charset="0"/>
              <a:ea typeface="Verdana" panose="020B0604030504040204" pitchFamily="34" charset="0"/>
            </a:rPr>
            <a:t>proposes the motion for  Bill to be introduced, the motion is deemed </a:t>
          </a:r>
          <a:r>
            <a:rPr lang="en-US" sz="1200" dirty="0" smtClean="0">
              <a:latin typeface="Verdana" panose="020B0604030504040204" pitchFamily="34" charset="0"/>
              <a:ea typeface="Verdana" panose="020B0604030504040204" pitchFamily="34" charset="0"/>
            </a:rPr>
            <a:t>carried.</a:t>
          </a:r>
          <a:endParaRPr lang="en-US" sz="1200" dirty="0">
            <a:latin typeface="Verdana" panose="020B0604030504040204" pitchFamily="34" charset="0"/>
            <a:ea typeface="Verdana" panose="020B0604030504040204" pitchFamily="34" charset="0"/>
          </a:endParaRPr>
        </a:p>
      </dgm:t>
    </dgm:pt>
    <dgm:pt modelId="{2F17D90C-C45A-467D-A504-F6720212CAF2}" type="parTrans" cxnId="{3E173010-752F-445C-9A4C-32EC994E7FA1}">
      <dgm:prSet/>
      <dgm:spPr/>
      <dgm:t>
        <a:bodyPr/>
        <a:lstStyle/>
        <a:p>
          <a:endParaRPr lang="en-US"/>
        </a:p>
      </dgm:t>
    </dgm:pt>
    <dgm:pt modelId="{9F6EF775-E91B-4D74-89DB-2F308D6C54A5}" type="sibTrans" cxnId="{3E173010-752F-445C-9A4C-32EC994E7FA1}">
      <dgm:prSet/>
      <dgm:spPr/>
      <dgm:t>
        <a:bodyPr/>
        <a:lstStyle/>
        <a:p>
          <a:endParaRPr lang="en-US"/>
        </a:p>
      </dgm:t>
    </dgm:pt>
    <dgm:pt modelId="{DC42DCF1-7B1B-41F2-829F-F6EA0E59D8B9}">
      <dgm:prSet custT="1"/>
      <dgm:spPr>
        <a:solidFill>
          <a:schemeClr val="accent6">
            <a:lumMod val="50000"/>
          </a:schemeClr>
        </a:solidFill>
      </dgm:spPr>
      <dgm:t>
        <a:bodyPr/>
        <a:lstStyle/>
        <a:p>
          <a:r>
            <a:rPr lang="en-US" sz="1200" dirty="0">
              <a:latin typeface="Verdana" panose="020B0604030504040204" pitchFamily="34" charset="0"/>
              <a:ea typeface="Verdana" panose="020B0604030504040204" pitchFamily="34" charset="0"/>
            </a:rPr>
            <a:t>The Speaker asks,</a:t>
          </a:r>
          <a:r>
            <a:rPr lang="en-US" sz="1200" u="none" dirty="0">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rPr>
            <a:t>“When shall Bill be read a second time?” And he answers with “at the next sitting of the </a:t>
          </a:r>
          <a:r>
            <a:rPr lang="en-US" sz="1200" dirty="0" smtClean="0">
              <a:latin typeface="Verdana" panose="020B0604030504040204" pitchFamily="34" charset="0"/>
              <a:ea typeface="Verdana" panose="020B0604030504040204" pitchFamily="34" charset="0"/>
            </a:rPr>
            <a:t>house.”</a:t>
          </a:r>
          <a:endParaRPr lang="en-US" sz="1200" dirty="0">
            <a:latin typeface="Verdana" panose="020B0604030504040204" pitchFamily="34" charset="0"/>
            <a:ea typeface="Verdana" panose="020B0604030504040204" pitchFamily="34" charset="0"/>
          </a:endParaRPr>
        </a:p>
      </dgm:t>
    </dgm:pt>
    <dgm:pt modelId="{13A4502A-295F-4EB3-A83D-1D0A7530F5DB}" type="parTrans" cxnId="{133C1C07-578B-438E-8D6A-DEB49D2D8840}">
      <dgm:prSet/>
      <dgm:spPr/>
      <dgm:t>
        <a:bodyPr/>
        <a:lstStyle/>
        <a:p>
          <a:endParaRPr lang="en-US"/>
        </a:p>
      </dgm:t>
    </dgm:pt>
    <dgm:pt modelId="{B78D3D78-E2A4-4204-914B-4829458A044D}" type="sibTrans" cxnId="{133C1C07-578B-438E-8D6A-DEB49D2D8840}">
      <dgm:prSet/>
      <dgm:spPr/>
      <dgm:t>
        <a:bodyPr/>
        <a:lstStyle/>
        <a:p>
          <a:endParaRPr lang="en-US"/>
        </a:p>
      </dgm:t>
    </dgm:pt>
    <dgm:pt modelId="{083DAA2F-B17D-4A9C-979F-312ECDEF7C3B}">
      <dgm:prSet/>
      <dgm:spPr/>
      <dgm:t>
        <a:bodyPr/>
        <a:lstStyle/>
        <a:p>
          <a:r>
            <a:rPr lang="en-US" dirty="0">
              <a:latin typeface="Verdana" panose="020B0604030504040204" pitchFamily="34" charset="0"/>
              <a:ea typeface="Verdana" panose="020B0604030504040204" pitchFamily="34" charset="0"/>
            </a:rPr>
            <a:t>This formality allows Bill to be placed on the order paper for the second </a:t>
          </a:r>
          <a:r>
            <a:rPr lang="en-US" dirty="0" smtClean="0">
              <a:latin typeface="Verdana" panose="020B0604030504040204" pitchFamily="34" charset="0"/>
              <a:ea typeface="Verdana" panose="020B0604030504040204" pitchFamily="34" charset="0"/>
            </a:rPr>
            <a:t>reading. </a:t>
          </a:r>
          <a:endParaRPr lang="en-US" dirty="0">
            <a:latin typeface="Verdana" panose="020B0604030504040204" pitchFamily="34" charset="0"/>
            <a:ea typeface="Verdana" panose="020B0604030504040204" pitchFamily="34" charset="0"/>
          </a:endParaRPr>
        </a:p>
      </dgm:t>
    </dgm:pt>
    <dgm:pt modelId="{FDD86B11-71B8-434A-828D-A23551BC5132}" type="parTrans" cxnId="{D8FFA40A-A51C-4DDF-9666-BE3EA8D88BBC}">
      <dgm:prSet/>
      <dgm:spPr/>
      <dgm:t>
        <a:bodyPr/>
        <a:lstStyle/>
        <a:p>
          <a:endParaRPr lang="en-US"/>
        </a:p>
      </dgm:t>
    </dgm:pt>
    <dgm:pt modelId="{FA1534B4-2EDD-4132-BB96-DBC14124AAF0}" type="sibTrans" cxnId="{D8FFA40A-A51C-4DDF-9666-BE3EA8D88BBC}">
      <dgm:prSet/>
      <dgm:spPr/>
      <dgm:t>
        <a:bodyPr/>
        <a:lstStyle/>
        <a:p>
          <a:endParaRPr lang="en-US"/>
        </a:p>
      </dgm:t>
    </dgm:pt>
    <dgm:pt modelId="{93E0CB18-8603-47DA-8E3F-25E920BE72AF}">
      <dgm:prSet/>
      <dgm:spPr/>
      <dgm:t>
        <a:bodyPr/>
        <a:lstStyle/>
        <a:p>
          <a:r>
            <a:rPr lang="en-US" dirty="0">
              <a:latin typeface="Verdana" panose="020B0604030504040204" pitchFamily="34" charset="0"/>
              <a:ea typeface="Verdana" panose="020B0604030504040204" pitchFamily="34" charset="0"/>
            </a:rPr>
            <a:t>This is the stage that a specific number is assigned to </a:t>
          </a:r>
          <a:r>
            <a:rPr lang="en-US" dirty="0" smtClean="0">
              <a:latin typeface="Verdana" panose="020B0604030504040204" pitchFamily="34" charset="0"/>
              <a:ea typeface="Verdana" panose="020B0604030504040204" pitchFamily="34" charset="0"/>
            </a:rPr>
            <a:t>Bill.</a:t>
          </a:r>
          <a:endParaRPr lang="en-US" dirty="0">
            <a:latin typeface="Verdana" panose="020B0604030504040204" pitchFamily="34" charset="0"/>
            <a:ea typeface="Verdana" panose="020B0604030504040204" pitchFamily="34" charset="0"/>
          </a:endParaRPr>
        </a:p>
      </dgm:t>
    </dgm:pt>
    <dgm:pt modelId="{B3592FDF-6AEF-4F00-954E-B5B564F94E80}" type="parTrans" cxnId="{24F9F497-A4F4-446E-A227-717B6207E9BB}">
      <dgm:prSet/>
      <dgm:spPr/>
      <dgm:t>
        <a:bodyPr/>
        <a:lstStyle/>
        <a:p>
          <a:endParaRPr lang="en-US"/>
        </a:p>
      </dgm:t>
    </dgm:pt>
    <dgm:pt modelId="{98892DF3-9EAF-4B0B-A244-4C36C30AF380}" type="sibTrans" cxnId="{24F9F497-A4F4-446E-A227-717B6207E9BB}">
      <dgm:prSet/>
      <dgm:spPr/>
      <dgm:t>
        <a:bodyPr/>
        <a:lstStyle/>
        <a:p>
          <a:endParaRPr lang="en-US"/>
        </a:p>
      </dgm:t>
    </dgm:pt>
    <dgm:pt modelId="{A55C6CE3-078A-4902-94D5-BE292A009F65}">
      <dgm:prSet/>
      <dgm:spPr/>
      <dgm:t>
        <a:bodyPr/>
        <a:lstStyle/>
        <a:p>
          <a:r>
            <a:rPr lang="en-US" dirty="0">
              <a:latin typeface="Verdana" panose="020B0604030504040204" pitchFamily="34" charset="0"/>
              <a:ea typeface="Verdana" panose="020B0604030504040204" pitchFamily="34" charset="0"/>
            </a:rPr>
            <a:t>In the House of Commons numbers </a:t>
          </a:r>
          <a:r>
            <a:rPr lang="en-US" dirty="0" smtClean="0">
              <a:latin typeface="Verdana" panose="020B0604030504040204" pitchFamily="34" charset="0"/>
              <a:ea typeface="Verdana" panose="020B0604030504040204" pitchFamily="34" charset="0"/>
            </a:rPr>
            <a:t>are assigned             </a:t>
          </a:r>
          <a:r>
            <a:rPr lang="en-US" dirty="0">
              <a:latin typeface="Verdana" panose="020B0604030504040204" pitchFamily="34" charset="0"/>
              <a:ea typeface="Verdana" panose="020B0604030504040204" pitchFamily="34" charset="0"/>
            </a:rPr>
            <a:t>C-1 – </a:t>
          </a:r>
          <a:r>
            <a:rPr lang="en-US" dirty="0" smtClean="0">
              <a:latin typeface="Verdana" panose="020B0604030504040204" pitchFamily="34" charset="0"/>
              <a:ea typeface="Verdana" panose="020B0604030504040204" pitchFamily="34" charset="0"/>
            </a:rPr>
            <a:t>C-200.</a:t>
          </a:r>
          <a:endParaRPr lang="en-US" dirty="0">
            <a:latin typeface="Verdana" panose="020B0604030504040204" pitchFamily="34" charset="0"/>
            <a:ea typeface="Verdana" panose="020B0604030504040204" pitchFamily="34" charset="0"/>
          </a:endParaRPr>
        </a:p>
      </dgm:t>
    </dgm:pt>
    <dgm:pt modelId="{37D2D39D-BC54-4278-A410-8EE6DE0A9996}" type="parTrans" cxnId="{90321490-8E83-4DB0-9B0A-FF3C0AC3DA5A}">
      <dgm:prSet/>
      <dgm:spPr/>
      <dgm:t>
        <a:bodyPr/>
        <a:lstStyle/>
        <a:p>
          <a:endParaRPr lang="en-US"/>
        </a:p>
      </dgm:t>
    </dgm:pt>
    <dgm:pt modelId="{F7FFD5B8-09B9-4BAE-A92A-1D50D1FF21BD}" type="sibTrans" cxnId="{90321490-8E83-4DB0-9B0A-FF3C0AC3DA5A}">
      <dgm:prSet/>
      <dgm:spPr/>
      <dgm:t>
        <a:bodyPr/>
        <a:lstStyle/>
        <a:p>
          <a:endParaRPr lang="en-US"/>
        </a:p>
      </dgm:t>
    </dgm:pt>
    <dgm:pt modelId="{E49A8DBE-9530-4BC2-863E-E9D4CC654D58}">
      <dgm:prSet/>
      <dgm:spPr/>
      <dgm:t>
        <a:bodyPr/>
        <a:lstStyle/>
        <a:p>
          <a:r>
            <a:rPr lang="en-US" dirty="0">
              <a:latin typeface="Verdana" panose="020B0604030504040204" pitchFamily="34" charset="0"/>
              <a:ea typeface="Verdana" panose="020B0604030504040204" pitchFamily="34" charset="0"/>
            </a:rPr>
            <a:t>Private </a:t>
          </a:r>
          <a:r>
            <a:rPr lang="en-US" dirty="0" smtClean="0">
              <a:latin typeface="Verdana" panose="020B0604030504040204" pitchFamily="34" charset="0"/>
              <a:ea typeface="Verdana" panose="020B0604030504040204" pitchFamily="34" charset="0"/>
            </a:rPr>
            <a:t>members </a:t>
          </a:r>
          <a:r>
            <a:rPr lang="en-US" dirty="0">
              <a:latin typeface="Verdana" panose="020B0604030504040204" pitchFamily="34" charset="0"/>
              <a:ea typeface="Verdana" panose="020B0604030504040204" pitchFamily="34" charset="0"/>
            </a:rPr>
            <a:t>are assigned </a:t>
          </a:r>
        </a:p>
        <a:p>
          <a:r>
            <a:rPr lang="en-US" dirty="0">
              <a:latin typeface="Verdana" panose="020B0604030504040204" pitchFamily="34" charset="0"/>
              <a:ea typeface="Verdana" panose="020B0604030504040204" pitchFamily="34" charset="0"/>
            </a:rPr>
            <a:t>C-201 – </a:t>
          </a:r>
          <a:r>
            <a:rPr lang="en-US" dirty="0" smtClean="0">
              <a:latin typeface="Verdana" panose="020B0604030504040204" pitchFamily="34" charset="0"/>
              <a:ea typeface="Verdana" panose="020B0604030504040204" pitchFamily="34" charset="0"/>
            </a:rPr>
            <a:t>C-1000.</a:t>
          </a:r>
          <a:endParaRPr lang="en-US" dirty="0">
            <a:latin typeface="Verdana" panose="020B0604030504040204" pitchFamily="34" charset="0"/>
            <a:ea typeface="Verdana" panose="020B0604030504040204" pitchFamily="34" charset="0"/>
          </a:endParaRPr>
        </a:p>
      </dgm:t>
    </dgm:pt>
    <dgm:pt modelId="{2DB58E68-880E-4ECF-B8FC-983BED1F6390}" type="parTrans" cxnId="{70E061EC-4DC6-4B1C-8D92-B48A0EDB3565}">
      <dgm:prSet/>
      <dgm:spPr/>
      <dgm:t>
        <a:bodyPr/>
        <a:lstStyle/>
        <a:p>
          <a:endParaRPr lang="en-US"/>
        </a:p>
      </dgm:t>
    </dgm:pt>
    <dgm:pt modelId="{E9C7D99C-5CCA-4D9A-BE10-D3CF04D5FFEA}" type="sibTrans" cxnId="{70E061EC-4DC6-4B1C-8D92-B48A0EDB3565}">
      <dgm:prSet/>
      <dgm:spPr/>
      <dgm:t>
        <a:bodyPr/>
        <a:lstStyle/>
        <a:p>
          <a:endParaRPr lang="en-US"/>
        </a:p>
      </dgm:t>
    </dgm:pt>
    <dgm:pt modelId="{760644A1-26BA-4DF9-8336-B0B4E91C36D6}" type="pres">
      <dgm:prSet presAssocID="{03DA4F1A-B364-40C4-9AF6-4C218027F962}" presName="diagram" presStyleCnt="0">
        <dgm:presLayoutVars>
          <dgm:dir/>
          <dgm:resizeHandles val="exact"/>
        </dgm:presLayoutVars>
      </dgm:prSet>
      <dgm:spPr/>
      <dgm:t>
        <a:bodyPr/>
        <a:lstStyle/>
        <a:p>
          <a:endParaRPr lang="en-CA"/>
        </a:p>
      </dgm:t>
    </dgm:pt>
    <dgm:pt modelId="{BDE6C9F2-631B-4DEF-BB22-96CB501F5D20}" type="pres">
      <dgm:prSet presAssocID="{DBA528BB-494E-427E-8839-6E5CB6ABD878}" presName="node" presStyleLbl="node1" presStyleIdx="0" presStyleCnt="11">
        <dgm:presLayoutVars>
          <dgm:bulletEnabled val="1"/>
        </dgm:presLayoutVars>
      </dgm:prSet>
      <dgm:spPr/>
      <dgm:t>
        <a:bodyPr/>
        <a:lstStyle/>
        <a:p>
          <a:endParaRPr lang="en-CA"/>
        </a:p>
      </dgm:t>
    </dgm:pt>
    <dgm:pt modelId="{9DCE6E20-BABA-4A0D-BEFD-2EA6B0616C7A}" type="pres">
      <dgm:prSet presAssocID="{51B3E9A8-C856-487F-8CDC-0FF3E8433695}" presName="sibTrans" presStyleCnt="0"/>
      <dgm:spPr/>
    </dgm:pt>
    <dgm:pt modelId="{6BA13C5B-D07F-4A98-ACBD-3ABEC8B1FCE2}" type="pres">
      <dgm:prSet presAssocID="{C8CAF263-AAD9-47C4-8901-A7BB2D206A13}" presName="node" presStyleLbl="node1" presStyleIdx="1" presStyleCnt="11">
        <dgm:presLayoutVars>
          <dgm:bulletEnabled val="1"/>
        </dgm:presLayoutVars>
      </dgm:prSet>
      <dgm:spPr/>
      <dgm:t>
        <a:bodyPr/>
        <a:lstStyle/>
        <a:p>
          <a:endParaRPr lang="en-CA"/>
        </a:p>
      </dgm:t>
    </dgm:pt>
    <dgm:pt modelId="{7945E085-CD51-408D-BB65-B5122FD3317C}" type="pres">
      <dgm:prSet presAssocID="{369AAA90-5649-4770-A166-80C514DACDA5}" presName="sibTrans" presStyleCnt="0"/>
      <dgm:spPr/>
    </dgm:pt>
    <dgm:pt modelId="{DEEE5713-0028-4713-89FB-B1A6BDA16593}" type="pres">
      <dgm:prSet presAssocID="{3CDAD4ED-61BC-48BB-B564-0214D23C931B}" presName="node" presStyleLbl="node1" presStyleIdx="2" presStyleCnt="11">
        <dgm:presLayoutVars>
          <dgm:bulletEnabled val="1"/>
        </dgm:presLayoutVars>
      </dgm:prSet>
      <dgm:spPr/>
      <dgm:t>
        <a:bodyPr/>
        <a:lstStyle/>
        <a:p>
          <a:endParaRPr lang="en-CA"/>
        </a:p>
      </dgm:t>
    </dgm:pt>
    <dgm:pt modelId="{7A9A0D5C-645C-4284-AB1C-4DEBE40C3019}" type="pres">
      <dgm:prSet presAssocID="{CFBAC4BD-01DA-4F26-AF9D-B22108AEAD5C}" presName="sibTrans" presStyleCnt="0"/>
      <dgm:spPr/>
    </dgm:pt>
    <dgm:pt modelId="{49E556CC-4C0D-4C1C-8324-C9587CFBEC03}" type="pres">
      <dgm:prSet presAssocID="{10836EA5-7ED0-405B-88B1-1C371B220422}" presName="node" presStyleLbl="node1" presStyleIdx="3" presStyleCnt="11">
        <dgm:presLayoutVars>
          <dgm:bulletEnabled val="1"/>
        </dgm:presLayoutVars>
      </dgm:prSet>
      <dgm:spPr/>
      <dgm:t>
        <a:bodyPr/>
        <a:lstStyle/>
        <a:p>
          <a:endParaRPr lang="en-CA"/>
        </a:p>
      </dgm:t>
    </dgm:pt>
    <dgm:pt modelId="{830AF6CB-CF26-4F35-9CF9-2C43E3875AE0}" type="pres">
      <dgm:prSet presAssocID="{E88764E0-3BE2-43A8-93ED-8AE2E7A86072}" presName="sibTrans" presStyleCnt="0"/>
      <dgm:spPr/>
    </dgm:pt>
    <dgm:pt modelId="{81743AE6-B03C-42B4-A9E1-82D01786E26F}" type="pres">
      <dgm:prSet presAssocID="{3A3BADA2-1A44-4937-9245-EABA21F8C8D8}" presName="node" presStyleLbl="node1" presStyleIdx="4" presStyleCnt="11" custLinFactX="130913" custLinFactNeighborX="200000" custLinFactNeighborY="-4602">
        <dgm:presLayoutVars>
          <dgm:bulletEnabled val="1"/>
        </dgm:presLayoutVars>
      </dgm:prSet>
      <dgm:spPr/>
      <dgm:t>
        <a:bodyPr/>
        <a:lstStyle/>
        <a:p>
          <a:endParaRPr lang="en-CA"/>
        </a:p>
      </dgm:t>
    </dgm:pt>
    <dgm:pt modelId="{D2BBF185-8ECF-4B77-99EA-5B21083BDC05}" type="pres">
      <dgm:prSet presAssocID="{C66C8B90-302E-4032-9B51-BD7AF6BE9E92}" presName="sibTrans" presStyleCnt="0"/>
      <dgm:spPr/>
    </dgm:pt>
    <dgm:pt modelId="{528863EA-AEB8-42F3-85E5-14D7D579163C}" type="pres">
      <dgm:prSet presAssocID="{9F59A2AA-8366-4CD2-BC99-225260CB5094}" presName="node" presStyleLbl="node1" presStyleIdx="5" presStyleCnt="11" custLinFactX="11450" custLinFactNeighborX="100000" custLinFactNeighborY="-866">
        <dgm:presLayoutVars>
          <dgm:bulletEnabled val="1"/>
        </dgm:presLayoutVars>
      </dgm:prSet>
      <dgm:spPr/>
      <dgm:t>
        <a:bodyPr/>
        <a:lstStyle/>
        <a:p>
          <a:endParaRPr lang="en-CA"/>
        </a:p>
      </dgm:t>
    </dgm:pt>
    <dgm:pt modelId="{AF97613A-E0EF-4A0B-858E-37CB0C0EEF59}" type="pres">
      <dgm:prSet presAssocID="{9F6EF775-E91B-4D74-89DB-2F308D6C54A5}" presName="sibTrans" presStyleCnt="0"/>
      <dgm:spPr/>
    </dgm:pt>
    <dgm:pt modelId="{29E7F6DF-7A9A-4540-BE90-03506057978E}" type="pres">
      <dgm:prSet presAssocID="{DC42DCF1-7B1B-41F2-829F-F6EA0E59D8B9}" presName="node" presStyleLbl="node1" presStyleIdx="6" presStyleCnt="11" custLinFactX="-8590" custLinFactNeighborX="-100000" custLinFactNeighborY="-2759">
        <dgm:presLayoutVars>
          <dgm:bulletEnabled val="1"/>
        </dgm:presLayoutVars>
      </dgm:prSet>
      <dgm:spPr/>
      <dgm:t>
        <a:bodyPr/>
        <a:lstStyle/>
        <a:p>
          <a:endParaRPr lang="en-CA"/>
        </a:p>
      </dgm:t>
    </dgm:pt>
    <dgm:pt modelId="{4BA876BD-C801-4013-B4A6-328172544962}" type="pres">
      <dgm:prSet presAssocID="{B78D3D78-E2A4-4204-914B-4829458A044D}" presName="sibTrans" presStyleCnt="0"/>
      <dgm:spPr/>
    </dgm:pt>
    <dgm:pt modelId="{8B503CAA-897C-48C7-8D96-E1A65A372A11}" type="pres">
      <dgm:prSet presAssocID="{083DAA2F-B17D-4A9C-979F-312ECDEF7C3B}" presName="node" presStyleLbl="node1" presStyleIdx="7" presStyleCnt="11" custAng="0" custLinFactX="-130157" custLinFactNeighborX="-200000" custLinFactNeighborY="203">
        <dgm:presLayoutVars>
          <dgm:bulletEnabled val="1"/>
        </dgm:presLayoutVars>
      </dgm:prSet>
      <dgm:spPr/>
      <dgm:t>
        <a:bodyPr/>
        <a:lstStyle/>
        <a:p>
          <a:endParaRPr lang="en-CA"/>
        </a:p>
      </dgm:t>
    </dgm:pt>
    <dgm:pt modelId="{3CD1375B-B2EC-4009-8BD7-6CE7103E223D}" type="pres">
      <dgm:prSet presAssocID="{FA1534B4-2EDD-4132-BB96-DBC14124AAF0}" presName="sibTrans" presStyleCnt="0"/>
      <dgm:spPr/>
    </dgm:pt>
    <dgm:pt modelId="{A2CF4410-8DEF-43C9-A932-AE1E54E47931}" type="pres">
      <dgm:prSet presAssocID="{93E0CB18-8603-47DA-8E3F-25E920BE72AF}" presName="node" presStyleLbl="node1" presStyleIdx="8" presStyleCnt="11">
        <dgm:presLayoutVars>
          <dgm:bulletEnabled val="1"/>
        </dgm:presLayoutVars>
      </dgm:prSet>
      <dgm:spPr/>
      <dgm:t>
        <a:bodyPr/>
        <a:lstStyle/>
        <a:p>
          <a:endParaRPr lang="en-CA"/>
        </a:p>
      </dgm:t>
    </dgm:pt>
    <dgm:pt modelId="{05970FFF-0710-4D6A-9E09-5E13329CFAD4}" type="pres">
      <dgm:prSet presAssocID="{98892DF3-9EAF-4B0B-A244-4C36C30AF380}" presName="sibTrans" presStyleCnt="0"/>
      <dgm:spPr/>
    </dgm:pt>
    <dgm:pt modelId="{5A1A5705-5191-4E40-8B10-1D43ED0F2677}" type="pres">
      <dgm:prSet presAssocID="{A55C6CE3-078A-4902-94D5-BE292A009F65}" presName="node" presStyleLbl="node1" presStyleIdx="9" presStyleCnt="11">
        <dgm:presLayoutVars>
          <dgm:bulletEnabled val="1"/>
        </dgm:presLayoutVars>
      </dgm:prSet>
      <dgm:spPr/>
      <dgm:t>
        <a:bodyPr/>
        <a:lstStyle/>
        <a:p>
          <a:endParaRPr lang="en-CA"/>
        </a:p>
      </dgm:t>
    </dgm:pt>
    <dgm:pt modelId="{441A08C0-1207-4837-BCD0-2EC1283714F2}" type="pres">
      <dgm:prSet presAssocID="{F7FFD5B8-09B9-4BAE-A92A-1D50D1FF21BD}" presName="sibTrans" presStyleCnt="0"/>
      <dgm:spPr/>
    </dgm:pt>
    <dgm:pt modelId="{861A310E-0ED0-47AB-92C6-C9354981A939}" type="pres">
      <dgm:prSet presAssocID="{E49A8DBE-9530-4BC2-863E-E9D4CC654D58}" presName="node" presStyleLbl="node1" presStyleIdx="10" presStyleCnt="11">
        <dgm:presLayoutVars>
          <dgm:bulletEnabled val="1"/>
        </dgm:presLayoutVars>
      </dgm:prSet>
      <dgm:spPr/>
      <dgm:t>
        <a:bodyPr/>
        <a:lstStyle/>
        <a:p>
          <a:endParaRPr lang="en-CA"/>
        </a:p>
      </dgm:t>
    </dgm:pt>
  </dgm:ptLst>
  <dgm:cxnLst>
    <dgm:cxn modelId="{B4B97AD7-0400-4089-A541-0CBEFBA068E0}" type="presOf" srcId="{10836EA5-7ED0-405B-88B1-1C371B220422}" destId="{49E556CC-4C0D-4C1C-8324-C9587CFBEC03}" srcOrd="0" destOrd="0" presId="urn:microsoft.com/office/officeart/2005/8/layout/default"/>
    <dgm:cxn modelId="{DB53598D-1918-41CE-AE60-A3E2383A7222}" type="presOf" srcId="{DBA528BB-494E-427E-8839-6E5CB6ABD878}" destId="{BDE6C9F2-631B-4DEF-BB22-96CB501F5D20}" srcOrd="0" destOrd="0" presId="urn:microsoft.com/office/officeart/2005/8/layout/default"/>
    <dgm:cxn modelId="{E96A07D4-868A-440E-BD65-CCC454F04FD5}" type="presOf" srcId="{083DAA2F-B17D-4A9C-979F-312ECDEF7C3B}" destId="{8B503CAA-897C-48C7-8D96-E1A65A372A11}" srcOrd="0" destOrd="0" presId="urn:microsoft.com/office/officeart/2005/8/layout/default"/>
    <dgm:cxn modelId="{F38CEF93-797F-4D67-A7C8-368BA9B8AD08}" type="presOf" srcId="{DC42DCF1-7B1B-41F2-829F-F6EA0E59D8B9}" destId="{29E7F6DF-7A9A-4540-BE90-03506057978E}" srcOrd="0" destOrd="0" presId="urn:microsoft.com/office/officeart/2005/8/layout/default"/>
    <dgm:cxn modelId="{D8FFA40A-A51C-4DDF-9666-BE3EA8D88BBC}" srcId="{03DA4F1A-B364-40C4-9AF6-4C218027F962}" destId="{083DAA2F-B17D-4A9C-979F-312ECDEF7C3B}" srcOrd="7" destOrd="0" parTransId="{FDD86B11-71B8-434A-828D-A23551BC5132}" sibTransId="{FA1534B4-2EDD-4132-BB96-DBC14124AAF0}"/>
    <dgm:cxn modelId="{01C04CAF-FBD4-4B6C-B5B8-C3F693B2136E}" srcId="{03DA4F1A-B364-40C4-9AF6-4C218027F962}" destId="{10836EA5-7ED0-405B-88B1-1C371B220422}" srcOrd="3" destOrd="0" parTransId="{ACBBD61A-3645-4D19-AB1A-3654C5D486AE}" sibTransId="{E88764E0-3BE2-43A8-93ED-8AE2E7A86072}"/>
    <dgm:cxn modelId="{27E4FA7D-2756-4018-9BD3-374BC2244740}" type="presOf" srcId="{3CDAD4ED-61BC-48BB-B564-0214D23C931B}" destId="{DEEE5713-0028-4713-89FB-B1A6BDA16593}" srcOrd="0" destOrd="0" presId="urn:microsoft.com/office/officeart/2005/8/layout/default"/>
    <dgm:cxn modelId="{90321490-8E83-4DB0-9B0A-FF3C0AC3DA5A}" srcId="{03DA4F1A-B364-40C4-9AF6-4C218027F962}" destId="{A55C6CE3-078A-4902-94D5-BE292A009F65}" srcOrd="9" destOrd="0" parTransId="{37D2D39D-BC54-4278-A410-8EE6DE0A9996}" sibTransId="{F7FFD5B8-09B9-4BAE-A92A-1D50D1FF21BD}"/>
    <dgm:cxn modelId="{561B4D96-4E6D-40D9-8433-B54C80858DB0}" srcId="{03DA4F1A-B364-40C4-9AF6-4C218027F962}" destId="{3A3BADA2-1A44-4937-9245-EABA21F8C8D8}" srcOrd="4" destOrd="0" parTransId="{A46AB257-3D4B-45D7-9B7D-760CBE393A6C}" sibTransId="{C66C8B90-302E-4032-9B51-BD7AF6BE9E92}"/>
    <dgm:cxn modelId="{033D12DE-8515-4601-BD51-9F9195684C6E}" srcId="{03DA4F1A-B364-40C4-9AF6-4C218027F962}" destId="{C8CAF263-AAD9-47C4-8901-A7BB2D206A13}" srcOrd="1" destOrd="0" parTransId="{D0023258-2372-48E6-A6CD-207AA2CA487E}" sibTransId="{369AAA90-5649-4770-A166-80C514DACDA5}"/>
    <dgm:cxn modelId="{AEDE4C78-B2F5-478A-A18C-FEE0F5F0C5E5}" type="presOf" srcId="{93E0CB18-8603-47DA-8E3F-25E920BE72AF}" destId="{A2CF4410-8DEF-43C9-A932-AE1E54E47931}" srcOrd="0" destOrd="0" presId="urn:microsoft.com/office/officeart/2005/8/layout/default"/>
    <dgm:cxn modelId="{9CCF9A95-4397-4D4E-A61E-161F46C439E5}" type="presOf" srcId="{E49A8DBE-9530-4BC2-863E-E9D4CC654D58}" destId="{861A310E-0ED0-47AB-92C6-C9354981A939}" srcOrd="0" destOrd="0" presId="urn:microsoft.com/office/officeart/2005/8/layout/default"/>
    <dgm:cxn modelId="{D2A84B6C-A130-4E81-A553-FC925A9C5E67}" type="presOf" srcId="{3A3BADA2-1A44-4937-9245-EABA21F8C8D8}" destId="{81743AE6-B03C-42B4-A9E1-82D01786E26F}" srcOrd="0" destOrd="0" presId="urn:microsoft.com/office/officeart/2005/8/layout/default"/>
    <dgm:cxn modelId="{24F9F497-A4F4-446E-A227-717B6207E9BB}" srcId="{03DA4F1A-B364-40C4-9AF6-4C218027F962}" destId="{93E0CB18-8603-47DA-8E3F-25E920BE72AF}" srcOrd="8" destOrd="0" parTransId="{B3592FDF-6AEF-4F00-954E-B5B564F94E80}" sibTransId="{98892DF3-9EAF-4B0B-A244-4C36C30AF380}"/>
    <dgm:cxn modelId="{A86EA5BB-29E2-4D21-9C83-01539D6211C9}" srcId="{03DA4F1A-B364-40C4-9AF6-4C218027F962}" destId="{3CDAD4ED-61BC-48BB-B564-0214D23C931B}" srcOrd="2" destOrd="0" parTransId="{E6152480-A51C-4E3A-8628-BA6E13BA4189}" sibTransId="{CFBAC4BD-01DA-4F26-AF9D-B22108AEAD5C}"/>
    <dgm:cxn modelId="{DB9678DC-8703-4330-A71D-B60C8809E0AB}" type="presOf" srcId="{03DA4F1A-B364-40C4-9AF6-4C218027F962}" destId="{760644A1-26BA-4DF9-8336-B0B4E91C36D6}" srcOrd="0" destOrd="0" presId="urn:microsoft.com/office/officeart/2005/8/layout/default"/>
    <dgm:cxn modelId="{3E173010-752F-445C-9A4C-32EC994E7FA1}" srcId="{03DA4F1A-B364-40C4-9AF6-4C218027F962}" destId="{9F59A2AA-8366-4CD2-BC99-225260CB5094}" srcOrd="5" destOrd="0" parTransId="{2F17D90C-C45A-467D-A504-F6720212CAF2}" sibTransId="{9F6EF775-E91B-4D74-89DB-2F308D6C54A5}"/>
    <dgm:cxn modelId="{8F9A188A-9FB8-4E7C-B3F3-5A8E68DF4C5D}" srcId="{03DA4F1A-B364-40C4-9AF6-4C218027F962}" destId="{DBA528BB-494E-427E-8839-6E5CB6ABD878}" srcOrd="0" destOrd="0" parTransId="{CFA3CD50-BAB3-4B7E-AF51-3E4682437EA4}" sibTransId="{51B3E9A8-C856-487F-8CDC-0FF3E8433695}"/>
    <dgm:cxn modelId="{4A23912E-782E-4CD8-ACC6-EAC887F7D3E3}" type="presOf" srcId="{C8CAF263-AAD9-47C4-8901-A7BB2D206A13}" destId="{6BA13C5B-D07F-4A98-ACBD-3ABEC8B1FCE2}" srcOrd="0" destOrd="0" presId="urn:microsoft.com/office/officeart/2005/8/layout/default"/>
    <dgm:cxn modelId="{133C1C07-578B-438E-8D6A-DEB49D2D8840}" srcId="{03DA4F1A-B364-40C4-9AF6-4C218027F962}" destId="{DC42DCF1-7B1B-41F2-829F-F6EA0E59D8B9}" srcOrd="6" destOrd="0" parTransId="{13A4502A-295F-4EB3-A83D-1D0A7530F5DB}" sibTransId="{B78D3D78-E2A4-4204-914B-4829458A044D}"/>
    <dgm:cxn modelId="{E28AF037-A1DD-4A17-9F78-90653527C41E}" type="presOf" srcId="{9F59A2AA-8366-4CD2-BC99-225260CB5094}" destId="{528863EA-AEB8-42F3-85E5-14D7D579163C}" srcOrd="0" destOrd="0" presId="urn:microsoft.com/office/officeart/2005/8/layout/default"/>
    <dgm:cxn modelId="{757DE096-B765-44EE-9EB9-39B81E353E2A}" type="presOf" srcId="{A55C6CE3-078A-4902-94D5-BE292A009F65}" destId="{5A1A5705-5191-4E40-8B10-1D43ED0F2677}" srcOrd="0" destOrd="0" presId="urn:microsoft.com/office/officeart/2005/8/layout/default"/>
    <dgm:cxn modelId="{70E061EC-4DC6-4B1C-8D92-B48A0EDB3565}" srcId="{03DA4F1A-B364-40C4-9AF6-4C218027F962}" destId="{E49A8DBE-9530-4BC2-863E-E9D4CC654D58}" srcOrd="10" destOrd="0" parTransId="{2DB58E68-880E-4ECF-B8FC-983BED1F6390}" sibTransId="{E9C7D99C-5CCA-4D9A-BE10-D3CF04D5FFEA}"/>
    <dgm:cxn modelId="{458450D2-7393-43D4-AD17-2BA038941716}" type="presParOf" srcId="{760644A1-26BA-4DF9-8336-B0B4E91C36D6}" destId="{BDE6C9F2-631B-4DEF-BB22-96CB501F5D20}" srcOrd="0" destOrd="0" presId="urn:microsoft.com/office/officeart/2005/8/layout/default"/>
    <dgm:cxn modelId="{3C51E5CC-605D-4E34-ABA0-9A1EF60A1690}" type="presParOf" srcId="{760644A1-26BA-4DF9-8336-B0B4E91C36D6}" destId="{9DCE6E20-BABA-4A0D-BEFD-2EA6B0616C7A}" srcOrd="1" destOrd="0" presId="urn:microsoft.com/office/officeart/2005/8/layout/default"/>
    <dgm:cxn modelId="{C8B7E486-809A-40A1-ADC3-9866C56EFFCC}" type="presParOf" srcId="{760644A1-26BA-4DF9-8336-B0B4E91C36D6}" destId="{6BA13C5B-D07F-4A98-ACBD-3ABEC8B1FCE2}" srcOrd="2" destOrd="0" presId="urn:microsoft.com/office/officeart/2005/8/layout/default"/>
    <dgm:cxn modelId="{C549BB72-46AD-4CA7-AED6-D591F96BEF87}" type="presParOf" srcId="{760644A1-26BA-4DF9-8336-B0B4E91C36D6}" destId="{7945E085-CD51-408D-BB65-B5122FD3317C}" srcOrd="3" destOrd="0" presId="urn:microsoft.com/office/officeart/2005/8/layout/default"/>
    <dgm:cxn modelId="{79827B92-AA9B-4B11-A894-7EC4011293B0}" type="presParOf" srcId="{760644A1-26BA-4DF9-8336-B0B4E91C36D6}" destId="{DEEE5713-0028-4713-89FB-B1A6BDA16593}" srcOrd="4" destOrd="0" presId="urn:microsoft.com/office/officeart/2005/8/layout/default"/>
    <dgm:cxn modelId="{8C52A82D-4D89-4439-A0D3-DE702A66467D}" type="presParOf" srcId="{760644A1-26BA-4DF9-8336-B0B4E91C36D6}" destId="{7A9A0D5C-645C-4284-AB1C-4DEBE40C3019}" srcOrd="5" destOrd="0" presId="urn:microsoft.com/office/officeart/2005/8/layout/default"/>
    <dgm:cxn modelId="{D78B4619-55A5-4D85-BB68-8703C649E1E3}" type="presParOf" srcId="{760644A1-26BA-4DF9-8336-B0B4E91C36D6}" destId="{49E556CC-4C0D-4C1C-8324-C9587CFBEC03}" srcOrd="6" destOrd="0" presId="urn:microsoft.com/office/officeart/2005/8/layout/default"/>
    <dgm:cxn modelId="{C96F7328-9497-4ED7-8B7F-EB2042650063}" type="presParOf" srcId="{760644A1-26BA-4DF9-8336-B0B4E91C36D6}" destId="{830AF6CB-CF26-4F35-9CF9-2C43E3875AE0}" srcOrd="7" destOrd="0" presId="urn:microsoft.com/office/officeart/2005/8/layout/default"/>
    <dgm:cxn modelId="{CC354DF1-F1CD-4C44-80B6-FC793AD70477}" type="presParOf" srcId="{760644A1-26BA-4DF9-8336-B0B4E91C36D6}" destId="{81743AE6-B03C-42B4-A9E1-82D01786E26F}" srcOrd="8" destOrd="0" presId="urn:microsoft.com/office/officeart/2005/8/layout/default"/>
    <dgm:cxn modelId="{1B50C017-6CD5-4E41-A973-736EEA780868}" type="presParOf" srcId="{760644A1-26BA-4DF9-8336-B0B4E91C36D6}" destId="{D2BBF185-8ECF-4B77-99EA-5B21083BDC05}" srcOrd="9" destOrd="0" presId="urn:microsoft.com/office/officeart/2005/8/layout/default"/>
    <dgm:cxn modelId="{FD037F68-085A-409C-B28F-FC67BCC3EC5E}" type="presParOf" srcId="{760644A1-26BA-4DF9-8336-B0B4E91C36D6}" destId="{528863EA-AEB8-42F3-85E5-14D7D579163C}" srcOrd="10" destOrd="0" presId="urn:microsoft.com/office/officeart/2005/8/layout/default"/>
    <dgm:cxn modelId="{6AE94824-294B-40AF-AC9C-E0A23C5D603E}" type="presParOf" srcId="{760644A1-26BA-4DF9-8336-B0B4E91C36D6}" destId="{AF97613A-E0EF-4A0B-858E-37CB0C0EEF59}" srcOrd="11" destOrd="0" presId="urn:microsoft.com/office/officeart/2005/8/layout/default"/>
    <dgm:cxn modelId="{1528E649-DB36-4A71-A695-742C63F975C8}" type="presParOf" srcId="{760644A1-26BA-4DF9-8336-B0B4E91C36D6}" destId="{29E7F6DF-7A9A-4540-BE90-03506057978E}" srcOrd="12" destOrd="0" presId="urn:microsoft.com/office/officeart/2005/8/layout/default"/>
    <dgm:cxn modelId="{386DC25B-23C2-4D84-8B48-40826DBB161A}" type="presParOf" srcId="{760644A1-26BA-4DF9-8336-B0B4E91C36D6}" destId="{4BA876BD-C801-4013-B4A6-328172544962}" srcOrd="13" destOrd="0" presId="urn:microsoft.com/office/officeart/2005/8/layout/default"/>
    <dgm:cxn modelId="{B3875CFC-85AB-493E-B6A0-33A99BAED8CC}" type="presParOf" srcId="{760644A1-26BA-4DF9-8336-B0B4E91C36D6}" destId="{8B503CAA-897C-48C7-8D96-E1A65A372A11}" srcOrd="14" destOrd="0" presId="urn:microsoft.com/office/officeart/2005/8/layout/default"/>
    <dgm:cxn modelId="{6035E782-67F7-4CC9-9027-DD32FC17DCB8}" type="presParOf" srcId="{760644A1-26BA-4DF9-8336-B0B4E91C36D6}" destId="{3CD1375B-B2EC-4009-8BD7-6CE7103E223D}" srcOrd="15" destOrd="0" presId="urn:microsoft.com/office/officeart/2005/8/layout/default"/>
    <dgm:cxn modelId="{5D65BDD1-3C59-41F2-BD24-CD5B57EAD633}" type="presParOf" srcId="{760644A1-26BA-4DF9-8336-B0B4E91C36D6}" destId="{A2CF4410-8DEF-43C9-A932-AE1E54E47931}" srcOrd="16" destOrd="0" presId="urn:microsoft.com/office/officeart/2005/8/layout/default"/>
    <dgm:cxn modelId="{83D988F8-93AC-4620-A230-F13C678659E2}" type="presParOf" srcId="{760644A1-26BA-4DF9-8336-B0B4E91C36D6}" destId="{05970FFF-0710-4D6A-9E09-5E13329CFAD4}" srcOrd="17" destOrd="0" presId="urn:microsoft.com/office/officeart/2005/8/layout/default"/>
    <dgm:cxn modelId="{6FC94654-8BB4-4564-82A6-54C7B8B24B9A}" type="presParOf" srcId="{760644A1-26BA-4DF9-8336-B0B4E91C36D6}" destId="{5A1A5705-5191-4E40-8B10-1D43ED0F2677}" srcOrd="18" destOrd="0" presId="urn:microsoft.com/office/officeart/2005/8/layout/default"/>
    <dgm:cxn modelId="{30E96481-E73B-425B-9EF0-1BCCF8E09055}" type="presParOf" srcId="{760644A1-26BA-4DF9-8336-B0B4E91C36D6}" destId="{441A08C0-1207-4837-BCD0-2EC1283714F2}" srcOrd="19" destOrd="0" presId="urn:microsoft.com/office/officeart/2005/8/layout/default"/>
    <dgm:cxn modelId="{E6D3D63B-A070-4888-8908-CDC7DDC3E113}" type="presParOf" srcId="{760644A1-26BA-4DF9-8336-B0B4E91C36D6}" destId="{861A310E-0ED0-47AB-92C6-C9354981A939}" srcOrd="20" destOrd="0" presId="urn:microsoft.com/office/officeart/2005/8/layout/default"/>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A30F1D-9DA9-43CD-85A1-BAE03DB8E13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69D4ED6-9FBD-4E59-ADBA-4A71CF39A3D8}">
      <dgm:prSet custT="1"/>
      <dgm:spPr/>
      <dgm:t>
        <a:bodyPr/>
        <a:lstStyle/>
        <a:p>
          <a:r>
            <a:rPr lang="en-CA" sz="1800" dirty="0">
              <a:latin typeface="Verdana" panose="020B0604030504040204" pitchFamily="34" charset="0"/>
              <a:ea typeface="Verdana" panose="020B0604030504040204" pitchFamily="34" charset="0"/>
            </a:rPr>
            <a:t>The MPs from all parties have an opportunity to debate the strength and weaknesses of Bill ending with a vote on the principle of </a:t>
          </a:r>
          <a:r>
            <a:rPr lang="en-CA" sz="1800" dirty="0" smtClean="0">
              <a:latin typeface="Verdana" panose="020B0604030504040204" pitchFamily="34" charset="0"/>
              <a:ea typeface="Verdana" panose="020B0604030504040204" pitchFamily="34" charset="0"/>
            </a:rPr>
            <a:t>Bill.</a:t>
          </a:r>
          <a:endParaRPr lang="en-US" sz="1800" dirty="0">
            <a:latin typeface="Verdana" panose="020B0604030504040204" pitchFamily="34" charset="0"/>
            <a:ea typeface="Verdana" panose="020B0604030504040204" pitchFamily="34" charset="0"/>
          </a:endParaRPr>
        </a:p>
      </dgm:t>
    </dgm:pt>
    <dgm:pt modelId="{09408F79-CB99-4857-9145-964A23813C01}" type="parTrans" cxnId="{6CDC31B4-3239-4800-9D09-3FE6D192C6AA}">
      <dgm:prSet/>
      <dgm:spPr/>
      <dgm:t>
        <a:bodyPr/>
        <a:lstStyle/>
        <a:p>
          <a:endParaRPr lang="en-US"/>
        </a:p>
      </dgm:t>
    </dgm:pt>
    <dgm:pt modelId="{45B7E7D1-7E67-483E-A85D-C8658CA8BD54}" type="sibTrans" cxnId="{6CDC31B4-3239-4800-9D09-3FE6D192C6AA}">
      <dgm:prSet/>
      <dgm:spPr/>
      <dgm:t>
        <a:bodyPr/>
        <a:lstStyle/>
        <a:p>
          <a:endParaRPr lang="en-US"/>
        </a:p>
      </dgm:t>
    </dgm:pt>
    <dgm:pt modelId="{3D9AF889-BF37-46F3-B2BC-FA265CBF52A8}">
      <dgm:prSet custT="1"/>
      <dgm:spPr>
        <a:solidFill>
          <a:schemeClr val="tx1">
            <a:lumMod val="65000"/>
            <a:lumOff val="35000"/>
          </a:schemeClr>
        </a:solidFill>
      </dgm:spPr>
      <dgm:t>
        <a:bodyPr/>
        <a:lstStyle/>
        <a:p>
          <a:r>
            <a:rPr lang="en-CA" sz="1600" dirty="0">
              <a:latin typeface="Verdana" panose="020B0604030504040204" pitchFamily="34" charset="0"/>
              <a:ea typeface="Verdana" panose="020B0604030504040204" pitchFamily="34" charset="0"/>
            </a:rPr>
            <a:t>If the vote </a:t>
          </a:r>
          <a:r>
            <a:rPr lang="en-CA" sz="1600" dirty="0" smtClean="0">
              <a:latin typeface="Verdana" panose="020B0604030504040204" pitchFamily="34" charset="0"/>
              <a:ea typeface="Verdana" panose="020B0604030504040204" pitchFamily="34" charset="0"/>
            </a:rPr>
            <a:t>is in </a:t>
          </a:r>
          <a:r>
            <a:rPr lang="en-CA" sz="1600" dirty="0">
              <a:latin typeface="Verdana" panose="020B0604030504040204" pitchFamily="34" charset="0"/>
              <a:ea typeface="Verdana" panose="020B0604030504040204" pitchFamily="34" charset="0"/>
            </a:rPr>
            <a:t>favour of Bill, “passing second </a:t>
          </a:r>
          <a:r>
            <a:rPr lang="en-CA" sz="1600" dirty="0" smtClean="0">
              <a:latin typeface="Verdana" panose="020B0604030504040204" pitchFamily="34" charset="0"/>
              <a:ea typeface="Verdana" panose="020B0604030504040204" pitchFamily="34" charset="0"/>
            </a:rPr>
            <a:t>reading,” </a:t>
          </a:r>
          <a:r>
            <a:rPr lang="en-CA" sz="1600" dirty="0">
              <a:latin typeface="Verdana" panose="020B0604030504040204" pitchFamily="34" charset="0"/>
              <a:ea typeface="Verdana" panose="020B0604030504040204" pitchFamily="34" charset="0"/>
            </a:rPr>
            <a:t>he is sent to a </a:t>
          </a:r>
          <a:r>
            <a:rPr lang="en-CA" sz="1600" dirty="0" smtClean="0">
              <a:latin typeface="Verdana" panose="020B0604030504040204" pitchFamily="34" charset="0"/>
              <a:ea typeface="Verdana" panose="020B0604030504040204" pitchFamily="34" charset="0"/>
            </a:rPr>
            <a:t>parliamentary committee</a:t>
          </a:r>
          <a:r>
            <a:rPr lang="en-CA" sz="1600" dirty="0">
              <a:latin typeface="Verdana" panose="020B0604030504040204" pitchFamily="34" charset="0"/>
              <a:ea typeface="Verdana" panose="020B0604030504040204" pitchFamily="34" charset="0"/>
            </a:rPr>
            <a:t>. The committee examines Bill in great detail. Changes can be made here.</a:t>
          </a:r>
          <a:endParaRPr lang="en-US" sz="1600" dirty="0">
            <a:latin typeface="Verdana" panose="020B0604030504040204" pitchFamily="34" charset="0"/>
            <a:ea typeface="Verdana" panose="020B0604030504040204" pitchFamily="34" charset="0"/>
          </a:endParaRPr>
        </a:p>
      </dgm:t>
    </dgm:pt>
    <dgm:pt modelId="{3F3A7E8B-B251-414F-8FB1-EF892E4C3D16}" type="parTrans" cxnId="{25B5A805-EB11-44D7-A6B9-D9C0F12B0969}">
      <dgm:prSet/>
      <dgm:spPr/>
      <dgm:t>
        <a:bodyPr/>
        <a:lstStyle/>
        <a:p>
          <a:endParaRPr lang="en-US"/>
        </a:p>
      </dgm:t>
    </dgm:pt>
    <dgm:pt modelId="{220CC5FE-9CDE-4476-BADF-567B56A11FBD}" type="sibTrans" cxnId="{25B5A805-EB11-44D7-A6B9-D9C0F12B0969}">
      <dgm:prSet/>
      <dgm:spPr/>
      <dgm:t>
        <a:bodyPr/>
        <a:lstStyle/>
        <a:p>
          <a:endParaRPr lang="en-US"/>
        </a:p>
      </dgm:t>
    </dgm:pt>
    <dgm:pt modelId="{DAE77AE1-D65E-4AEA-BCCA-55102DDD3432}">
      <dgm:prSet/>
      <dgm:spPr/>
      <dgm:t>
        <a:bodyPr/>
        <a:lstStyle/>
        <a:p>
          <a:r>
            <a:rPr lang="en-CA" dirty="0">
              <a:latin typeface="Verdana" panose="020B0604030504040204" pitchFamily="34" charset="0"/>
              <a:ea typeface="Verdana" panose="020B0604030504040204" pitchFamily="34" charset="0"/>
            </a:rPr>
            <a:t>Public hearings or special meetings are held. Different people inside and outside government can comment, hear views or suggest changes to be made to Bill. </a:t>
          </a:r>
          <a:endParaRPr lang="en-US" dirty="0">
            <a:latin typeface="Verdana" panose="020B0604030504040204" pitchFamily="34" charset="0"/>
            <a:ea typeface="Verdana" panose="020B0604030504040204" pitchFamily="34" charset="0"/>
          </a:endParaRPr>
        </a:p>
        <a:p>
          <a:r>
            <a:rPr lang="en-CA" dirty="0">
              <a:latin typeface="Verdana" panose="020B0604030504040204" pitchFamily="34" charset="0"/>
              <a:ea typeface="Verdana" panose="020B0604030504040204" pitchFamily="34" charset="0"/>
            </a:rPr>
            <a:t>The committee can ask for government officials, experts or witnesses, to come and answer questions. </a:t>
          </a:r>
          <a:endParaRPr lang="en-US" dirty="0">
            <a:latin typeface="Verdana" panose="020B0604030504040204" pitchFamily="34" charset="0"/>
            <a:ea typeface="Verdana" panose="020B0604030504040204" pitchFamily="34" charset="0"/>
          </a:endParaRPr>
        </a:p>
      </dgm:t>
    </dgm:pt>
    <dgm:pt modelId="{D61D2ACE-BD60-4744-868A-24DFBB32DA63}" type="parTrans" cxnId="{E2AEEB88-6AF5-4885-8B9D-B181DBAE37F3}">
      <dgm:prSet/>
      <dgm:spPr/>
      <dgm:t>
        <a:bodyPr/>
        <a:lstStyle/>
        <a:p>
          <a:endParaRPr lang="en-US"/>
        </a:p>
      </dgm:t>
    </dgm:pt>
    <dgm:pt modelId="{2D6FC518-7CE7-4F56-B7FF-DE56FA345944}" type="sibTrans" cxnId="{E2AEEB88-6AF5-4885-8B9D-B181DBAE37F3}">
      <dgm:prSet/>
      <dgm:spPr/>
      <dgm:t>
        <a:bodyPr/>
        <a:lstStyle/>
        <a:p>
          <a:endParaRPr lang="en-US"/>
        </a:p>
      </dgm:t>
    </dgm:pt>
    <dgm:pt modelId="{6DC6C1B4-4078-403A-B2DC-EEA2336AB53C}">
      <dgm:prSet custT="1"/>
      <dgm:spPr/>
      <dgm:t>
        <a:bodyPr/>
        <a:lstStyle/>
        <a:p>
          <a:r>
            <a:rPr lang="en-CA" sz="1600" dirty="0">
              <a:latin typeface="Verdana" panose="020B0604030504040204" pitchFamily="34" charset="0"/>
              <a:ea typeface="Verdana" panose="020B0604030504040204" pitchFamily="34" charset="0"/>
            </a:rPr>
            <a:t>Reflections by the committee may include: </a:t>
          </a:r>
        </a:p>
        <a:p>
          <a:r>
            <a:rPr lang="en-CA" sz="1600" dirty="0">
              <a:latin typeface="Verdana" panose="020B0604030504040204" pitchFamily="34" charset="0"/>
              <a:ea typeface="Verdana" panose="020B0604030504040204" pitchFamily="34" charset="0"/>
            </a:rPr>
            <a:t>Is what Bill </a:t>
          </a:r>
          <a:r>
            <a:rPr lang="en-CA" sz="1600" dirty="0" smtClean="0">
              <a:latin typeface="Verdana" panose="020B0604030504040204" pitchFamily="34" charset="0"/>
              <a:ea typeface="Verdana" panose="020B0604030504040204" pitchFamily="34" charset="0"/>
            </a:rPr>
            <a:t>represents </a:t>
          </a:r>
          <a:r>
            <a:rPr lang="en-CA" sz="1600" dirty="0">
              <a:latin typeface="Verdana" panose="020B0604030504040204" pitchFamily="34" charset="0"/>
              <a:ea typeface="Verdana" panose="020B0604030504040204" pitchFamily="34" charset="0"/>
            </a:rPr>
            <a:t>good?</a:t>
          </a:r>
        </a:p>
        <a:p>
          <a:r>
            <a:rPr lang="en-CA" sz="1600" dirty="0">
              <a:latin typeface="Verdana" panose="020B0604030504040204" pitchFamily="34" charset="0"/>
              <a:ea typeface="Verdana" panose="020B0604030504040204" pitchFamily="34" charset="0"/>
            </a:rPr>
            <a:t> Does what Bill </a:t>
          </a:r>
          <a:r>
            <a:rPr lang="en-CA" sz="1600" dirty="0" smtClean="0">
              <a:latin typeface="Verdana" panose="020B0604030504040204" pitchFamily="34" charset="0"/>
              <a:ea typeface="Verdana" panose="020B0604030504040204" pitchFamily="34" charset="0"/>
            </a:rPr>
            <a:t>propose </a:t>
          </a:r>
          <a:r>
            <a:rPr lang="en-CA" sz="1600" dirty="0">
              <a:latin typeface="Verdana" panose="020B0604030504040204" pitchFamily="34" charset="0"/>
              <a:ea typeface="Verdana" panose="020B0604030504040204" pitchFamily="34" charset="0"/>
            </a:rPr>
            <a:t>meet the needs of the people? </a:t>
          </a:r>
          <a:endParaRPr lang="en-US" sz="1600" dirty="0">
            <a:latin typeface="Verdana" panose="020B0604030504040204" pitchFamily="34" charset="0"/>
            <a:ea typeface="Verdana" panose="020B0604030504040204" pitchFamily="34" charset="0"/>
          </a:endParaRPr>
        </a:p>
      </dgm:t>
    </dgm:pt>
    <dgm:pt modelId="{5FFE1B23-E8F3-4D9A-8642-CA57525E9FB1}" type="parTrans" cxnId="{49B81EBE-6D58-44B3-BF26-E65D9069F35A}">
      <dgm:prSet/>
      <dgm:spPr/>
      <dgm:t>
        <a:bodyPr/>
        <a:lstStyle/>
        <a:p>
          <a:endParaRPr lang="en-US"/>
        </a:p>
      </dgm:t>
    </dgm:pt>
    <dgm:pt modelId="{CFB226C9-FCD1-46CF-8452-7FCD4105F9BC}" type="sibTrans" cxnId="{49B81EBE-6D58-44B3-BF26-E65D9069F35A}">
      <dgm:prSet/>
      <dgm:spPr/>
      <dgm:t>
        <a:bodyPr/>
        <a:lstStyle/>
        <a:p>
          <a:endParaRPr lang="en-US"/>
        </a:p>
      </dgm:t>
    </dgm:pt>
    <dgm:pt modelId="{CC186D8A-9E66-4124-9765-18649C781A0D}">
      <dgm:prSet custT="1"/>
      <dgm:spPr/>
      <dgm:t>
        <a:bodyPr/>
        <a:lstStyle/>
        <a:p>
          <a:r>
            <a:rPr lang="en-CA" sz="2000" dirty="0">
              <a:latin typeface="Verdana" panose="020B0604030504040204" pitchFamily="34" charset="0"/>
              <a:ea typeface="Verdana" panose="020B0604030504040204" pitchFamily="34" charset="0"/>
            </a:rPr>
            <a:t>If the </a:t>
          </a:r>
          <a:r>
            <a:rPr lang="en-CA" sz="2000" dirty="0" smtClean="0">
              <a:latin typeface="Verdana" panose="020B0604030504040204" pitchFamily="34" charset="0"/>
              <a:ea typeface="Verdana" panose="020B0604030504040204" pitchFamily="34" charset="0"/>
            </a:rPr>
            <a:t>chamber </a:t>
          </a:r>
          <a:r>
            <a:rPr lang="en-CA" sz="2000" dirty="0">
              <a:latin typeface="Verdana" panose="020B0604030504040204" pitchFamily="34" charset="0"/>
              <a:ea typeface="Verdana" panose="020B0604030504040204" pitchFamily="34" charset="0"/>
            </a:rPr>
            <a:t>votes for Bill and he passes this stage, he goes to a committee.</a:t>
          </a:r>
          <a:endParaRPr lang="en-US" sz="2000" dirty="0">
            <a:latin typeface="Verdana" panose="020B0604030504040204" pitchFamily="34" charset="0"/>
            <a:ea typeface="Verdana" panose="020B0604030504040204" pitchFamily="34" charset="0"/>
          </a:endParaRPr>
        </a:p>
      </dgm:t>
    </dgm:pt>
    <dgm:pt modelId="{15289B6E-DAA8-41DC-B5F7-10B002CE6F7A}" type="parTrans" cxnId="{C9E01CC7-E20F-430C-B357-8BC71A3CC2F3}">
      <dgm:prSet/>
      <dgm:spPr/>
      <dgm:t>
        <a:bodyPr/>
        <a:lstStyle/>
        <a:p>
          <a:endParaRPr lang="en-US"/>
        </a:p>
      </dgm:t>
    </dgm:pt>
    <dgm:pt modelId="{F885272C-4071-4CD8-8558-5F4D33BD49DA}" type="sibTrans" cxnId="{C9E01CC7-E20F-430C-B357-8BC71A3CC2F3}">
      <dgm:prSet/>
      <dgm:spPr/>
      <dgm:t>
        <a:bodyPr/>
        <a:lstStyle/>
        <a:p>
          <a:endParaRPr lang="en-US"/>
        </a:p>
      </dgm:t>
    </dgm:pt>
    <dgm:pt modelId="{299008C0-9752-4852-9BCD-3683E0CCD7E6}" type="pres">
      <dgm:prSet presAssocID="{57A30F1D-9DA9-43CD-85A1-BAE03DB8E134}" presName="diagram" presStyleCnt="0">
        <dgm:presLayoutVars>
          <dgm:dir/>
          <dgm:resizeHandles val="exact"/>
        </dgm:presLayoutVars>
      </dgm:prSet>
      <dgm:spPr/>
      <dgm:t>
        <a:bodyPr/>
        <a:lstStyle/>
        <a:p>
          <a:endParaRPr lang="en-CA"/>
        </a:p>
      </dgm:t>
    </dgm:pt>
    <dgm:pt modelId="{F218B468-8909-4EDA-81A5-4D3BEEAA78B4}" type="pres">
      <dgm:prSet presAssocID="{E69D4ED6-9FBD-4E59-ADBA-4A71CF39A3D8}" presName="node" presStyleLbl="node1" presStyleIdx="0" presStyleCnt="5">
        <dgm:presLayoutVars>
          <dgm:bulletEnabled val="1"/>
        </dgm:presLayoutVars>
      </dgm:prSet>
      <dgm:spPr/>
      <dgm:t>
        <a:bodyPr/>
        <a:lstStyle/>
        <a:p>
          <a:endParaRPr lang="en-CA"/>
        </a:p>
      </dgm:t>
    </dgm:pt>
    <dgm:pt modelId="{304F523C-61AC-4137-A0F2-18D4BBB95E7A}" type="pres">
      <dgm:prSet presAssocID="{45B7E7D1-7E67-483E-A85D-C8658CA8BD54}" presName="sibTrans" presStyleCnt="0"/>
      <dgm:spPr/>
    </dgm:pt>
    <dgm:pt modelId="{AFC70D87-366A-4430-B203-FC1A77CBD5C8}" type="pres">
      <dgm:prSet presAssocID="{3D9AF889-BF37-46F3-B2BC-FA265CBF52A8}" presName="node" presStyleLbl="node1" presStyleIdx="1" presStyleCnt="5">
        <dgm:presLayoutVars>
          <dgm:bulletEnabled val="1"/>
        </dgm:presLayoutVars>
      </dgm:prSet>
      <dgm:spPr/>
      <dgm:t>
        <a:bodyPr/>
        <a:lstStyle/>
        <a:p>
          <a:endParaRPr lang="en-CA"/>
        </a:p>
      </dgm:t>
    </dgm:pt>
    <dgm:pt modelId="{54A45DC3-37EB-43BD-B36B-1467BC8B71AC}" type="pres">
      <dgm:prSet presAssocID="{220CC5FE-9CDE-4476-BADF-567B56A11FBD}" presName="sibTrans" presStyleCnt="0"/>
      <dgm:spPr/>
    </dgm:pt>
    <dgm:pt modelId="{68A56BDD-7BB1-485C-8F87-3BCDBC4AE353}" type="pres">
      <dgm:prSet presAssocID="{DAE77AE1-D65E-4AEA-BCCA-55102DDD3432}" presName="node" presStyleLbl="node1" presStyleIdx="2" presStyleCnt="5">
        <dgm:presLayoutVars>
          <dgm:bulletEnabled val="1"/>
        </dgm:presLayoutVars>
      </dgm:prSet>
      <dgm:spPr/>
      <dgm:t>
        <a:bodyPr/>
        <a:lstStyle/>
        <a:p>
          <a:endParaRPr lang="en-CA"/>
        </a:p>
      </dgm:t>
    </dgm:pt>
    <dgm:pt modelId="{828CD500-57E3-48D5-A78A-792D3B8B2E27}" type="pres">
      <dgm:prSet presAssocID="{2D6FC518-7CE7-4F56-B7FF-DE56FA345944}" presName="sibTrans" presStyleCnt="0"/>
      <dgm:spPr/>
    </dgm:pt>
    <dgm:pt modelId="{CF70FD92-69B7-4427-9E98-7802AE78F0EB}" type="pres">
      <dgm:prSet presAssocID="{6DC6C1B4-4078-403A-B2DC-EEA2336AB53C}" presName="node" presStyleLbl="node1" presStyleIdx="3" presStyleCnt="5" custLinFactX="11432" custLinFactNeighborX="100000" custLinFactNeighborY="-1497">
        <dgm:presLayoutVars>
          <dgm:bulletEnabled val="1"/>
        </dgm:presLayoutVars>
      </dgm:prSet>
      <dgm:spPr/>
      <dgm:t>
        <a:bodyPr/>
        <a:lstStyle/>
        <a:p>
          <a:endParaRPr lang="en-CA"/>
        </a:p>
      </dgm:t>
    </dgm:pt>
    <dgm:pt modelId="{32C865D3-F8B9-4908-80ED-C75F0D29042D}" type="pres">
      <dgm:prSet presAssocID="{CFB226C9-FCD1-46CF-8452-7FCD4105F9BC}" presName="sibTrans" presStyleCnt="0"/>
      <dgm:spPr/>
    </dgm:pt>
    <dgm:pt modelId="{5D46590A-2A97-4FE6-AED2-B47764D0AEEB}" type="pres">
      <dgm:prSet presAssocID="{CC186D8A-9E66-4124-9765-18649C781A0D}" presName="node" presStyleLbl="node1" presStyleIdx="4" presStyleCnt="5" custLinFactX="-10431" custLinFactNeighborX="-100000" custLinFactNeighborY="-2353">
        <dgm:presLayoutVars>
          <dgm:bulletEnabled val="1"/>
        </dgm:presLayoutVars>
      </dgm:prSet>
      <dgm:spPr/>
      <dgm:t>
        <a:bodyPr/>
        <a:lstStyle/>
        <a:p>
          <a:endParaRPr lang="en-CA"/>
        </a:p>
      </dgm:t>
    </dgm:pt>
  </dgm:ptLst>
  <dgm:cxnLst>
    <dgm:cxn modelId="{15C9B856-062C-45FF-94AE-A22D7C465B9B}" type="presOf" srcId="{DAE77AE1-D65E-4AEA-BCCA-55102DDD3432}" destId="{68A56BDD-7BB1-485C-8F87-3BCDBC4AE353}" srcOrd="0" destOrd="0" presId="urn:microsoft.com/office/officeart/2005/8/layout/default"/>
    <dgm:cxn modelId="{E2AEEB88-6AF5-4885-8B9D-B181DBAE37F3}" srcId="{57A30F1D-9DA9-43CD-85A1-BAE03DB8E134}" destId="{DAE77AE1-D65E-4AEA-BCCA-55102DDD3432}" srcOrd="2" destOrd="0" parTransId="{D61D2ACE-BD60-4744-868A-24DFBB32DA63}" sibTransId="{2D6FC518-7CE7-4F56-B7FF-DE56FA345944}"/>
    <dgm:cxn modelId="{D1D489AA-776E-4537-BFB3-D88E7C55AB94}" type="presOf" srcId="{E69D4ED6-9FBD-4E59-ADBA-4A71CF39A3D8}" destId="{F218B468-8909-4EDA-81A5-4D3BEEAA78B4}" srcOrd="0" destOrd="0" presId="urn:microsoft.com/office/officeart/2005/8/layout/default"/>
    <dgm:cxn modelId="{8CBF3006-3FD0-47C4-BA7F-AC9DFE81C585}" type="presOf" srcId="{3D9AF889-BF37-46F3-B2BC-FA265CBF52A8}" destId="{AFC70D87-366A-4430-B203-FC1A77CBD5C8}" srcOrd="0" destOrd="0" presId="urn:microsoft.com/office/officeart/2005/8/layout/default"/>
    <dgm:cxn modelId="{D49F73E2-C10E-4A1C-9966-5F08A0B5B1C9}" type="presOf" srcId="{6DC6C1B4-4078-403A-B2DC-EEA2336AB53C}" destId="{CF70FD92-69B7-4427-9E98-7802AE78F0EB}" srcOrd="0" destOrd="0" presId="urn:microsoft.com/office/officeart/2005/8/layout/default"/>
    <dgm:cxn modelId="{49B81EBE-6D58-44B3-BF26-E65D9069F35A}" srcId="{57A30F1D-9DA9-43CD-85A1-BAE03DB8E134}" destId="{6DC6C1B4-4078-403A-B2DC-EEA2336AB53C}" srcOrd="3" destOrd="0" parTransId="{5FFE1B23-E8F3-4D9A-8642-CA57525E9FB1}" sibTransId="{CFB226C9-FCD1-46CF-8452-7FCD4105F9BC}"/>
    <dgm:cxn modelId="{198A3D92-B6D4-4347-80C3-B556277F0ECC}" type="presOf" srcId="{57A30F1D-9DA9-43CD-85A1-BAE03DB8E134}" destId="{299008C0-9752-4852-9BCD-3683E0CCD7E6}" srcOrd="0" destOrd="0" presId="urn:microsoft.com/office/officeart/2005/8/layout/default"/>
    <dgm:cxn modelId="{C9E01CC7-E20F-430C-B357-8BC71A3CC2F3}" srcId="{57A30F1D-9DA9-43CD-85A1-BAE03DB8E134}" destId="{CC186D8A-9E66-4124-9765-18649C781A0D}" srcOrd="4" destOrd="0" parTransId="{15289B6E-DAA8-41DC-B5F7-10B002CE6F7A}" sibTransId="{F885272C-4071-4CD8-8558-5F4D33BD49DA}"/>
    <dgm:cxn modelId="{25B5A805-EB11-44D7-A6B9-D9C0F12B0969}" srcId="{57A30F1D-9DA9-43CD-85A1-BAE03DB8E134}" destId="{3D9AF889-BF37-46F3-B2BC-FA265CBF52A8}" srcOrd="1" destOrd="0" parTransId="{3F3A7E8B-B251-414F-8FB1-EF892E4C3D16}" sibTransId="{220CC5FE-9CDE-4476-BADF-567B56A11FBD}"/>
    <dgm:cxn modelId="{3ECD3F5B-18BB-4E37-A90F-3B3804C59AC8}" type="presOf" srcId="{CC186D8A-9E66-4124-9765-18649C781A0D}" destId="{5D46590A-2A97-4FE6-AED2-B47764D0AEEB}" srcOrd="0" destOrd="0" presId="urn:microsoft.com/office/officeart/2005/8/layout/default"/>
    <dgm:cxn modelId="{6CDC31B4-3239-4800-9D09-3FE6D192C6AA}" srcId="{57A30F1D-9DA9-43CD-85A1-BAE03DB8E134}" destId="{E69D4ED6-9FBD-4E59-ADBA-4A71CF39A3D8}" srcOrd="0" destOrd="0" parTransId="{09408F79-CB99-4857-9145-964A23813C01}" sibTransId="{45B7E7D1-7E67-483E-A85D-C8658CA8BD54}"/>
    <dgm:cxn modelId="{5480C6E1-5D16-4758-BB2D-521F31CB605C}" type="presParOf" srcId="{299008C0-9752-4852-9BCD-3683E0CCD7E6}" destId="{F218B468-8909-4EDA-81A5-4D3BEEAA78B4}" srcOrd="0" destOrd="0" presId="urn:microsoft.com/office/officeart/2005/8/layout/default"/>
    <dgm:cxn modelId="{FA2CDA54-4137-4352-913E-6282A99CFB8E}" type="presParOf" srcId="{299008C0-9752-4852-9BCD-3683E0CCD7E6}" destId="{304F523C-61AC-4137-A0F2-18D4BBB95E7A}" srcOrd="1" destOrd="0" presId="urn:microsoft.com/office/officeart/2005/8/layout/default"/>
    <dgm:cxn modelId="{DF84A240-C466-4A34-873B-C252C67720B3}" type="presParOf" srcId="{299008C0-9752-4852-9BCD-3683E0CCD7E6}" destId="{AFC70D87-366A-4430-B203-FC1A77CBD5C8}" srcOrd="2" destOrd="0" presId="urn:microsoft.com/office/officeart/2005/8/layout/default"/>
    <dgm:cxn modelId="{C27B44DF-B531-4FAB-B9CD-2C13B372065A}" type="presParOf" srcId="{299008C0-9752-4852-9BCD-3683E0CCD7E6}" destId="{54A45DC3-37EB-43BD-B36B-1467BC8B71AC}" srcOrd="3" destOrd="0" presId="urn:microsoft.com/office/officeart/2005/8/layout/default"/>
    <dgm:cxn modelId="{7B34E99E-CF90-446F-BC0F-5697351EFBC3}" type="presParOf" srcId="{299008C0-9752-4852-9BCD-3683E0CCD7E6}" destId="{68A56BDD-7BB1-485C-8F87-3BCDBC4AE353}" srcOrd="4" destOrd="0" presId="urn:microsoft.com/office/officeart/2005/8/layout/default"/>
    <dgm:cxn modelId="{C460DD3C-26AF-4856-A9FC-51407AACD250}" type="presParOf" srcId="{299008C0-9752-4852-9BCD-3683E0CCD7E6}" destId="{828CD500-57E3-48D5-A78A-792D3B8B2E27}" srcOrd="5" destOrd="0" presId="urn:microsoft.com/office/officeart/2005/8/layout/default"/>
    <dgm:cxn modelId="{2F57D804-8DD9-4487-B92B-28C9A6E56F88}" type="presParOf" srcId="{299008C0-9752-4852-9BCD-3683E0CCD7E6}" destId="{CF70FD92-69B7-4427-9E98-7802AE78F0EB}" srcOrd="6" destOrd="0" presId="urn:microsoft.com/office/officeart/2005/8/layout/default"/>
    <dgm:cxn modelId="{4D8D57A1-283B-4B97-9310-797B63F90ADF}" type="presParOf" srcId="{299008C0-9752-4852-9BCD-3683E0CCD7E6}" destId="{32C865D3-F8B9-4908-80ED-C75F0D29042D}" srcOrd="7" destOrd="0" presId="urn:microsoft.com/office/officeart/2005/8/layout/default"/>
    <dgm:cxn modelId="{A1C9CE06-3890-4195-B986-30E1B51DA34C}" type="presParOf" srcId="{299008C0-9752-4852-9BCD-3683E0CCD7E6}" destId="{5D46590A-2A97-4FE6-AED2-B47764D0AEE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78AA7C-F27E-4551-874B-ACD573E77170}" type="doc">
      <dgm:prSet loTypeId="urn:microsoft.com/office/officeart/2005/8/layout/vList2" loCatId="list" qsTypeId="urn:microsoft.com/office/officeart/2005/8/quickstyle/simple4" qsCatId="simple" csTypeId="urn:microsoft.com/office/officeart/2005/8/colors/accent4_2" csCatId="accent4" phldr="1"/>
      <dgm:spPr/>
      <dgm:t>
        <a:bodyPr/>
        <a:lstStyle/>
        <a:p>
          <a:endParaRPr lang="en-US"/>
        </a:p>
      </dgm:t>
    </dgm:pt>
    <dgm:pt modelId="{792E1A5E-7920-4BF0-A9FC-9823D962E89A}">
      <dgm:prSet custT="1"/>
      <dgm:spPr/>
      <dgm:t>
        <a:bodyPr/>
        <a:lstStyle/>
        <a:p>
          <a:r>
            <a:rPr lang="en-CA" sz="2800" b="0" i="0" dirty="0">
              <a:latin typeface="Verdana" panose="020B0604030504040204" pitchFamily="34" charset="0"/>
              <a:ea typeface="Verdana" panose="020B0604030504040204" pitchFamily="34" charset="0"/>
            </a:rPr>
            <a:t>REPORT STAGE</a:t>
          </a:r>
          <a:endParaRPr lang="en-US" sz="2800" b="0" dirty="0">
            <a:latin typeface="Verdana" panose="020B0604030504040204" pitchFamily="34" charset="0"/>
            <a:ea typeface="Verdana" panose="020B0604030504040204" pitchFamily="34" charset="0"/>
          </a:endParaRPr>
        </a:p>
      </dgm:t>
    </dgm:pt>
    <dgm:pt modelId="{9AC898B6-3F44-4ADA-A505-1ECA4CB61DDE}" type="parTrans" cxnId="{8384FC2E-B1A2-4815-8918-AD390AB7C625}">
      <dgm:prSet/>
      <dgm:spPr/>
      <dgm:t>
        <a:bodyPr/>
        <a:lstStyle/>
        <a:p>
          <a:endParaRPr lang="en-US"/>
        </a:p>
      </dgm:t>
    </dgm:pt>
    <dgm:pt modelId="{8B75C5FF-3C34-4F11-BB17-9F417BB4635E}" type="sibTrans" cxnId="{8384FC2E-B1A2-4815-8918-AD390AB7C625}">
      <dgm:prSet/>
      <dgm:spPr/>
      <dgm:t>
        <a:bodyPr/>
        <a:lstStyle/>
        <a:p>
          <a:endParaRPr lang="en-US"/>
        </a:p>
      </dgm:t>
    </dgm:pt>
    <dgm:pt modelId="{74CD9AA2-74F5-407C-BB42-B2F24AE83B6C}">
      <dgm:prSet/>
      <dgm:spPr/>
      <dgm:t>
        <a:bodyPr/>
        <a:lstStyle/>
        <a:p>
          <a:pPr>
            <a:buFont typeface="Wingdings" panose="05000000000000000000" pitchFamily="2" charset="2"/>
            <a:buChar char="Ø"/>
          </a:pPr>
          <a:r>
            <a:rPr lang="en-CA" b="0" i="0" dirty="0">
              <a:latin typeface="Verdana" panose="020B0604030504040204" pitchFamily="34" charset="0"/>
              <a:ea typeface="Verdana" panose="020B0604030504040204" pitchFamily="34" charset="0"/>
            </a:rPr>
            <a:t>Once a </a:t>
          </a:r>
          <a:r>
            <a:rPr lang="en-CA" b="0" i="0" dirty="0" smtClean="0">
              <a:latin typeface="Verdana" panose="020B0604030504040204" pitchFamily="34" charset="0"/>
              <a:ea typeface="Verdana" panose="020B0604030504040204" pitchFamily="34" charset="0"/>
            </a:rPr>
            <a:t>committee </a:t>
          </a:r>
          <a:r>
            <a:rPr lang="en-CA" b="0" i="0" dirty="0">
              <a:latin typeface="Verdana" panose="020B0604030504040204" pitchFamily="34" charset="0"/>
              <a:ea typeface="Verdana" panose="020B0604030504040204" pitchFamily="34" charset="0"/>
            </a:rPr>
            <a:t>has finished its study, </a:t>
          </a:r>
          <a:r>
            <a:rPr lang="en-CA" b="0" i="0" dirty="0" smtClean="0">
              <a:latin typeface="Verdana" panose="020B0604030504040204" pitchFamily="34" charset="0"/>
              <a:ea typeface="Verdana" panose="020B0604030504040204" pitchFamily="34" charset="0"/>
            </a:rPr>
            <a:t>it </a:t>
          </a:r>
          <a:r>
            <a:rPr lang="en-CA" b="0" i="0" dirty="0">
              <a:latin typeface="Verdana" panose="020B0604030504040204" pitchFamily="34" charset="0"/>
              <a:ea typeface="Verdana" panose="020B0604030504040204" pitchFamily="34" charset="0"/>
            </a:rPr>
            <a:t>can suggest changes or amendments to Bill before giving its report to the </a:t>
          </a:r>
          <a:r>
            <a:rPr lang="en-CA" b="0" i="0" dirty="0" smtClean="0">
              <a:latin typeface="Verdana" panose="020B0604030504040204" pitchFamily="34" charset="0"/>
              <a:ea typeface="Verdana" panose="020B0604030504040204" pitchFamily="34" charset="0"/>
            </a:rPr>
            <a:t>chamber</a:t>
          </a:r>
          <a:r>
            <a:rPr lang="en-CA" b="0" i="0" dirty="0">
              <a:latin typeface="Verdana" panose="020B0604030504040204" pitchFamily="34" charset="0"/>
              <a:ea typeface="Verdana" panose="020B0604030504040204" pitchFamily="34" charset="0"/>
            </a:rPr>
            <a:t>. </a:t>
          </a:r>
          <a:endParaRPr lang="en-US" dirty="0">
            <a:latin typeface="Verdana" panose="020B0604030504040204" pitchFamily="34" charset="0"/>
            <a:ea typeface="Verdana" panose="020B0604030504040204" pitchFamily="34" charset="0"/>
          </a:endParaRPr>
        </a:p>
      </dgm:t>
    </dgm:pt>
    <dgm:pt modelId="{234EB6F6-EC5F-45B9-BFAC-33B9C5B48A2C}" type="parTrans" cxnId="{DF777410-DC35-4EC4-8BD6-76C49BE2C2E6}">
      <dgm:prSet/>
      <dgm:spPr/>
      <dgm:t>
        <a:bodyPr/>
        <a:lstStyle/>
        <a:p>
          <a:endParaRPr lang="en-US"/>
        </a:p>
      </dgm:t>
    </dgm:pt>
    <dgm:pt modelId="{2CAF6B04-BFA3-4026-B150-A682721EF752}" type="sibTrans" cxnId="{DF777410-DC35-4EC4-8BD6-76C49BE2C2E6}">
      <dgm:prSet/>
      <dgm:spPr/>
      <dgm:t>
        <a:bodyPr/>
        <a:lstStyle/>
        <a:p>
          <a:endParaRPr lang="en-US"/>
        </a:p>
      </dgm:t>
    </dgm:pt>
    <dgm:pt modelId="{9186CFCA-3833-4588-BE21-B2BF1468239C}">
      <dgm:prSet/>
      <dgm:spPr/>
      <dgm:t>
        <a:bodyPr/>
        <a:lstStyle/>
        <a:p>
          <a:pPr>
            <a:buFont typeface="Wingdings" panose="05000000000000000000" pitchFamily="2" charset="2"/>
            <a:buChar char="Ø"/>
          </a:pPr>
          <a:r>
            <a:rPr lang="en-CA" b="0" i="0" dirty="0" smtClean="0">
              <a:latin typeface="Verdana" panose="020B0604030504040204" pitchFamily="34" charset="0"/>
              <a:ea typeface="Verdana" panose="020B0604030504040204" pitchFamily="34" charset="0"/>
            </a:rPr>
            <a:t>Parliamentarians, </a:t>
          </a:r>
          <a:r>
            <a:rPr lang="en-CA" b="0" i="0" dirty="0">
              <a:latin typeface="Verdana" panose="020B0604030504040204" pitchFamily="34" charset="0"/>
              <a:ea typeface="Verdana" panose="020B0604030504040204" pitchFamily="34" charset="0"/>
            </a:rPr>
            <a:t>or individual </a:t>
          </a:r>
          <a:r>
            <a:rPr lang="en-CA" b="0" i="0" dirty="0" smtClean="0">
              <a:latin typeface="Verdana" panose="020B0604030504040204" pitchFamily="34" charset="0"/>
              <a:ea typeface="Verdana" panose="020B0604030504040204" pitchFamily="34" charset="0"/>
            </a:rPr>
            <a:t>members of parliament (MPs), can </a:t>
          </a:r>
          <a:r>
            <a:rPr lang="en-CA" b="0" i="0" dirty="0">
              <a:latin typeface="Verdana" panose="020B0604030504040204" pitchFamily="34" charset="0"/>
              <a:ea typeface="Verdana" panose="020B0604030504040204" pitchFamily="34" charset="0"/>
            </a:rPr>
            <a:t>also make amendments to the bill.</a:t>
          </a:r>
          <a:endParaRPr lang="en-US" dirty="0">
            <a:latin typeface="Verdana" panose="020B0604030504040204" pitchFamily="34" charset="0"/>
            <a:ea typeface="Verdana" panose="020B0604030504040204" pitchFamily="34" charset="0"/>
          </a:endParaRPr>
        </a:p>
      </dgm:t>
    </dgm:pt>
    <dgm:pt modelId="{CB2E2D36-D9EE-4A66-9B4E-6D5EA41DDFE7}" type="parTrans" cxnId="{B3F13CEA-E5C1-46A0-ABE8-3B38ABB6683A}">
      <dgm:prSet/>
      <dgm:spPr/>
      <dgm:t>
        <a:bodyPr/>
        <a:lstStyle/>
        <a:p>
          <a:endParaRPr lang="en-US"/>
        </a:p>
      </dgm:t>
    </dgm:pt>
    <dgm:pt modelId="{8C176353-DE58-414C-9608-D754F76A2BDF}" type="sibTrans" cxnId="{B3F13CEA-E5C1-46A0-ABE8-3B38ABB6683A}">
      <dgm:prSet/>
      <dgm:spPr/>
      <dgm:t>
        <a:bodyPr/>
        <a:lstStyle/>
        <a:p>
          <a:endParaRPr lang="en-US"/>
        </a:p>
      </dgm:t>
    </dgm:pt>
    <dgm:pt modelId="{D558CBEF-F877-4515-A5AA-06E72E353540}">
      <dgm:prSet/>
      <dgm:spPr/>
      <dgm:t>
        <a:bodyPr/>
        <a:lstStyle/>
        <a:p>
          <a:pPr>
            <a:buFont typeface="Wingdings" panose="05000000000000000000" pitchFamily="2" charset="2"/>
            <a:buChar char="Ø"/>
          </a:pPr>
          <a:r>
            <a:rPr lang="en-CA" dirty="0">
              <a:latin typeface="Verdana" panose="020B0604030504040204" pitchFamily="34" charset="0"/>
              <a:ea typeface="Verdana" panose="020B0604030504040204" pitchFamily="34" charset="0"/>
            </a:rPr>
            <a:t>Another debate will take place to discuss those amendments.</a:t>
          </a:r>
          <a:endParaRPr lang="en-US" dirty="0">
            <a:latin typeface="Verdana" panose="020B0604030504040204" pitchFamily="34" charset="0"/>
            <a:ea typeface="Verdana" panose="020B0604030504040204" pitchFamily="34" charset="0"/>
          </a:endParaRPr>
        </a:p>
      </dgm:t>
    </dgm:pt>
    <dgm:pt modelId="{5B617E00-B34D-46CA-850D-306F1698B1AA}" type="parTrans" cxnId="{E9EC69D7-98C1-4D66-8158-F98651BAFAA4}">
      <dgm:prSet/>
      <dgm:spPr/>
      <dgm:t>
        <a:bodyPr/>
        <a:lstStyle/>
        <a:p>
          <a:endParaRPr lang="en-US"/>
        </a:p>
      </dgm:t>
    </dgm:pt>
    <dgm:pt modelId="{7A794AFD-27A2-4FB9-B4DD-CCE305FAA439}" type="sibTrans" cxnId="{E9EC69D7-98C1-4D66-8158-F98651BAFAA4}">
      <dgm:prSet/>
      <dgm:spPr/>
      <dgm:t>
        <a:bodyPr/>
        <a:lstStyle/>
        <a:p>
          <a:endParaRPr lang="en-US"/>
        </a:p>
      </dgm:t>
    </dgm:pt>
    <dgm:pt modelId="{46928EA5-E2EE-4BE0-A49A-43F65B7E11AB}">
      <dgm:prSet/>
      <dgm:spPr/>
      <dgm:t>
        <a:bodyPr/>
        <a:lstStyle/>
        <a:p>
          <a:pPr>
            <a:buFont typeface="Wingdings" panose="05000000000000000000" pitchFamily="2" charset="2"/>
            <a:buChar char="Ø"/>
          </a:pPr>
          <a:r>
            <a:rPr lang="en-CA" dirty="0">
              <a:latin typeface="Verdana" panose="020B0604030504040204" pitchFamily="34" charset="0"/>
              <a:ea typeface="Verdana" panose="020B0604030504040204" pitchFamily="34" charset="0"/>
            </a:rPr>
            <a:t>It is the role of the chairperson of the committee to report about Bill to the House of Commons along with any amendments they may have made.</a:t>
          </a:r>
          <a:endParaRPr lang="en-US" dirty="0">
            <a:latin typeface="Verdana" panose="020B0604030504040204" pitchFamily="34" charset="0"/>
            <a:ea typeface="Verdana" panose="020B0604030504040204" pitchFamily="34" charset="0"/>
          </a:endParaRPr>
        </a:p>
      </dgm:t>
    </dgm:pt>
    <dgm:pt modelId="{CB038AF8-A277-4A28-82E5-D938C07F8551}" type="parTrans" cxnId="{C2DD1EFD-CE32-4692-AC9C-A1246A0BDE64}">
      <dgm:prSet/>
      <dgm:spPr/>
      <dgm:t>
        <a:bodyPr/>
        <a:lstStyle/>
        <a:p>
          <a:endParaRPr lang="en-US"/>
        </a:p>
      </dgm:t>
    </dgm:pt>
    <dgm:pt modelId="{47969CCA-0357-4DEA-A079-AB434854FCF7}" type="sibTrans" cxnId="{C2DD1EFD-CE32-4692-AC9C-A1246A0BDE64}">
      <dgm:prSet/>
      <dgm:spPr/>
      <dgm:t>
        <a:bodyPr/>
        <a:lstStyle/>
        <a:p>
          <a:endParaRPr lang="en-US"/>
        </a:p>
      </dgm:t>
    </dgm:pt>
    <dgm:pt modelId="{9BE3BD75-0566-4556-944E-1CB258698162}">
      <dgm:prSet/>
      <dgm:spPr/>
      <dgm:t>
        <a:bodyPr/>
        <a:lstStyle/>
        <a:p>
          <a:pPr>
            <a:buFont typeface="Wingdings" panose="05000000000000000000" pitchFamily="2" charset="2"/>
            <a:buChar char="Ø"/>
          </a:pPr>
          <a:r>
            <a:rPr lang="en-CA" dirty="0">
              <a:latin typeface="Verdana" panose="020B0604030504040204" pitchFamily="34" charset="0"/>
              <a:ea typeface="Verdana" panose="020B0604030504040204" pitchFamily="34" charset="0"/>
            </a:rPr>
            <a:t>This stage concludes when the debate ends.</a:t>
          </a:r>
          <a:endParaRPr lang="en-US" dirty="0">
            <a:latin typeface="Verdana" panose="020B0604030504040204" pitchFamily="34" charset="0"/>
            <a:ea typeface="Verdana" panose="020B0604030504040204" pitchFamily="34" charset="0"/>
          </a:endParaRPr>
        </a:p>
      </dgm:t>
    </dgm:pt>
    <dgm:pt modelId="{6F0B4FAA-33C4-41B9-BBE4-9F9E49788D1E}" type="parTrans" cxnId="{99BA52D4-3BFA-45A8-AF3A-677B95BC4949}">
      <dgm:prSet/>
      <dgm:spPr/>
      <dgm:t>
        <a:bodyPr/>
        <a:lstStyle/>
        <a:p>
          <a:endParaRPr lang="en-US"/>
        </a:p>
      </dgm:t>
    </dgm:pt>
    <dgm:pt modelId="{80467ADA-6D17-4000-9954-DA27C0728804}" type="sibTrans" cxnId="{99BA52D4-3BFA-45A8-AF3A-677B95BC4949}">
      <dgm:prSet/>
      <dgm:spPr/>
      <dgm:t>
        <a:bodyPr/>
        <a:lstStyle/>
        <a:p>
          <a:endParaRPr lang="en-US"/>
        </a:p>
      </dgm:t>
    </dgm:pt>
    <dgm:pt modelId="{B3E57E1C-BAA5-4CB1-B9AF-C89D58ADFC3C}" type="pres">
      <dgm:prSet presAssocID="{BC78AA7C-F27E-4551-874B-ACD573E77170}" presName="linear" presStyleCnt="0">
        <dgm:presLayoutVars>
          <dgm:animLvl val="lvl"/>
          <dgm:resizeHandles val="exact"/>
        </dgm:presLayoutVars>
      </dgm:prSet>
      <dgm:spPr/>
      <dgm:t>
        <a:bodyPr/>
        <a:lstStyle/>
        <a:p>
          <a:endParaRPr lang="en-CA"/>
        </a:p>
      </dgm:t>
    </dgm:pt>
    <dgm:pt modelId="{A90ADF28-DFD2-4D67-B742-B11B5FB5C0B1}" type="pres">
      <dgm:prSet presAssocID="{792E1A5E-7920-4BF0-A9FC-9823D962E89A}" presName="parentText" presStyleLbl="node1" presStyleIdx="0" presStyleCnt="1" custLinFactNeighborX="0" custLinFactNeighborY="-1482">
        <dgm:presLayoutVars>
          <dgm:chMax val="0"/>
          <dgm:bulletEnabled val="1"/>
        </dgm:presLayoutVars>
      </dgm:prSet>
      <dgm:spPr/>
      <dgm:t>
        <a:bodyPr/>
        <a:lstStyle/>
        <a:p>
          <a:endParaRPr lang="en-CA"/>
        </a:p>
      </dgm:t>
    </dgm:pt>
    <dgm:pt modelId="{0395300E-9F00-41F1-8966-A520CCCD5176}" type="pres">
      <dgm:prSet presAssocID="{792E1A5E-7920-4BF0-A9FC-9823D962E89A}" presName="childText" presStyleLbl="revTx" presStyleIdx="0" presStyleCnt="1">
        <dgm:presLayoutVars>
          <dgm:bulletEnabled val="1"/>
        </dgm:presLayoutVars>
      </dgm:prSet>
      <dgm:spPr/>
      <dgm:t>
        <a:bodyPr/>
        <a:lstStyle/>
        <a:p>
          <a:endParaRPr lang="en-CA"/>
        </a:p>
      </dgm:t>
    </dgm:pt>
  </dgm:ptLst>
  <dgm:cxnLst>
    <dgm:cxn modelId="{AFCBFCFE-F9F4-4715-907E-C5C72C4440AC}" type="presOf" srcId="{BC78AA7C-F27E-4551-874B-ACD573E77170}" destId="{B3E57E1C-BAA5-4CB1-B9AF-C89D58ADFC3C}" srcOrd="0" destOrd="0" presId="urn:microsoft.com/office/officeart/2005/8/layout/vList2"/>
    <dgm:cxn modelId="{99BA52D4-3BFA-45A8-AF3A-677B95BC4949}" srcId="{792E1A5E-7920-4BF0-A9FC-9823D962E89A}" destId="{9BE3BD75-0566-4556-944E-1CB258698162}" srcOrd="4" destOrd="0" parTransId="{6F0B4FAA-33C4-41B9-BBE4-9F9E49788D1E}" sibTransId="{80467ADA-6D17-4000-9954-DA27C0728804}"/>
    <dgm:cxn modelId="{FAB4263B-B721-4F88-820C-A6160951471C}" type="presOf" srcId="{9BE3BD75-0566-4556-944E-1CB258698162}" destId="{0395300E-9F00-41F1-8966-A520CCCD5176}" srcOrd="0" destOrd="4" presId="urn:microsoft.com/office/officeart/2005/8/layout/vList2"/>
    <dgm:cxn modelId="{8384FC2E-B1A2-4815-8918-AD390AB7C625}" srcId="{BC78AA7C-F27E-4551-874B-ACD573E77170}" destId="{792E1A5E-7920-4BF0-A9FC-9823D962E89A}" srcOrd="0" destOrd="0" parTransId="{9AC898B6-3F44-4ADA-A505-1ECA4CB61DDE}" sibTransId="{8B75C5FF-3C34-4F11-BB17-9F417BB4635E}"/>
    <dgm:cxn modelId="{DD2B64EC-CB19-49B2-AB25-A5FBE1AFFAFC}" type="presOf" srcId="{D558CBEF-F877-4515-A5AA-06E72E353540}" destId="{0395300E-9F00-41F1-8966-A520CCCD5176}" srcOrd="0" destOrd="2" presId="urn:microsoft.com/office/officeart/2005/8/layout/vList2"/>
    <dgm:cxn modelId="{CF8990B9-C819-46F4-A595-B73B98769954}" type="presOf" srcId="{9186CFCA-3833-4588-BE21-B2BF1468239C}" destId="{0395300E-9F00-41F1-8966-A520CCCD5176}" srcOrd="0" destOrd="1" presId="urn:microsoft.com/office/officeart/2005/8/layout/vList2"/>
    <dgm:cxn modelId="{E9EC69D7-98C1-4D66-8158-F98651BAFAA4}" srcId="{792E1A5E-7920-4BF0-A9FC-9823D962E89A}" destId="{D558CBEF-F877-4515-A5AA-06E72E353540}" srcOrd="2" destOrd="0" parTransId="{5B617E00-B34D-46CA-850D-306F1698B1AA}" sibTransId="{7A794AFD-27A2-4FB9-B4DD-CCE305FAA439}"/>
    <dgm:cxn modelId="{AA4F18BD-651E-426F-AEDF-E61CD2C20206}" type="presOf" srcId="{74CD9AA2-74F5-407C-BB42-B2F24AE83B6C}" destId="{0395300E-9F00-41F1-8966-A520CCCD5176}" srcOrd="0" destOrd="0" presId="urn:microsoft.com/office/officeart/2005/8/layout/vList2"/>
    <dgm:cxn modelId="{C2DD1EFD-CE32-4692-AC9C-A1246A0BDE64}" srcId="{792E1A5E-7920-4BF0-A9FC-9823D962E89A}" destId="{46928EA5-E2EE-4BE0-A49A-43F65B7E11AB}" srcOrd="3" destOrd="0" parTransId="{CB038AF8-A277-4A28-82E5-D938C07F8551}" sibTransId="{47969CCA-0357-4DEA-A079-AB434854FCF7}"/>
    <dgm:cxn modelId="{6E4AC661-EAA7-4015-A88B-BB6127DA4EF6}" type="presOf" srcId="{792E1A5E-7920-4BF0-A9FC-9823D962E89A}" destId="{A90ADF28-DFD2-4D67-B742-B11B5FB5C0B1}" srcOrd="0" destOrd="0" presId="urn:microsoft.com/office/officeart/2005/8/layout/vList2"/>
    <dgm:cxn modelId="{F568B086-366D-4EC6-8449-2B5F7713134F}" type="presOf" srcId="{46928EA5-E2EE-4BE0-A49A-43F65B7E11AB}" destId="{0395300E-9F00-41F1-8966-A520CCCD5176}" srcOrd="0" destOrd="3" presId="urn:microsoft.com/office/officeart/2005/8/layout/vList2"/>
    <dgm:cxn modelId="{B3F13CEA-E5C1-46A0-ABE8-3B38ABB6683A}" srcId="{792E1A5E-7920-4BF0-A9FC-9823D962E89A}" destId="{9186CFCA-3833-4588-BE21-B2BF1468239C}" srcOrd="1" destOrd="0" parTransId="{CB2E2D36-D9EE-4A66-9B4E-6D5EA41DDFE7}" sibTransId="{8C176353-DE58-414C-9608-D754F76A2BDF}"/>
    <dgm:cxn modelId="{DF777410-DC35-4EC4-8BD6-76C49BE2C2E6}" srcId="{792E1A5E-7920-4BF0-A9FC-9823D962E89A}" destId="{74CD9AA2-74F5-407C-BB42-B2F24AE83B6C}" srcOrd="0" destOrd="0" parTransId="{234EB6F6-EC5F-45B9-BFAC-33B9C5B48A2C}" sibTransId="{2CAF6B04-BFA3-4026-B150-A682721EF752}"/>
    <dgm:cxn modelId="{AE067448-87DE-4E34-B239-450F12165E08}" type="presParOf" srcId="{B3E57E1C-BAA5-4CB1-B9AF-C89D58ADFC3C}" destId="{A90ADF28-DFD2-4D67-B742-B11B5FB5C0B1}" srcOrd="0" destOrd="0" presId="urn:microsoft.com/office/officeart/2005/8/layout/vList2"/>
    <dgm:cxn modelId="{31C70D48-D202-47FA-ABD2-1497BE708C11}" type="presParOf" srcId="{B3E57E1C-BAA5-4CB1-B9AF-C89D58ADFC3C}" destId="{0395300E-9F00-41F1-8966-A520CCCD517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0EF780-4706-4CAB-AB12-6E5C13F46ED3}" type="doc">
      <dgm:prSet loTypeId="urn:microsoft.com/office/officeart/2005/8/layout/vList2" loCatId="list" qsTypeId="urn:microsoft.com/office/officeart/2005/8/quickstyle/simple4" qsCatId="simple" csTypeId="urn:microsoft.com/office/officeart/2005/8/colors/accent4_2" csCatId="accent4" phldr="1"/>
      <dgm:spPr/>
      <dgm:t>
        <a:bodyPr/>
        <a:lstStyle/>
        <a:p>
          <a:endParaRPr lang="en-US"/>
        </a:p>
      </dgm:t>
    </dgm:pt>
    <dgm:pt modelId="{04D4B37C-2810-438C-8192-94D058CBBDC7}">
      <dgm:prSet custT="1"/>
      <dgm:spPr/>
      <dgm:t>
        <a:bodyPr/>
        <a:lstStyle/>
        <a:p>
          <a:pPr algn="l"/>
          <a:r>
            <a:rPr lang="en-US" sz="2800" dirty="0">
              <a:latin typeface="Verdana" panose="020B0604030504040204" pitchFamily="34" charset="0"/>
              <a:ea typeface="Verdana" panose="020B0604030504040204" pitchFamily="34" charset="0"/>
            </a:rPr>
            <a:t>THIRD READING</a:t>
          </a:r>
        </a:p>
      </dgm:t>
    </dgm:pt>
    <dgm:pt modelId="{26FF8959-EDC0-4AEC-83F3-E8AB9303E881}" type="parTrans" cxnId="{F25212D9-C197-4157-A748-8C0D58FEFC3F}">
      <dgm:prSet/>
      <dgm:spPr/>
      <dgm:t>
        <a:bodyPr/>
        <a:lstStyle/>
        <a:p>
          <a:endParaRPr lang="en-US"/>
        </a:p>
      </dgm:t>
    </dgm:pt>
    <dgm:pt modelId="{5B487A26-B5AF-4896-936C-E36168272F73}" type="sibTrans" cxnId="{F25212D9-C197-4157-A748-8C0D58FEFC3F}">
      <dgm:prSet/>
      <dgm:spPr/>
      <dgm:t>
        <a:bodyPr/>
        <a:lstStyle/>
        <a:p>
          <a:endParaRPr lang="en-US"/>
        </a:p>
      </dgm:t>
    </dgm:pt>
    <dgm:pt modelId="{B959EBC0-E3D0-4D53-831A-F1373D95D5C5}">
      <dgm:prSet custT="1"/>
      <dgm:spPr/>
      <dgm:t>
        <a:bodyPr/>
        <a:lstStyle/>
        <a:p>
          <a:pPr>
            <a:buFont typeface="Wingdings" panose="05000000000000000000" pitchFamily="2" charset="2"/>
            <a:buChar char="Ø"/>
          </a:pPr>
          <a:r>
            <a:rPr lang="en-CA" sz="2000" dirty="0">
              <a:latin typeface="Verdana" panose="020B0604030504040204" pitchFamily="34" charset="0"/>
              <a:ea typeface="Verdana" panose="020B0604030504040204" pitchFamily="34" charset="0"/>
            </a:rPr>
            <a:t>At this stage, the MPs debate on Bill in his final form and vote to decide whether or not the House should pass him. </a:t>
          </a:r>
          <a:endParaRPr lang="en-US" sz="2300" dirty="0"/>
        </a:p>
      </dgm:t>
    </dgm:pt>
    <dgm:pt modelId="{CA31B0B2-1830-4285-AB04-B308D4805F7D}" type="parTrans" cxnId="{EC47ED76-79C8-4E72-ABA6-15AF3B7A3503}">
      <dgm:prSet/>
      <dgm:spPr/>
      <dgm:t>
        <a:bodyPr/>
        <a:lstStyle/>
        <a:p>
          <a:endParaRPr lang="en-US"/>
        </a:p>
      </dgm:t>
    </dgm:pt>
    <dgm:pt modelId="{EA6C60EE-EF95-4497-A368-74176F5ECD75}" type="sibTrans" cxnId="{EC47ED76-79C8-4E72-ABA6-15AF3B7A3503}">
      <dgm:prSet/>
      <dgm:spPr/>
      <dgm:t>
        <a:bodyPr/>
        <a:lstStyle/>
        <a:p>
          <a:endParaRPr lang="en-US"/>
        </a:p>
      </dgm:t>
    </dgm:pt>
    <dgm:pt modelId="{DFF99DF4-2ECC-4CBE-AA7F-1DB0BE770688}">
      <dgm:prSet custT="1"/>
      <dgm:spPr/>
      <dgm:t>
        <a:bodyPr/>
        <a:lstStyle/>
        <a:p>
          <a:endParaRPr lang="en-US" sz="2300" dirty="0"/>
        </a:p>
      </dgm:t>
    </dgm:pt>
    <dgm:pt modelId="{363CAE23-76A0-4755-B664-66B89EE2D4BD}" type="parTrans" cxnId="{D3547F45-73D6-40F3-8F15-5E860E225592}">
      <dgm:prSet/>
      <dgm:spPr/>
      <dgm:t>
        <a:bodyPr/>
        <a:lstStyle/>
        <a:p>
          <a:endParaRPr lang="en-CA"/>
        </a:p>
      </dgm:t>
    </dgm:pt>
    <dgm:pt modelId="{278C9495-7B34-4AE0-AD96-77CE095F62ED}" type="sibTrans" cxnId="{D3547F45-73D6-40F3-8F15-5E860E225592}">
      <dgm:prSet/>
      <dgm:spPr/>
      <dgm:t>
        <a:bodyPr/>
        <a:lstStyle/>
        <a:p>
          <a:endParaRPr lang="en-CA"/>
        </a:p>
      </dgm:t>
    </dgm:pt>
    <dgm:pt modelId="{00C61BEB-8588-4480-91CE-2EBB693D65D5}">
      <dgm:prSet custT="1"/>
      <dgm:spPr/>
      <dgm:t>
        <a:bodyPr/>
        <a:lstStyle/>
        <a:p>
          <a:pPr>
            <a:buFont typeface="Wingdings" panose="05000000000000000000" pitchFamily="2" charset="2"/>
            <a:buChar char="Ø"/>
          </a:pPr>
          <a:r>
            <a:rPr lang="en-CA" sz="2000" dirty="0">
              <a:latin typeface="Verdana" panose="020B0604030504040204" pitchFamily="34" charset="0"/>
              <a:ea typeface="Verdana" panose="020B0604030504040204" pitchFamily="34" charset="0"/>
            </a:rPr>
            <a:t>Sometimes they can change their minds about Bill. They might vote for him at Second Reading but not at Third Reading if they do not like the changes that were made to Bill.</a:t>
          </a:r>
          <a:endParaRPr lang="en-US" sz="2300" dirty="0"/>
        </a:p>
      </dgm:t>
    </dgm:pt>
    <dgm:pt modelId="{E1835012-B39A-489F-BCB0-D3EC00A3B513}" type="parTrans" cxnId="{864F4DB6-44F6-494B-8C7D-C064F09ACA81}">
      <dgm:prSet/>
      <dgm:spPr/>
      <dgm:t>
        <a:bodyPr/>
        <a:lstStyle/>
        <a:p>
          <a:endParaRPr lang="en-CA"/>
        </a:p>
      </dgm:t>
    </dgm:pt>
    <dgm:pt modelId="{54722753-6AD2-48A7-AC86-DFBFB7941A23}" type="sibTrans" cxnId="{864F4DB6-44F6-494B-8C7D-C064F09ACA81}">
      <dgm:prSet/>
      <dgm:spPr/>
      <dgm:t>
        <a:bodyPr/>
        <a:lstStyle/>
        <a:p>
          <a:endParaRPr lang="en-CA"/>
        </a:p>
      </dgm:t>
    </dgm:pt>
    <dgm:pt modelId="{3A4C62CA-5A84-4474-A0B7-5BEE63EC81D0}">
      <dgm:prSet custT="1"/>
      <dgm:spPr/>
      <dgm:t>
        <a:bodyPr/>
        <a:lstStyle/>
        <a:p>
          <a:pPr>
            <a:buFont typeface="Wingdings" panose="05000000000000000000" pitchFamily="2" charset="2"/>
            <a:buChar char="Ø"/>
          </a:pPr>
          <a:r>
            <a:rPr lang="en-CA" sz="2000" dirty="0">
              <a:latin typeface="Verdana" panose="020B0604030504040204" pitchFamily="34" charset="0"/>
              <a:ea typeface="Verdana" panose="020B0604030504040204" pitchFamily="34" charset="0"/>
            </a:rPr>
            <a:t>After Bill passes the Third Reading he is considered passed by the House.</a:t>
          </a:r>
          <a:endParaRPr lang="en-US" sz="2300" dirty="0"/>
        </a:p>
      </dgm:t>
    </dgm:pt>
    <dgm:pt modelId="{53251950-43FD-4A87-86CE-77BC2370B4D1}" type="parTrans" cxnId="{AB926436-D605-4836-9959-01F887AC4937}">
      <dgm:prSet/>
      <dgm:spPr/>
      <dgm:t>
        <a:bodyPr/>
        <a:lstStyle/>
        <a:p>
          <a:endParaRPr lang="en-CA"/>
        </a:p>
      </dgm:t>
    </dgm:pt>
    <dgm:pt modelId="{0ED16760-39A3-4E89-A66C-A7BB13BD4E24}" type="sibTrans" cxnId="{AB926436-D605-4836-9959-01F887AC4937}">
      <dgm:prSet/>
      <dgm:spPr/>
      <dgm:t>
        <a:bodyPr/>
        <a:lstStyle/>
        <a:p>
          <a:endParaRPr lang="en-CA"/>
        </a:p>
      </dgm:t>
    </dgm:pt>
    <dgm:pt modelId="{8CF32DA8-AC2F-4710-A9F5-F71F6DC7C340}">
      <dgm:prSet custT="1"/>
      <dgm:spPr/>
      <dgm:t>
        <a:bodyPr/>
        <a:lstStyle/>
        <a:p>
          <a:pPr>
            <a:buFont typeface="Wingdings" panose="05000000000000000000" pitchFamily="2" charset="2"/>
            <a:buChar char="Ø"/>
          </a:pPr>
          <a:r>
            <a:rPr lang="en-CA" sz="2000" dirty="0">
              <a:latin typeface="Verdana" panose="020B0604030504040204" pitchFamily="34" charset="0"/>
              <a:ea typeface="Verdana" panose="020B0604030504040204" pitchFamily="34" charset="0"/>
            </a:rPr>
            <a:t>Bill finally leaves the House hails a taxi and makes his way to the Senate. </a:t>
          </a:r>
          <a:endParaRPr lang="en-US" sz="2300" dirty="0"/>
        </a:p>
      </dgm:t>
    </dgm:pt>
    <dgm:pt modelId="{904D9CCA-AE04-482A-8E41-0C1B716291CD}" type="parTrans" cxnId="{8E154E53-DCBF-41C8-B723-478DC78FBB1E}">
      <dgm:prSet/>
      <dgm:spPr/>
      <dgm:t>
        <a:bodyPr/>
        <a:lstStyle/>
        <a:p>
          <a:endParaRPr lang="en-CA"/>
        </a:p>
      </dgm:t>
    </dgm:pt>
    <dgm:pt modelId="{17B7FB7B-6FB4-45B9-BC12-085F3E3E4334}" type="sibTrans" cxnId="{8E154E53-DCBF-41C8-B723-478DC78FBB1E}">
      <dgm:prSet/>
      <dgm:spPr/>
      <dgm:t>
        <a:bodyPr/>
        <a:lstStyle/>
        <a:p>
          <a:endParaRPr lang="en-CA"/>
        </a:p>
      </dgm:t>
    </dgm:pt>
    <dgm:pt modelId="{7DB4E405-5285-40A5-A4C9-3E87FB3A63BA}" type="pres">
      <dgm:prSet presAssocID="{670EF780-4706-4CAB-AB12-6E5C13F46ED3}" presName="linear" presStyleCnt="0">
        <dgm:presLayoutVars>
          <dgm:animLvl val="lvl"/>
          <dgm:resizeHandles val="exact"/>
        </dgm:presLayoutVars>
      </dgm:prSet>
      <dgm:spPr/>
      <dgm:t>
        <a:bodyPr/>
        <a:lstStyle/>
        <a:p>
          <a:endParaRPr lang="en-CA"/>
        </a:p>
      </dgm:t>
    </dgm:pt>
    <dgm:pt modelId="{1EB651A7-0E0A-467A-8AB5-6C7764CE3B2A}" type="pres">
      <dgm:prSet presAssocID="{04D4B37C-2810-438C-8192-94D058CBBDC7}" presName="parentText" presStyleLbl="node1" presStyleIdx="0" presStyleCnt="1" custLinFactNeighborX="64" custLinFactNeighborY="2974">
        <dgm:presLayoutVars>
          <dgm:chMax val="0"/>
          <dgm:bulletEnabled val="1"/>
        </dgm:presLayoutVars>
      </dgm:prSet>
      <dgm:spPr/>
      <dgm:t>
        <a:bodyPr/>
        <a:lstStyle/>
        <a:p>
          <a:endParaRPr lang="en-CA"/>
        </a:p>
      </dgm:t>
    </dgm:pt>
    <dgm:pt modelId="{5791DDD4-0FD0-4E0D-9164-D504E17772EE}" type="pres">
      <dgm:prSet presAssocID="{04D4B37C-2810-438C-8192-94D058CBBDC7}" presName="childText" presStyleLbl="revTx" presStyleIdx="0" presStyleCnt="1">
        <dgm:presLayoutVars>
          <dgm:bulletEnabled val="1"/>
        </dgm:presLayoutVars>
      </dgm:prSet>
      <dgm:spPr/>
      <dgm:t>
        <a:bodyPr/>
        <a:lstStyle/>
        <a:p>
          <a:endParaRPr lang="en-CA"/>
        </a:p>
      </dgm:t>
    </dgm:pt>
  </dgm:ptLst>
  <dgm:cxnLst>
    <dgm:cxn modelId="{E946B166-8169-4B82-9553-D40AE213A829}" type="presOf" srcId="{00C61BEB-8588-4480-91CE-2EBB693D65D5}" destId="{5791DDD4-0FD0-4E0D-9164-D504E17772EE}" srcOrd="0" destOrd="2" presId="urn:microsoft.com/office/officeart/2005/8/layout/vList2"/>
    <dgm:cxn modelId="{EC47ED76-79C8-4E72-ABA6-15AF3B7A3503}" srcId="{04D4B37C-2810-438C-8192-94D058CBBDC7}" destId="{B959EBC0-E3D0-4D53-831A-F1373D95D5C5}" srcOrd="1" destOrd="0" parTransId="{CA31B0B2-1830-4285-AB04-B308D4805F7D}" sibTransId="{EA6C60EE-EF95-4497-A368-74176F5ECD75}"/>
    <dgm:cxn modelId="{3E4113C1-07EE-4F50-8834-C5C94B04008E}" type="presOf" srcId="{04D4B37C-2810-438C-8192-94D058CBBDC7}" destId="{1EB651A7-0E0A-467A-8AB5-6C7764CE3B2A}" srcOrd="0" destOrd="0" presId="urn:microsoft.com/office/officeart/2005/8/layout/vList2"/>
    <dgm:cxn modelId="{AB926436-D605-4836-9959-01F887AC4937}" srcId="{04D4B37C-2810-438C-8192-94D058CBBDC7}" destId="{3A4C62CA-5A84-4474-A0B7-5BEE63EC81D0}" srcOrd="3" destOrd="0" parTransId="{53251950-43FD-4A87-86CE-77BC2370B4D1}" sibTransId="{0ED16760-39A3-4E89-A66C-A7BB13BD4E24}"/>
    <dgm:cxn modelId="{D3547F45-73D6-40F3-8F15-5E860E225592}" srcId="{04D4B37C-2810-438C-8192-94D058CBBDC7}" destId="{DFF99DF4-2ECC-4CBE-AA7F-1DB0BE770688}" srcOrd="0" destOrd="0" parTransId="{363CAE23-76A0-4755-B664-66B89EE2D4BD}" sibTransId="{278C9495-7B34-4AE0-AD96-77CE095F62ED}"/>
    <dgm:cxn modelId="{8E154E53-DCBF-41C8-B723-478DC78FBB1E}" srcId="{04D4B37C-2810-438C-8192-94D058CBBDC7}" destId="{8CF32DA8-AC2F-4710-A9F5-F71F6DC7C340}" srcOrd="4" destOrd="0" parTransId="{904D9CCA-AE04-482A-8E41-0C1B716291CD}" sibTransId="{17B7FB7B-6FB4-45B9-BC12-085F3E3E4334}"/>
    <dgm:cxn modelId="{864F4DB6-44F6-494B-8C7D-C064F09ACA81}" srcId="{04D4B37C-2810-438C-8192-94D058CBBDC7}" destId="{00C61BEB-8588-4480-91CE-2EBB693D65D5}" srcOrd="2" destOrd="0" parTransId="{E1835012-B39A-489F-BCB0-D3EC00A3B513}" sibTransId="{54722753-6AD2-48A7-AC86-DFBFB7941A23}"/>
    <dgm:cxn modelId="{8FF9FBDD-CCEF-4815-AFFF-2B6E00705232}" type="presOf" srcId="{3A4C62CA-5A84-4474-A0B7-5BEE63EC81D0}" destId="{5791DDD4-0FD0-4E0D-9164-D504E17772EE}" srcOrd="0" destOrd="3" presId="urn:microsoft.com/office/officeart/2005/8/layout/vList2"/>
    <dgm:cxn modelId="{6B775DF0-61A6-46D2-AFFB-5DE487E3FA30}" type="presOf" srcId="{8CF32DA8-AC2F-4710-A9F5-F71F6DC7C340}" destId="{5791DDD4-0FD0-4E0D-9164-D504E17772EE}" srcOrd="0" destOrd="4" presId="urn:microsoft.com/office/officeart/2005/8/layout/vList2"/>
    <dgm:cxn modelId="{19C3C356-B40B-44D3-AC00-E4D06E180CD2}" type="presOf" srcId="{B959EBC0-E3D0-4D53-831A-F1373D95D5C5}" destId="{5791DDD4-0FD0-4E0D-9164-D504E17772EE}" srcOrd="0" destOrd="1" presId="urn:microsoft.com/office/officeart/2005/8/layout/vList2"/>
    <dgm:cxn modelId="{E6E029B1-8BE9-4866-96CC-F26DF1CF1E07}" type="presOf" srcId="{DFF99DF4-2ECC-4CBE-AA7F-1DB0BE770688}" destId="{5791DDD4-0FD0-4E0D-9164-D504E17772EE}" srcOrd="0" destOrd="0" presId="urn:microsoft.com/office/officeart/2005/8/layout/vList2"/>
    <dgm:cxn modelId="{20AA2C72-9BC3-4BAD-923B-8F7B854A4CD1}" type="presOf" srcId="{670EF780-4706-4CAB-AB12-6E5C13F46ED3}" destId="{7DB4E405-5285-40A5-A4C9-3E87FB3A63BA}" srcOrd="0" destOrd="0" presId="urn:microsoft.com/office/officeart/2005/8/layout/vList2"/>
    <dgm:cxn modelId="{F25212D9-C197-4157-A748-8C0D58FEFC3F}" srcId="{670EF780-4706-4CAB-AB12-6E5C13F46ED3}" destId="{04D4B37C-2810-438C-8192-94D058CBBDC7}" srcOrd="0" destOrd="0" parTransId="{26FF8959-EDC0-4AEC-83F3-E8AB9303E881}" sibTransId="{5B487A26-B5AF-4896-936C-E36168272F73}"/>
    <dgm:cxn modelId="{1E5FBB77-5A43-4BC8-BBF7-729EE8AEEDCA}" type="presParOf" srcId="{7DB4E405-5285-40A5-A4C9-3E87FB3A63BA}" destId="{1EB651A7-0E0A-467A-8AB5-6C7764CE3B2A}" srcOrd="0" destOrd="0" presId="urn:microsoft.com/office/officeart/2005/8/layout/vList2"/>
    <dgm:cxn modelId="{3B0A91B7-F50C-43A2-BFDF-F9825F77983A}" type="presParOf" srcId="{7DB4E405-5285-40A5-A4C9-3E87FB3A63BA}" destId="{5791DDD4-0FD0-4E0D-9164-D504E17772E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0C0CA0-0115-4D48-A836-8F07D47170B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5C47BD4-982D-4E1B-9C35-CA135021CA08}">
      <dgm:prSet custT="1"/>
      <dgm:spPr/>
      <dgm:t>
        <a:bodyPr/>
        <a:lstStyle/>
        <a:p>
          <a:r>
            <a:rPr lang="en-CA" sz="2000" dirty="0">
              <a:solidFill>
                <a:schemeClr val="bg1"/>
              </a:solidFill>
              <a:latin typeface="Verdana" panose="020B0604030504040204" pitchFamily="34" charset="0"/>
              <a:ea typeface="Verdana" panose="020B0604030504040204" pitchFamily="34" charset="0"/>
            </a:rPr>
            <a:t>When Bill is passed by the Senate, if any amendments were made, the other chamber must agree to those amendments. </a:t>
          </a:r>
          <a:endParaRPr lang="en-US" sz="2000" dirty="0">
            <a:solidFill>
              <a:schemeClr val="bg1"/>
            </a:solidFill>
            <a:latin typeface="Verdana" panose="020B0604030504040204" pitchFamily="34" charset="0"/>
            <a:ea typeface="Verdana" panose="020B0604030504040204" pitchFamily="34" charset="0"/>
          </a:endParaRPr>
        </a:p>
      </dgm:t>
    </dgm:pt>
    <dgm:pt modelId="{E339AC25-38FF-49DB-8380-E24461C0A23D}" type="parTrans" cxnId="{AAD6F5A5-FF51-4B90-9016-2EF6C9BCAE37}">
      <dgm:prSet/>
      <dgm:spPr/>
      <dgm:t>
        <a:bodyPr/>
        <a:lstStyle/>
        <a:p>
          <a:endParaRPr lang="en-US"/>
        </a:p>
      </dgm:t>
    </dgm:pt>
    <dgm:pt modelId="{0635B2CA-ACA5-4C1A-B6E5-97F370670627}" type="sibTrans" cxnId="{AAD6F5A5-FF51-4B90-9016-2EF6C9BCAE37}">
      <dgm:prSet/>
      <dgm:spPr/>
      <dgm:t>
        <a:bodyPr/>
        <a:lstStyle/>
        <a:p>
          <a:endParaRPr lang="en-US"/>
        </a:p>
      </dgm:t>
    </dgm:pt>
    <dgm:pt modelId="{07BF4E57-FF02-4FAA-AA55-BB459CF1C4A7}">
      <dgm:prSet custT="1"/>
      <dgm:spPr/>
      <dgm:t>
        <a:bodyPr/>
        <a:lstStyle/>
        <a:p>
          <a:r>
            <a:rPr lang="en-CA" sz="2000" dirty="0">
              <a:solidFill>
                <a:schemeClr val="bg1"/>
              </a:solidFill>
              <a:latin typeface="Verdana" panose="020B0604030504040204" pitchFamily="34" charset="0"/>
              <a:ea typeface="Verdana" panose="020B0604030504040204" pitchFamily="34" charset="0"/>
            </a:rPr>
            <a:t>Messages may go back and forth until an agreement is reached.</a:t>
          </a:r>
          <a:endParaRPr lang="en-US" sz="2000" dirty="0">
            <a:solidFill>
              <a:schemeClr val="bg1"/>
            </a:solidFill>
            <a:latin typeface="Verdana" panose="020B0604030504040204" pitchFamily="34" charset="0"/>
            <a:ea typeface="Verdana" panose="020B0604030504040204" pitchFamily="34" charset="0"/>
          </a:endParaRPr>
        </a:p>
      </dgm:t>
    </dgm:pt>
    <dgm:pt modelId="{D6A4DEB6-3406-49D2-842F-E993DE10E247}" type="parTrans" cxnId="{A87207EC-8DF9-4D5E-AA37-FC70103DCA08}">
      <dgm:prSet/>
      <dgm:spPr/>
      <dgm:t>
        <a:bodyPr/>
        <a:lstStyle/>
        <a:p>
          <a:endParaRPr lang="en-US"/>
        </a:p>
      </dgm:t>
    </dgm:pt>
    <dgm:pt modelId="{071B7127-6408-41CF-8142-E7C691BDA216}" type="sibTrans" cxnId="{A87207EC-8DF9-4D5E-AA37-FC70103DCA08}">
      <dgm:prSet/>
      <dgm:spPr/>
      <dgm:t>
        <a:bodyPr/>
        <a:lstStyle/>
        <a:p>
          <a:endParaRPr lang="en-US"/>
        </a:p>
      </dgm:t>
    </dgm:pt>
    <dgm:pt modelId="{08A3B7A2-C94A-4F1C-A905-915314FCF1A9}">
      <dgm:prSet custT="1"/>
      <dgm:spPr/>
      <dgm:t>
        <a:bodyPr/>
        <a:lstStyle/>
        <a:p>
          <a:r>
            <a:rPr lang="en-CA" sz="2000" dirty="0">
              <a:solidFill>
                <a:schemeClr val="bg1"/>
              </a:solidFill>
              <a:latin typeface="Verdana" panose="020B0604030504040204" pitchFamily="34" charset="0"/>
              <a:ea typeface="Verdana" panose="020B0604030504040204" pitchFamily="34" charset="0"/>
            </a:rPr>
            <a:t>Once the House of Commons and the Senate agree to pass Bill in exactly the same way, he has a date with the </a:t>
          </a:r>
          <a:r>
            <a:rPr lang="en-CA" sz="2000" dirty="0" smtClean="0">
              <a:solidFill>
                <a:schemeClr val="bg1"/>
              </a:solidFill>
              <a:latin typeface="Verdana" panose="020B0604030504040204" pitchFamily="34" charset="0"/>
              <a:ea typeface="Verdana" panose="020B0604030504040204" pitchFamily="34" charset="0"/>
            </a:rPr>
            <a:t>governor general </a:t>
          </a:r>
          <a:r>
            <a:rPr lang="en-CA" sz="2000" dirty="0">
              <a:solidFill>
                <a:schemeClr val="bg1"/>
              </a:solidFill>
              <a:latin typeface="Verdana" panose="020B0604030504040204" pitchFamily="34" charset="0"/>
              <a:ea typeface="Verdana" panose="020B0604030504040204" pitchFamily="34" charset="0"/>
            </a:rPr>
            <a:t>or a representative of the </a:t>
          </a:r>
          <a:r>
            <a:rPr lang="en-CA" sz="2000" dirty="0" smtClean="0">
              <a:solidFill>
                <a:schemeClr val="bg1"/>
              </a:solidFill>
              <a:latin typeface="Verdana" panose="020B0604030504040204" pitchFamily="34" charset="0"/>
              <a:ea typeface="Verdana" panose="020B0604030504040204" pitchFamily="34" charset="0"/>
            </a:rPr>
            <a:t>governor general </a:t>
          </a:r>
          <a:r>
            <a:rPr lang="en-CA" sz="2000" dirty="0">
              <a:solidFill>
                <a:schemeClr val="bg1"/>
              </a:solidFill>
              <a:latin typeface="Verdana" panose="020B0604030504040204" pitchFamily="34" charset="0"/>
              <a:ea typeface="Verdana" panose="020B0604030504040204" pitchFamily="34" charset="0"/>
            </a:rPr>
            <a:t>for approval.</a:t>
          </a:r>
          <a:endParaRPr lang="en-US" sz="2000" dirty="0">
            <a:solidFill>
              <a:schemeClr val="bg1"/>
            </a:solidFill>
            <a:latin typeface="Verdana" panose="020B0604030504040204" pitchFamily="34" charset="0"/>
            <a:ea typeface="Verdana" panose="020B0604030504040204" pitchFamily="34" charset="0"/>
          </a:endParaRPr>
        </a:p>
      </dgm:t>
    </dgm:pt>
    <dgm:pt modelId="{77DE4E37-C43E-4657-A38F-79B3911C7945}" type="parTrans" cxnId="{6C4A8F45-B856-4DA6-AD44-505D908B73FE}">
      <dgm:prSet/>
      <dgm:spPr/>
      <dgm:t>
        <a:bodyPr/>
        <a:lstStyle/>
        <a:p>
          <a:endParaRPr lang="en-US"/>
        </a:p>
      </dgm:t>
    </dgm:pt>
    <dgm:pt modelId="{2C1083F4-FB25-4DC6-9560-F88C0D64733A}" type="sibTrans" cxnId="{6C4A8F45-B856-4DA6-AD44-505D908B73FE}">
      <dgm:prSet/>
      <dgm:spPr/>
      <dgm:t>
        <a:bodyPr/>
        <a:lstStyle/>
        <a:p>
          <a:endParaRPr lang="en-US"/>
        </a:p>
      </dgm:t>
    </dgm:pt>
    <dgm:pt modelId="{218C34FF-452D-482E-8E34-D40308CC26B6}" type="pres">
      <dgm:prSet presAssocID="{D60C0CA0-0115-4D48-A836-8F07D47170BC}" presName="vert0" presStyleCnt="0">
        <dgm:presLayoutVars>
          <dgm:dir/>
          <dgm:animOne val="branch"/>
          <dgm:animLvl val="lvl"/>
        </dgm:presLayoutVars>
      </dgm:prSet>
      <dgm:spPr/>
      <dgm:t>
        <a:bodyPr/>
        <a:lstStyle/>
        <a:p>
          <a:endParaRPr lang="en-CA"/>
        </a:p>
      </dgm:t>
    </dgm:pt>
    <dgm:pt modelId="{3A2017FB-557F-486C-AEC5-E0CC1DD2D5E3}" type="pres">
      <dgm:prSet presAssocID="{D5C47BD4-982D-4E1B-9C35-CA135021CA08}" presName="thickLine" presStyleLbl="alignNode1" presStyleIdx="0" presStyleCnt="3"/>
      <dgm:spPr/>
    </dgm:pt>
    <dgm:pt modelId="{75475756-9E71-4BDA-9CB0-2445901DC4C7}" type="pres">
      <dgm:prSet presAssocID="{D5C47BD4-982D-4E1B-9C35-CA135021CA08}" presName="horz1" presStyleCnt="0"/>
      <dgm:spPr/>
    </dgm:pt>
    <dgm:pt modelId="{8DE9054B-8AA1-4490-9A1D-CB78A8BDAF48}" type="pres">
      <dgm:prSet presAssocID="{D5C47BD4-982D-4E1B-9C35-CA135021CA08}" presName="tx1" presStyleLbl="revTx" presStyleIdx="0" presStyleCnt="3"/>
      <dgm:spPr/>
      <dgm:t>
        <a:bodyPr/>
        <a:lstStyle/>
        <a:p>
          <a:endParaRPr lang="en-CA"/>
        </a:p>
      </dgm:t>
    </dgm:pt>
    <dgm:pt modelId="{2C48BEEF-BC40-4350-91EA-37E802B3B216}" type="pres">
      <dgm:prSet presAssocID="{D5C47BD4-982D-4E1B-9C35-CA135021CA08}" presName="vert1" presStyleCnt="0"/>
      <dgm:spPr/>
    </dgm:pt>
    <dgm:pt modelId="{90B56A25-804A-4791-B2FC-40D69AA20271}" type="pres">
      <dgm:prSet presAssocID="{07BF4E57-FF02-4FAA-AA55-BB459CF1C4A7}" presName="thickLine" presStyleLbl="alignNode1" presStyleIdx="1" presStyleCnt="3"/>
      <dgm:spPr/>
    </dgm:pt>
    <dgm:pt modelId="{A7EE9269-56FA-47DF-896C-0F13B6D6C6BE}" type="pres">
      <dgm:prSet presAssocID="{07BF4E57-FF02-4FAA-AA55-BB459CF1C4A7}" presName="horz1" presStyleCnt="0"/>
      <dgm:spPr/>
    </dgm:pt>
    <dgm:pt modelId="{817F0780-6E58-491F-8C3B-FF9A6E635449}" type="pres">
      <dgm:prSet presAssocID="{07BF4E57-FF02-4FAA-AA55-BB459CF1C4A7}" presName="tx1" presStyleLbl="revTx" presStyleIdx="1" presStyleCnt="3"/>
      <dgm:spPr/>
      <dgm:t>
        <a:bodyPr/>
        <a:lstStyle/>
        <a:p>
          <a:endParaRPr lang="en-CA"/>
        </a:p>
      </dgm:t>
    </dgm:pt>
    <dgm:pt modelId="{B7080675-4596-44C0-A6C0-6BD1CE2A89C3}" type="pres">
      <dgm:prSet presAssocID="{07BF4E57-FF02-4FAA-AA55-BB459CF1C4A7}" presName="vert1" presStyleCnt="0"/>
      <dgm:spPr/>
    </dgm:pt>
    <dgm:pt modelId="{8882D849-3F9F-436A-9CBA-73CB4141C7DD}" type="pres">
      <dgm:prSet presAssocID="{08A3B7A2-C94A-4F1C-A905-915314FCF1A9}" presName="thickLine" presStyleLbl="alignNode1" presStyleIdx="2" presStyleCnt="3"/>
      <dgm:spPr/>
    </dgm:pt>
    <dgm:pt modelId="{A6376B48-5F8C-4179-9B70-AC96EB1F2E85}" type="pres">
      <dgm:prSet presAssocID="{08A3B7A2-C94A-4F1C-A905-915314FCF1A9}" presName="horz1" presStyleCnt="0"/>
      <dgm:spPr/>
    </dgm:pt>
    <dgm:pt modelId="{1DA7CFC2-7FC9-4B74-9F2C-1DF65365C010}" type="pres">
      <dgm:prSet presAssocID="{08A3B7A2-C94A-4F1C-A905-915314FCF1A9}" presName="tx1" presStyleLbl="revTx" presStyleIdx="2" presStyleCnt="3"/>
      <dgm:spPr/>
      <dgm:t>
        <a:bodyPr/>
        <a:lstStyle/>
        <a:p>
          <a:endParaRPr lang="en-CA"/>
        </a:p>
      </dgm:t>
    </dgm:pt>
    <dgm:pt modelId="{A7183B1C-58EE-43F3-A75D-D7C2E5815E8D}" type="pres">
      <dgm:prSet presAssocID="{08A3B7A2-C94A-4F1C-A905-915314FCF1A9}" presName="vert1" presStyleCnt="0"/>
      <dgm:spPr/>
    </dgm:pt>
  </dgm:ptLst>
  <dgm:cxnLst>
    <dgm:cxn modelId="{6C4A8F45-B856-4DA6-AD44-505D908B73FE}" srcId="{D60C0CA0-0115-4D48-A836-8F07D47170BC}" destId="{08A3B7A2-C94A-4F1C-A905-915314FCF1A9}" srcOrd="2" destOrd="0" parTransId="{77DE4E37-C43E-4657-A38F-79B3911C7945}" sibTransId="{2C1083F4-FB25-4DC6-9560-F88C0D64733A}"/>
    <dgm:cxn modelId="{B4BE04FE-54F1-4FAC-8CF3-32F480B85627}" type="presOf" srcId="{D5C47BD4-982D-4E1B-9C35-CA135021CA08}" destId="{8DE9054B-8AA1-4490-9A1D-CB78A8BDAF48}" srcOrd="0" destOrd="0" presId="urn:microsoft.com/office/officeart/2008/layout/LinedList"/>
    <dgm:cxn modelId="{A87207EC-8DF9-4D5E-AA37-FC70103DCA08}" srcId="{D60C0CA0-0115-4D48-A836-8F07D47170BC}" destId="{07BF4E57-FF02-4FAA-AA55-BB459CF1C4A7}" srcOrd="1" destOrd="0" parTransId="{D6A4DEB6-3406-49D2-842F-E993DE10E247}" sibTransId="{071B7127-6408-41CF-8142-E7C691BDA216}"/>
    <dgm:cxn modelId="{6C3FC98F-FE74-4F62-9D7B-0E7C9EE6207C}" type="presOf" srcId="{08A3B7A2-C94A-4F1C-A905-915314FCF1A9}" destId="{1DA7CFC2-7FC9-4B74-9F2C-1DF65365C010}" srcOrd="0" destOrd="0" presId="urn:microsoft.com/office/officeart/2008/layout/LinedList"/>
    <dgm:cxn modelId="{AAD6F5A5-FF51-4B90-9016-2EF6C9BCAE37}" srcId="{D60C0CA0-0115-4D48-A836-8F07D47170BC}" destId="{D5C47BD4-982D-4E1B-9C35-CA135021CA08}" srcOrd="0" destOrd="0" parTransId="{E339AC25-38FF-49DB-8380-E24461C0A23D}" sibTransId="{0635B2CA-ACA5-4C1A-B6E5-97F370670627}"/>
    <dgm:cxn modelId="{10F84F4C-51EB-40EB-9A13-D6963B165D96}" type="presOf" srcId="{07BF4E57-FF02-4FAA-AA55-BB459CF1C4A7}" destId="{817F0780-6E58-491F-8C3B-FF9A6E635449}" srcOrd="0" destOrd="0" presId="urn:microsoft.com/office/officeart/2008/layout/LinedList"/>
    <dgm:cxn modelId="{999215D0-3BB4-4A19-96A3-D59621B79C27}" type="presOf" srcId="{D60C0CA0-0115-4D48-A836-8F07D47170BC}" destId="{218C34FF-452D-482E-8E34-D40308CC26B6}" srcOrd="0" destOrd="0" presId="urn:microsoft.com/office/officeart/2008/layout/LinedList"/>
    <dgm:cxn modelId="{88F0318A-94C8-4F65-85C5-572C25687A4C}" type="presParOf" srcId="{218C34FF-452D-482E-8E34-D40308CC26B6}" destId="{3A2017FB-557F-486C-AEC5-E0CC1DD2D5E3}" srcOrd="0" destOrd="0" presId="urn:microsoft.com/office/officeart/2008/layout/LinedList"/>
    <dgm:cxn modelId="{1E008935-DB68-46BB-AE9E-6C4943C8073E}" type="presParOf" srcId="{218C34FF-452D-482E-8E34-D40308CC26B6}" destId="{75475756-9E71-4BDA-9CB0-2445901DC4C7}" srcOrd="1" destOrd="0" presId="urn:microsoft.com/office/officeart/2008/layout/LinedList"/>
    <dgm:cxn modelId="{D830D0FF-5A65-4E4B-A5EC-CF7EBA0BA398}" type="presParOf" srcId="{75475756-9E71-4BDA-9CB0-2445901DC4C7}" destId="{8DE9054B-8AA1-4490-9A1D-CB78A8BDAF48}" srcOrd="0" destOrd="0" presId="urn:microsoft.com/office/officeart/2008/layout/LinedList"/>
    <dgm:cxn modelId="{B2C8CB68-3843-4931-B3D8-8364E3278739}" type="presParOf" srcId="{75475756-9E71-4BDA-9CB0-2445901DC4C7}" destId="{2C48BEEF-BC40-4350-91EA-37E802B3B216}" srcOrd="1" destOrd="0" presId="urn:microsoft.com/office/officeart/2008/layout/LinedList"/>
    <dgm:cxn modelId="{B4F9893B-546C-414B-812E-AC6C63BA6798}" type="presParOf" srcId="{218C34FF-452D-482E-8E34-D40308CC26B6}" destId="{90B56A25-804A-4791-B2FC-40D69AA20271}" srcOrd="2" destOrd="0" presId="urn:microsoft.com/office/officeart/2008/layout/LinedList"/>
    <dgm:cxn modelId="{F2F2BE04-7DBF-454B-B408-5CB475E64533}" type="presParOf" srcId="{218C34FF-452D-482E-8E34-D40308CC26B6}" destId="{A7EE9269-56FA-47DF-896C-0F13B6D6C6BE}" srcOrd="3" destOrd="0" presId="urn:microsoft.com/office/officeart/2008/layout/LinedList"/>
    <dgm:cxn modelId="{01655D06-1E0E-4D7D-B98F-EA4CD5D5F2B1}" type="presParOf" srcId="{A7EE9269-56FA-47DF-896C-0F13B6D6C6BE}" destId="{817F0780-6E58-491F-8C3B-FF9A6E635449}" srcOrd="0" destOrd="0" presId="urn:microsoft.com/office/officeart/2008/layout/LinedList"/>
    <dgm:cxn modelId="{68208992-EA9E-4154-BE95-7A2E54D1ED27}" type="presParOf" srcId="{A7EE9269-56FA-47DF-896C-0F13B6D6C6BE}" destId="{B7080675-4596-44C0-A6C0-6BD1CE2A89C3}" srcOrd="1" destOrd="0" presId="urn:microsoft.com/office/officeart/2008/layout/LinedList"/>
    <dgm:cxn modelId="{E699B3BB-DBC4-4E11-BF32-AC98F814D0DC}" type="presParOf" srcId="{218C34FF-452D-482E-8E34-D40308CC26B6}" destId="{8882D849-3F9F-436A-9CBA-73CB4141C7DD}" srcOrd="4" destOrd="0" presId="urn:microsoft.com/office/officeart/2008/layout/LinedList"/>
    <dgm:cxn modelId="{C9598C10-4373-4BC9-AC16-E6DF5526416E}" type="presParOf" srcId="{218C34FF-452D-482E-8E34-D40308CC26B6}" destId="{A6376B48-5F8C-4179-9B70-AC96EB1F2E85}" srcOrd="5" destOrd="0" presId="urn:microsoft.com/office/officeart/2008/layout/LinedList"/>
    <dgm:cxn modelId="{1FC0253C-41ED-41A9-B78F-7C8707D71804}" type="presParOf" srcId="{A6376B48-5F8C-4179-9B70-AC96EB1F2E85}" destId="{1DA7CFC2-7FC9-4B74-9F2C-1DF65365C010}" srcOrd="0" destOrd="0" presId="urn:microsoft.com/office/officeart/2008/layout/LinedList"/>
    <dgm:cxn modelId="{6DAC7C4D-CBDA-454E-90C1-B6668E067A73}" type="presParOf" srcId="{A6376B48-5F8C-4179-9B70-AC96EB1F2E85}" destId="{A7183B1C-58EE-43F3-A75D-D7C2E5815E8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C20122-3670-4C11-ACA7-C6ACF7D83585}"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50184C94-9863-44EC-9716-E82EAB96176C}">
      <dgm:prSet/>
      <dgm:spPr/>
      <dgm:t>
        <a:bodyPr/>
        <a:lstStyle/>
        <a:p>
          <a:r>
            <a:rPr lang="en-CA" b="0" i="0" dirty="0">
              <a:latin typeface="Verdana" panose="020B0604030504040204" pitchFamily="34" charset="0"/>
              <a:ea typeface="Verdana" panose="020B0604030504040204" pitchFamily="34" charset="0"/>
            </a:rPr>
            <a:t>Laws come into force in the following ways:</a:t>
          </a:r>
          <a:endParaRPr lang="en-US" dirty="0">
            <a:latin typeface="Verdana" panose="020B0604030504040204" pitchFamily="34" charset="0"/>
            <a:ea typeface="Verdana" panose="020B0604030504040204" pitchFamily="34" charset="0"/>
          </a:endParaRPr>
        </a:p>
      </dgm:t>
    </dgm:pt>
    <dgm:pt modelId="{7B86A77D-BE13-4C8C-9F9D-A025CF4F8FCC}" type="parTrans" cxnId="{DF560159-6185-49D9-9E64-BA79DCF2228D}">
      <dgm:prSet/>
      <dgm:spPr/>
      <dgm:t>
        <a:bodyPr/>
        <a:lstStyle/>
        <a:p>
          <a:endParaRPr lang="en-US"/>
        </a:p>
      </dgm:t>
    </dgm:pt>
    <dgm:pt modelId="{91CC71CD-90A8-4AE0-99F8-53B1F429852B}" type="sibTrans" cxnId="{DF560159-6185-49D9-9E64-BA79DCF2228D}">
      <dgm:prSet/>
      <dgm:spPr/>
      <dgm:t>
        <a:bodyPr/>
        <a:lstStyle/>
        <a:p>
          <a:endParaRPr lang="en-US"/>
        </a:p>
      </dgm:t>
    </dgm:pt>
    <dgm:pt modelId="{EC95B8F5-0734-49D4-AE3A-718FA4FF5403}">
      <dgm:prSet/>
      <dgm:spPr/>
      <dgm:t>
        <a:bodyPr/>
        <a:lstStyle/>
        <a:p>
          <a:pPr>
            <a:buFont typeface="Wingdings" panose="05000000000000000000" pitchFamily="2" charset="2"/>
            <a:buChar char="Ø"/>
          </a:pPr>
          <a:r>
            <a:rPr lang="en-CA" b="0" i="0" dirty="0">
              <a:latin typeface="Verdana" panose="020B0604030504040204" pitchFamily="34" charset="0"/>
              <a:ea typeface="Verdana" panose="020B0604030504040204" pitchFamily="34" charset="0"/>
            </a:rPr>
            <a:t>when </a:t>
          </a:r>
          <a:r>
            <a:rPr lang="en-CA" b="0" i="0" dirty="0" smtClean="0">
              <a:latin typeface="Verdana" panose="020B0604030504040204" pitchFamily="34" charset="0"/>
              <a:ea typeface="Verdana" panose="020B0604030504040204" pitchFamily="34" charset="0"/>
            </a:rPr>
            <a:t>royal assent </a:t>
          </a:r>
          <a:r>
            <a:rPr lang="en-CA" b="0" i="0" dirty="0">
              <a:latin typeface="Verdana" panose="020B0604030504040204" pitchFamily="34" charset="0"/>
              <a:ea typeface="Verdana" panose="020B0604030504040204" pitchFamily="34" charset="0"/>
            </a:rPr>
            <a:t>is received,</a:t>
          </a:r>
          <a:endParaRPr lang="en-US" dirty="0">
            <a:latin typeface="Verdana" panose="020B0604030504040204" pitchFamily="34" charset="0"/>
            <a:ea typeface="Verdana" panose="020B0604030504040204" pitchFamily="34" charset="0"/>
          </a:endParaRPr>
        </a:p>
      </dgm:t>
    </dgm:pt>
    <dgm:pt modelId="{54873C2E-3164-485A-A382-0E17FE95E802}" type="parTrans" cxnId="{8B74611B-A149-4D32-A67E-8448ED5B7609}">
      <dgm:prSet/>
      <dgm:spPr/>
      <dgm:t>
        <a:bodyPr/>
        <a:lstStyle/>
        <a:p>
          <a:endParaRPr lang="en-US"/>
        </a:p>
      </dgm:t>
    </dgm:pt>
    <dgm:pt modelId="{558B965A-B442-42EB-B73D-96369A8D7CAB}" type="sibTrans" cxnId="{8B74611B-A149-4D32-A67E-8448ED5B7609}">
      <dgm:prSet/>
      <dgm:spPr/>
      <dgm:t>
        <a:bodyPr/>
        <a:lstStyle/>
        <a:p>
          <a:endParaRPr lang="en-US"/>
        </a:p>
      </dgm:t>
    </dgm:pt>
    <dgm:pt modelId="{75C2613A-09FF-43D4-85DE-AF06733B901F}">
      <dgm:prSet/>
      <dgm:spPr/>
      <dgm:t>
        <a:bodyPr/>
        <a:lstStyle/>
        <a:p>
          <a:pPr>
            <a:buFont typeface="Wingdings" panose="05000000000000000000" pitchFamily="2" charset="2"/>
            <a:buChar char="Ø"/>
          </a:pPr>
          <a:r>
            <a:rPr lang="en-CA" b="0" i="0" dirty="0">
              <a:latin typeface="Verdana" panose="020B0604030504040204" pitchFamily="34" charset="0"/>
              <a:ea typeface="Verdana" panose="020B0604030504040204" pitchFamily="34" charset="0"/>
            </a:rPr>
            <a:t>on </a:t>
          </a:r>
          <a:r>
            <a:rPr lang="en-CA" b="0" i="0" dirty="0" smtClean="0">
              <a:latin typeface="Verdana" panose="020B0604030504040204" pitchFamily="34" charset="0"/>
              <a:ea typeface="Verdana" panose="020B0604030504040204" pitchFamily="34" charset="0"/>
            </a:rPr>
            <a:t>the </a:t>
          </a:r>
          <a:r>
            <a:rPr lang="en-CA" b="0" i="0" dirty="0">
              <a:latin typeface="Verdana" panose="020B0604030504040204" pitchFamily="34" charset="0"/>
              <a:ea typeface="Verdana" panose="020B0604030504040204" pitchFamily="34" charset="0"/>
            </a:rPr>
            <a:t>day or days set by the </a:t>
          </a:r>
          <a:r>
            <a:rPr lang="en-CA" b="0" i="0" dirty="0" smtClean="0">
              <a:latin typeface="Verdana" panose="020B0604030504040204" pitchFamily="34" charset="0"/>
              <a:ea typeface="Verdana" panose="020B0604030504040204" pitchFamily="34" charset="0"/>
            </a:rPr>
            <a:t>governor </a:t>
          </a:r>
          <a:r>
            <a:rPr lang="en-CA" b="0" i="0" dirty="0">
              <a:latin typeface="Verdana" panose="020B0604030504040204" pitchFamily="34" charset="0"/>
              <a:ea typeface="Verdana" panose="020B0604030504040204" pitchFamily="34" charset="0"/>
            </a:rPr>
            <a:t>in </a:t>
          </a:r>
          <a:r>
            <a:rPr lang="en-CA" b="0" i="0" dirty="0" smtClean="0">
              <a:latin typeface="Verdana" panose="020B0604030504040204" pitchFamily="34" charset="0"/>
              <a:ea typeface="Verdana" panose="020B0604030504040204" pitchFamily="34" charset="0"/>
            </a:rPr>
            <a:t>council </a:t>
          </a:r>
          <a:r>
            <a:rPr lang="en-CA" b="0" i="0" dirty="0">
              <a:latin typeface="Verdana" panose="020B0604030504040204" pitchFamily="34" charset="0"/>
              <a:ea typeface="Verdana" panose="020B0604030504040204" pitchFamily="34" charset="0"/>
            </a:rPr>
            <a:t>(the </a:t>
          </a:r>
          <a:r>
            <a:rPr lang="en-CA" b="0" i="0" dirty="0" smtClean="0">
              <a:latin typeface="Verdana" panose="020B0604030504040204" pitchFamily="34" charset="0"/>
              <a:ea typeface="Verdana" panose="020B0604030504040204" pitchFamily="34" charset="0"/>
            </a:rPr>
            <a:t>governor general</a:t>
          </a:r>
          <a:r>
            <a:rPr lang="en-CA" b="0" i="0" dirty="0">
              <a:latin typeface="Verdana" panose="020B0604030504040204" pitchFamily="34" charset="0"/>
              <a:ea typeface="Verdana" panose="020B0604030504040204" pitchFamily="34" charset="0"/>
            </a:rPr>
            <a:t>, on the advice of the federal </a:t>
          </a:r>
          <a:r>
            <a:rPr lang="en-CA" b="0" i="0" dirty="0" smtClean="0">
              <a:latin typeface="Verdana" panose="020B0604030504040204" pitchFamily="34" charset="0"/>
              <a:ea typeface="Verdana" panose="020B0604030504040204" pitchFamily="34" charset="0"/>
            </a:rPr>
            <a:t>cabinet</a:t>
          </a:r>
          <a:r>
            <a:rPr lang="en-CA" b="0" i="0" dirty="0">
              <a:latin typeface="Verdana" panose="020B0604030504040204" pitchFamily="34" charset="0"/>
              <a:ea typeface="Verdana" panose="020B0604030504040204" pitchFamily="34" charset="0"/>
            </a:rPr>
            <a:t>).</a:t>
          </a:r>
          <a:endParaRPr lang="en-US" dirty="0">
            <a:latin typeface="Verdana" panose="020B0604030504040204" pitchFamily="34" charset="0"/>
            <a:ea typeface="Verdana" panose="020B0604030504040204" pitchFamily="34" charset="0"/>
          </a:endParaRPr>
        </a:p>
      </dgm:t>
    </dgm:pt>
    <dgm:pt modelId="{45E2BF2A-7BBC-4A3A-B284-C3EC8B0A99FC}" type="parTrans" cxnId="{3438F54C-F735-48D1-8926-A580F2917167}">
      <dgm:prSet/>
      <dgm:spPr/>
      <dgm:t>
        <a:bodyPr/>
        <a:lstStyle/>
        <a:p>
          <a:endParaRPr lang="en-CA"/>
        </a:p>
      </dgm:t>
    </dgm:pt>
    <dgm:pt modelId="{1CE6B20B-48DE-43DC-B42A-7B7DBFCDD8BC}" type="sibTrans" cxnId="{3438F54C-F735-48D1-8926-A580F2917167}">
      <dgm:prSet/>
      <dgm:spPr/>
      <dgm:t>
        <a:bodyPr/>
        <a:lstStyle/>
        <a:p>
          <a:endParaRPr lang="en-CA"/>
        </a:p>
      </dgm:t>
    </dgm:pt>
    <dgm:pt modelId="{607E93EA-2D3C-47A3-9ADF-64FADE88646E}">
      <dgm:prSet/>
      <dgm:spPr/>
      <dgm:t>
        <a:bodyPr/>
        <a:lstStyle/>
        <a:p>
          <a:pPr>
            <a:buFont typeface="Wingdings" panose="05000000000000000000" pitchFamily="2" charset="2"/>
            <a:buChar char="Ø"/>
          </a:pPr>
          <a:r>
            <a:rPr lang="en-CA" b="0" i="0" dirty="0">
              <a:latin typeface="Verdana" panose="020B0604030504040204" pitchFamily="34" charset="0"/>
              <a:ea typeface="Verdana" panose="020B0604030504040204" pitchFamily="34" charset="0"/>
            </a:rPr>
            <a:t>on </a:t>
          </a:r>
          <a:r>
            <a:rPr lang="en-CA" b="0" i="0" dirty="0" smtClean="0">
              <a:latin typeface="Verdana" panose="020B0604030504040204" pitchFamily="34" charset="0"/>
              <a:ea typeface="Verdana" panose="020B0604030504040204" pitchFamily="34" charset="0"/>
            </a:rPr>
            <a:t>the </a:t>
          </a:r>
          <a:r>
            <a:rPr lang="en-CA" b="0" i="0" dirty="0">
              <a:latin typeface="Verdana" panose="020B0604030504040204" pitchFamily="34" charset="0"/>
              <a:ea typeface="Verdana" panose="020B0604030504040204" pitchFamily="34" charset="0"/>
            </a:rPr>
            <a:t>day or days specified in the Act, </a:t>
          </a:r>
          <a:endParaRPr lang="en-US" dirty="0">
            <a:latin typeface="Verdana" panose="020B0604030504040204" pitchFamily="34" charset="0"/>
            <a:ea typeface="Verdana" panose="020B0604030504040204" pitchFamily="34" charset="0"/>
          </a:endParaRPr>
        </a:p>
      </dgm:t>
    </dgm:pt>
    <dgm:pt modelId="{8CE647AF-A99F-486D-B89E-161B1AC288C3}" type="parTrans" cxnId="{CBD8512A-FFF6-4B05-95BE-1AAFE473B0FC}">
      <dgm:prSet/>
      <dgm:spPr/>
      <dgm:t>
        <a:bodyPr/>
        <a:lstStyle/>
        <a:p>
          <a:endParaRPr lang="en-CA"/>
        </a:p>
      </dgm:t>
    </dgm:pt>
    <dgm:pt modelId="{FD7C6FD7-8DCE-4CFE-A820-BCDB946477FA}" type="sibTrans" cxnId="{CBD8512A-FFF6-4B05-95BE-1AAFE473B0FC}">
      <dgm:prSet/>
      <dgm:spPr/>
      <dgm:t>
        <a:bodyPr/>
        <a:lstStyle/>
        <a:p>
          <a:endParaRPr lang="en-CA"/>
        </a:p>
      </dgm:t>
    </dgm:pt>
    <dgm:pt modelId="{A549A044-43F2-4AB3-9AB1-2FA14DD4A255}" type="pres">
      <dgm:prSet presAssocID="{BFC20122-3670-4C11-ACA7-C6ACF7D83585}" presName="linear" presStyleCnt="0">
        <dgm:presLayoutVars>
          <dgm:animLvl val="lvl"/>
          <dgm:resizeHandles val="exact"/>
        </dgm:presLayoutVars>
      </dgm:prSet>
      <dgm:spPr/>
      <dgm:t>
        <a:bodyPr/>
        <a:lstStyle/>
        <a:p>
          <a:endParaRPr lang="en-CA"/>
        </a:p>
      </dgm:t>
    </dgm:pt>
    <dgm:pt modelId="{99261716-89C6-4FCE-9B12-FC63757E9A2E}" type="pres">
      <dgm:prSet presAssocID="{50184C94-9863-44EC-9716-E82EAB96176C}" presName="parentText" presStyleLbl="node1" presStyleIdx="0" presStyleCnt="1">
        <dgm:presLayoutVars>
          <dgm:chMax val="0"/>
          <dgm:bulletEnabled val="1"/>
        </dgm:presLayoutVars>
      </dgm:prSet>
      <dgm:spPr/>
      <dgm:t>
        <a:bodyPr/>
        <a:lstStyle/>
        <a:p>
          <a:endParaRPr lang="en-CA"/>
        </a:p>
      </dgm:t>
    </dgm:pt>
    <dgm:pt modelId="{A57CC744-2AE1-41C4-87E3-808927453FEC}" type="pres">
      <dgm:prSet presAssocID="{50184C94-9863-44EC-9716-E82EAB96176C}" presName="childText" presStyleLbl="revTx" presStyleIdx="0" presStyleCnt="1">
        <dgm:presLayoutVars>
          <dgm:bulletEnabled val="1"/>
        </dgm:presLayoutVars>
      </dgm:prSet>
      <dgm:spPr/>
      <dgm:t>
        <a:bodyPr/>
        <a:lstStyle/>
        <a:p>
          <a:endParaRPr lang="en-CA"/>
        </a:p>
      </dgm:t>
    </dgm:pt>
  </dgm:ptLst>
  <dgm:cxnLst>
    <dgm:cxn modelId="{CBD8512A-FFF6-4B05-95BE-1AAFE473B0FC}" srcId="{50184C94-9863-44EC-9716-E82EAB96176C}" destId="{607E93EA-2D3C-47A3-9ADF-64FADE88646E}" srcOrd="1" destOrd="0" parTransId="{8CE647AF-A99F-486D-B89E-161B1AC288C3}" sibTransId="{FD7C6FD7-8DCE-4CFE-A820-BCDB946477FA}"/>
    <dgm:cxn modelId="{01262EA7-D1B5-43C5-971E-30452ADEEDE1}" type="presOf" srcId="{50184C94-9863-44EC-9716-E82EAB96176C}" destId="{99261716-89C6-4FCE-9B12-FC63757E9A2E}" srcOrd="0" destOrd="0" presId="urn:microsoft.com/office/officeart/2005/8/layout/vList2"/>
    <dgm:cxn modelId="{8B74611B-A149-4D32-A67E-8448ED5B7609}" srcId="{50184C94-9863-44EC-9716-E82EAB96176C}" destId="{EC95B8F5-0734-49D4-AE3A-718FA4FF5403}" srcOrd="0" destOrd="0" parTransId="{54873C2E-3164-485A-A382-0E17FE95E802}" sibTransId="{558B965A-B442-42EB-B73D-96369A8D7CAB}"/>
    <dgm:cxn modelId="{3438F54C-F735-48D1-8926-A580F2917167}" srcId="{50184C94-9863-44EC-9716-E82EAB96176C}" destId="{75C2613A-09FF-43D4-85DE-AF06733B901F}" srcOrd="2" destOrd="0" parTransId="{45E2BF2A-7BBC-4A3A-B284-C3EC8B0A99FC}" sibTransId="{1CE6B20B-48DE-43DC-B42A-7B7DBFCDD8BC}"/>
    <dgm:cxn modelId="{2C7FCBED-841A-4D6E-94F3-EC06F596BA36}" type="presOf" srcId="{EC95B8F5-0734-49D4-AE3A-718FA4FF5403}" destId="{A57CC744-2AE1-41C4-87E3-808927453FEC}" srcOrd="0" destOrd="0" presId="urn:microsoft.com/office/officeart/2005/8/layout/vList2"/>
    <dgm:cxn modelId="{DF560159-6185-49D9-9E64-BA79DCF2228D}" srcId="{BFC20122-3670-4C11-ACA7-C6ACF7D83585}" destId="{50184C94-9863-44EC-9716-E82EAB96176C}" srcOrd="0" destOrd="0" parTransId="{7B86A77D-BE13-4C8C-9F9D-A025CF4F8FCC}" sibTransId="{91CC71CD-90A8-4AE0-99F8-53B1F429852B}"/>
    <dgm:cxn modelId="{1BEA7270-0F47-43F9-A243-CE005E4F74FB}" type="presOf" srcId="{75C2613A-09FF-43D4-85DE-AF06733B901F}" destId="{A57CC744-2AE1-41C4-87E3-808927453FEC}" srcOrd="0" destOrd="2" presId="urn:microsoft.com/office/officeart/2005/8/layout/vList2"/>
    <dgm:cxn modelId="{A0BB67F3-5B74-4798-B59E-A84340779966}" type="presOf" srcId="{607E93EA-2D3C-47A3-9ADF-64FADE88646E}" destId="{A57CC744-2AE1-41C4-87E3-808927453FEC}" srcOrd="0" destOrd="1" presId="urn:microsoft.com/office/officeart/2005/8/layout/vList2"/>
    <dgm:cxn modelId="{86638653-34E0-421D-ABB2-171735980AC7}" type="presOf" srcId="{BFC20122-3670-4C11-ACA7-C6ACF7D83585}" destId="{A549A044-43F2-4AB3-9AB1-2FA14DD4A255}" srcOrd="0" destOrd="0" presId="urn:microsoft.com/office/officeart/2005/8/layout/vList2"/>
    <dgm:cxn modelId="{FFE943B3-AD9A-4E37-A84B-F945A2F067A4}" type="presParOf" srcId="{A549A044-43F2-4AB3-9AB1-2FA14DD4A255}" destId="{99261716-89C6-4FCE-9B12-FC63757E9A2E}" srcOrd="0" destOrd="0" presId="urn:microsoft.com/office/officeart/2005/8/layout/vList2"/>
    <dgm:cxn modelId="{BC81AC29-239E-4AE8-8A75-DC2781FD60F2}" type="presParOf" srcId="{A549A044-43F2-4AB3-9AB1-2FA14DD4A255}" destId="{A57CC744-2AE1-41C4-87E3-808927453FE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290E0-2A5E-49E9-A58E-84304AC0347B}" type="datetimeFigureOut">
              <a:rPr lang="en-CA" smtClean="0"/>
              <a:t>2021-08-24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E2208-10B1-45CF-9313-A4DD2D9C28F5}" type="slidenum">
              <a:rPr lang="en-CA" smtClean="0"/>
              <a:t>‹#›</a:t>
            </a:fld>
            <a:endParaRPr lang="en-CA"/>
          </a:p>
        </p:txBody>
      </p:sp>
    </p:spTree>
    <p:extLst>
      <p:ext uri="{BB962C8B-B14F-4D97-AF65-F5344CB8AC3E}">
        <p14:creationId xmlns:p14="http://schemas.microsoft.com/office/powerpoint/2010/main" val="3103416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27E2208-10B1-45CF-9313-A4DD2D9C28F5}" type="slidenum">
              <a:rPr lang="en-CA" smtClean="0"/>
              <a:t>4</a:t>
            </a:fld>
            <a:endParaRPr lang="en-CA"/>
          </a:p>
        </p:txBody>
      </p:sp>
    </p:spTree>
    <p:extLst>
      <p:ext uri="{BB962C8B-B14F-4D97-AF65-F5344CB8AC3E}">
        <p14:creationId xmlns:p14="http://schemas.microsoft.com/office/powerpoint/2010/main" val="69916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27E2208-10B1-45CF-9313-A4DD2D9C28F5}" type="slidenum">
              <a:rPr lang="en-CA" smtClean="0"/>
              <a:t>5</a:t>
            </a:fld>
            <a:endParaRPr lang="en-CA"/>
          </a:p>
        </p:txBody>
      </p:sp>
    </p:spTree>
    <p:extLst>
      <p:ext uri="{BB962C8B-B14F-4D97-AF65-F5344CB8AC3E}">
        <p14:creationId xmlns:p14="http://schemas.microsoft.com/office/powerpoint/2010/main" val="39498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27E2208-10B1-45CF-9313-A4DD2D9C28F5}" type="slidenum">
              <a:rPr lang="en-CA" smtClean="0"/>
              <a:t>6</a:t>
            </a:fld>
            <a:endParaRPr lang="en-CA"/>
          </a:p>
        </p:txBody>
      </p:sp>
    </p:spTree>
    <p:extLst>
      <p:ext uri="{BB962C8B-B14F-4D97-AF65-F5344CB8AC3E}">
        <p14:creationId xmlns:p14="http://schemas.microsoft.com/office/powerpoint/2010/main" val="317225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C9ED23-86B3-4D00-92C1-16D3CA20B5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4BBD0F-0C36-405E-9584-18EA007C75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F3D1211-4A86-453F-B98E-F1B08AD150ED}"/>
              </a:ext>
            </a:extLst>
          </p:cNvPr>
          <p:cNvSpPr>
            <a:spLocks noGrp="1"/>
          </p:cNvSpPr>
          <p:nvPr>
            <p:ph type="dt" sz="half" idx="10"/>
          </p:nvPr>
        </p:nvSpPr>
        <p:spPr/>
        <p:txBody>
          <a:bodyPr/>
          <a:lstStyle/>
          <a:p>
            <a:fld id="{BFBECBFB-0993-4593-8A37-9CF0C9FAE1BF}" type="datetimeFigureOut">
              <a:rPr lang="en-US" smtClean="0"/>
              <a:t>8/24/2021</a:t>
            </a:fld>
            <a:endParaRPr lang="en-US"/>
          </a:p>
        </p:txBody>
      </p:sp>
      <p:sp>
        <p:nvSpPr>
          <p:cNvPr id="5" name="Footer Placeholder 4">
            <a:extLst>
              <a:ext uri="{FF2B5EF4-FFF2-40B4-BE49-F238E27FC236}">
                <a16:creationId xmlns:a16="http://schemas.microsoft.com/office/drawing/2014/main" xmlns="" id="{BEF7BD9E-C139-4E10-BA5D-241E0A615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9F28EC0-9F37-4F53-8190-D10059E84A29}"/>
              </a:ext>
            </a:extLst>
          </p:cNvPr>
          <p:cNvSpPr>
            <a:spLocks noGrp="1"/>
          </p:cNvSpPr>
          <p:nvPr>
            <p:ph type="sldNum" sz="quarter" idx="12"/>
          </p:nvPr>
        </p:nvSpPr>
        <p:spPr/>
        <p:txBody>
          <a:bodyPr/>
          <a:lstStyle/>
          <a:p>
            <a:fld id="{7AA4D8DC-574A-4892-A110-76C62911733C}" type="slidenum">
              <a:rPr lang="en-US" smtClean="0"/>
              <a:t>‹#›</a:t>
            </a:fld>
            <a:endParaRPr lang="en-US"/>
          </a:p>
        </p:txBody>
      </p:sp>
    </p:spTree>
    <p:extLst>
      <p:ext uri="{BB962C8B-B14F-4D97-AF65-F5344CB8AC3E}">
        <p14:creationId xmlns:p14="http://schemas.microsoft.com/office/powerpoint/2010/main" val="3000937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2DE0F1-A1F4-49E3-9B22-1C479757E5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5F87CCE-CA5A-4F7A-AD09-CE7B94392B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BD6016C-EC0D-466C-A603-BFA83B62BA2B}"/>
              </a:ext>
            </a:extLst>
          </p:cNvPr>
          <p:cNvSpPr>
            <a:spLocks noGrp="1"/>
          </p:cNvSpPr>
          <p:nvPr>
            <p:ph type="dt" sz="half" idx="10"/>
          </p:nvPr>
        </p:nvSpPr>
        <p:spPr/>
        <p:txBody>
          <a:bodyPr/>
          <a:lstStyle/>
          <a:p>
            <a:fld id="{BFBECBFB-0993-4593-8A37-9CF0C9FAE1BF}" type="datetimeFigureOut">
              <a:rPr lang="en-US" smtClean="0"/>
              <a:t>8/24/2021</a:t>
            </a:fld>
            <a:endParaRPr lang="en-US"/>
          </a:p>
        </p:txBody>
      </p:sp>
      <p:sp>
        <p:nvSpPr>
          <p:cNvPr id="5" name="Footer Placeholder 4">
            <a:extLst>
              <a:ext uri="{FF2B5EF4-FFF2-40B4-BE49-F238E27FC236}">
                <a16:creationId xmlns:a16="http://schemas.microsoft.com/office/drawing/2014/main" xmlns="" id="{818364A9-F4CB-41F3-BF1A-451BC9AE84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AD73685-2314-48A3-9AE6-FB9695EE003B}"/>
              </a:ext>
            </a:extLst>
          </p:cNvPr>
          <p:cNvSpPr>
            <a:spLocks noGrp="1"/>
          </p:cNvSpPr>
          <p:nvPr>
            <p:ph type="sldNum" sz="quarter" idx="12"/>
          </p:nvPr>
        </p:nvSpPr>
        <p:spPr/>
        <p:txBody>
          <a:bodyPr/>
          <a:lstStyle/>
          <a:p>
            <a:fld id="{7AA4D8DC-574A-4892-A110-76C62911733C}" type="slidenum">
              <a:rPr lang="en-US" smtClean="0"/>
              <a:t>‹#›</a:t>
            </a:fld>
            <a:endParaRPr lang="en-US"/>
          </a:p>
        </p:txBody>
      </p:sp>
    </p:spTree>
    <p:extLst>
      <p:ext uri="{BB962C8B-B14F-4D97-AF65-F5344CB8AC3E}">
        <p14:creationId xmlns:p14="http://schemas.microsoft.com/office/powerpoint/2010/main" val="197845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5996163-5D3B-4FF1-8B3F-DC6AB9809D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E30D8AD-AA49-4844-8236-7A75975F1C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5D1FFB9-2597-4C4F-9959-68C5226160EF}"/>
              </a:ext>
            </a:extLst>
          </p:cNvPr>
          <p:cNvSpPr>
            <a:spLocks noGrp="1"/>
          </p:cNvSpPr>
          <p:nvPr>
            <p:ph type="dt" sz="half" idx="10"/>
          </p:nvPr>
        </p:nvSpPr>
        <p:spPr/>
        <p:txBody>
          <a:bodyPr/>
          <a:lstStyle/>
          <a:p>
            <a:fld id="{BFBECBFB-0993-4593-8A37-9CF0C9FAE1BF}" type="datetimeFigureOut">
              <a:rPr lang="en-US" smtClean="0"/>
              <a:t>8/24/2021</a:t>
            </a:fld>
            <a:endParaRPr lang="en-US"/>
          </a:p>
        </p:txBody>
      </p:sp>
      <p:sp>
        <p:nvSpPr>
          <p:cNvPr id="5" name="Footer Placeholder 4">
            <a:extLst>
              <a:ext uri="{FF2B5EF4-FFF2-40B4-BE49-F238E27FC236}">
                <a16:creationId xmlns:a16="http://schemas.microsoft.com/office/drawing/2014/main" xmlns="" id="{0C934D90-6ED0-4E4B-BE61-22C47C4DB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EEEAF04-9793-4CC9-ACB0-723DEAD75686}"/>
              </a:ext>
            </a:extLst>
          </p:cNvPr>
          <p:cNvSpPr>
            <a:spLocks noGrp="1"/>
          </p:cNvSpPr>
          <p:nvPr>
            <p:ph type="sldNum" sz="quarter" idx="12"/>
          </p:nvPr>
        </p:nvSpPr>
        <p:spPr/>
        <p:txBody>
          <a:bodyPr/>
          <a:lstStyle/>
          <a:p>
            <a:fld id="{7AA4D8DC-574A-4892-A110-76C62911733C}" type="slidenum">
              <a:rPr lang="en-US" smtClean="0"/>
              <a:t>‹#›</a:t>
            </a:fld>
            <a:endParaRPr lang="en-US"/>
          </a:p>
        </p:txBody>
      </p:sp>
    </p:spTree>
    <p:extLst>
      <p:ext uri="{BB962C8B-B14F-4D97-AF65-F5344CB8AC3E}">
        <p14:creationId xmlns:p14="http://schemas.microsoft.com/office/powerpoint/2010/main" val="983379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1279A2-B64F-40E1-93F2-98EF30F9A955}" type="datetimeFigureOut">
              <a:rPr lang="en-CA" smtClean="0"/>
              <a:t>2021-08-24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2EACB55-E38F-4668-AA71-07F893F1CDD2}" type="slidenum">
              <a:rPr lang="en-CA" smtClean="0"/>
              <a:t>‹#›</a:t>
            </a:fld>
            <a:endParaRPr lang="en-CA"/>
          </a:p>
        </p:txBody>
      </p:sp>
    </p:spTree>
    <p:extLst>
      <p:ext uri="{BB962C8B-B14F-4D97-AF65-F5344CB8AC3E}">
        <p14:creationId xmlns:p14="http://schemas.microsoft.com/office/powerpoint/2010/main" val="2390575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1279A2-B64F-40E1-93F2-98EF30F9A955}" type="datetimeFigureOut">
              <a:rPr lang="en-CA" smtClean="0"/>
              <a:t>2021-08-24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2EACB55-E38F-4668-AA71-07F893F1CDD2}" type="slidenum">
              <a:rPr lang="en-CA" smtClean="0"/>
              <a:t>‹#›</a:t>
            </a:fld>
            <a:endParaRPr lang="en-CA"/>
          </a:p>
        </p:txBody>
      </p:sp>
    </p:spTree>
    <p:extLst>
      <p:ext uri="{BB962C8B-B14F-4D97-AF65-F5344CB8AC3E}">
        <p14:creationId xmlns:p14="http://schemas.microsoft.com/office/powerpoint/2010/main" val="2721905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1279A2-B64F-40E1-93F2-98EF30F9A955}" type="datetimeFigureOut">
              <a:rPr lang="en-CA" smtClean="0"/>
              <a:t>2021-08-24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2EACB55-E38F-4668-AA71-07F893F1CDD2}" type="slidenum">
              <a:rPr lang="en-CA" smtClean="0"/>
              <a:t>‹#›</a:t>
            </a:fld>
            <a:endParaRPr lang="en-CA"/>
          </a:p>
        </p:txBody>
      </p:sp>
    </p:spTree>
    <p:extLst>
      <p:ext uri="{BB962C8B-B14F-4D97-AF65-F5344CB8AC3E}">
        <p14:creationId xmlns:p14="http://schemas.microsoft.com/office/powerpoint/2010/main" val="1035296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1279A2-B64F-40E1-93F2-98EF30F9A955}" type="datetimeFigureOut">
              <a:rPr lang="en-CA" smtClean="0"/>
              <a:t>2021-08-24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2EACB55-E38F-4668-AA71-07F893F1CDD2}" type="slidenum">
              <a:rPr lang="en-CA" smtClean="0"/>
              <a:t>‹#›</a:t>
            </a:fld>
            <a:endParaRPr lang="en-CA"/>
          </a:p>
        </p:txBody>
      </p:sp>
    </p:spTree>
    <p:extLst>
      <p:ext uri="{BB962C8B-B14F-4D97-AF65-F5344CB8AC3E}">
        <p14:creationId xmlns:p14="http://schemas.microsoft.com/office/powerpoint/2010/main" val="4064290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1279A2-B64F-40E1-93F2-98EF30F9A955}" type="datetimeFigureOut">
              <a:rPr lang="en-CA" smtClean="0"/>
              <a:t>2021-08-24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2EACB55-E38F-4668-AA71-07F893F1CDD2}" type="slidenum">
              <a:rPr lang="en-CA" smtClean="0"/>
              <a:t>‹#›</a:t>
            </a:fld>
            <a:endParaRPr lang="en-CA"/>
          </a:p>
        </p:txBody>
      </p:sp>
    </p:spTree>
    <p:extLst>
      <p:ext uri="{BB962C8B-B14F-4D97-AF65-F5344CB8AC3E}">
        <p14:creationId xmlns:p14="http://schemas.microsoft.com/office/powerpoint/2010/main" val="2867639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1279A2-B64F-40E1-93F2-98EF30F9A955}" type="datetimeFigureOut">
              <a:rPr lang="en-CA" smtClean="0"/>
              <a:t>2021-08-24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2EACB55-E38F-4668-AA71-07F893F1CDD2}" type="slidenum">
              <a:rPr lang="en-CA" smtClean="0"/>
              <a:t>‹#›</a:t>
            </a:fld>
            <a:endParaRPr lang="en-CA"/>
          </a:p>
        </p:txBody>
      </p:sp>
    </p:spTree>
    <p:extLst>
      <p:ext uri="{BB962C8B-B14F-4D97-AF65-F5344CB8AC3E}">
        <p14:creationId xmlns:p14="http://schemas.microsoft.com/office/powerpoint/2010/main" val="26304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279A2-B64F-40E1-93F2-98EF30F9A955}" type="datetimeFigureOut">
              <a:rPr lang="en-CA" smtClean="0"/>
              <a:t>2021-08-24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2EACB55-E38F-4668-AA71-07F893F1CDD2}" type="slidenum">
              <a:rPr lang="en-CA" smtClean="0"/>
              <a:t>‹#›</a:t>
            </a:fld>
            <a:endParaRPr lang="en-CA"/>
          </a:p>
        </p:txBody>
      </p:sp>
    </p:spTree>
    <p:extLst>
      <p:ext uri="{BB962C8B-B14F-4D97-AF65-F5344CB8AC3E}">
        <p14:creationId xmlns:p14="http://schemas.microsoft.com/office/powerpoint/2010/main" val="928260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1279A2-B64F-40E1-93F2-98EF30F9A955}" type="datetimeFigureOut">
              <a:rPr lang="en-CA" smtClean="0"/>
              <a:t>2021-08-24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2EACB55-E38F-4668-AA71-07F893F1CDD2}" type="slidenum">
              <a:rPr lang="en-CA" smtClean="0"/>
              <a:t>‹#›</a:t>
            </a:fld>
            <a:endParaRPr lang="en-CA"/>
          </a:p>
        </p:txBody>
      </p:sp>
    </p:spTree>
    <p:extLst>
      <p:ext uri="{BB962C8B-B14F-4D97-AF65-F5344CB8AC3E}">
        <p14:creationId xmlns:p14="http://schemas.microsoft.com/office/powerpoint/2010/main" val="1017985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22001E-1198-475B-BF4E-80927CFF3E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CDFC3D9-0B9D-4538-89FD-3961F9B470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DF3E538-513A-42BE-BDEF-63DF545BB405}"/>
              </a:ext>
            </a:extLst>
          </p:cNvPr>
          <p:cNvSpPr>
            <a:spLocks noGrp="1"/>
          </p:cNvSpPr>
          <p:nvPr>
            <p:ph type="dt" sz="half" idx="10"/>
          </p:nvPr>
        </p:nvSpPr>
        <p:spPr/>
        <p:txBody>
          <a:bodyPr/>
          <a:lstStyle/>
          <a:p>
            <a:fld id="{BFBECBFB-0993-4593-8A37-9CF0C9FAE1BF}" type="datetimeFigureOut">
              <a:rPr lang="en-US" smtClean="0"/>
              <a:t>8/24/2021</a:t>
            </a:fld>
            <a:endParaRPr lang="en-US"/>
          </a:p>
        </p:txBody>
      </p:sp>
      <p:sp>
        <p:nvSpPr>
          <p:cNvPr id="5" name="Footer Placeholder 4">
            <a:extLst>
              <a:ext uri="{FF2B5EF4-FFF2-40B4-BE49-F238E27FC236}">
                <a16:creationId xmlns:a16="http://schemas.microsoft.com/office/drawing/2014/main" xmlns="" id="{B7F5548A-DFD1-46FB-941D-7CC61DC00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4C27C1-5523-4A15-AF8E-9F95032B38FF}"/>
              </a:ext>
            </a:extLst>
          </p:cNvPr>
          <p:cNvSpPr>
            <a:spLocks noGrp="1"/>
          </p:cNvSpPr>
          <p:nvPr>
            <p:ph type="sldNum" sz="quarter" idx="12"/>
          </p:nvPr>
        </p:nvSpPr>
        <p:spPr/>
        <p:txBody>
          <a:bodyPr/>
          <a:lstStyle/>
          <a:p>
            <a:fld id="{7AA4D8DC-574A-4892-A110-76C62911733C}" type="slidenum">
              <a:rPr lang="en-US" smtClean="0"/>
              <a:t>‹#›</a:t>
            </a:fld>
            <a:endParaRPr lang="en-US"/>
          </a:p>
        </p:txBody>
      </p:sp>
    </p:spTree>
    <p:extLst>
      <p:ext uri="{BB962C8B-B14F-4D97-AF65-F5344CB8AC3E}">
        <p14:creationId xmlns:p14="http://schemas.microsoft.com/office/powerpoint/2010/main" val="311255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1279A2-B64F-40E1-93F2-98EF30F9A955}" type="datetimeFigureOut">
              <a:rPr lang="en-CA" smtClean="0"/>
              <a:t>2021-08-24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2EACB55-E38F-4668-AA71-07F893F1CDD2}" type="slidenum">
              <a:rPr lang="en-CA" smtClean="0"/>
              <a:t>‹#›</a:t>
            </a:fld>
            <a:endParaRPr lang="en-CA"/>
          </a:p>
        </p:txBody>
      </p:sp>
    </p:spTree>
    <p:extLst>
      <p:ext uri="{BB962C8B-B14F-4D97-AF65-F5344CB8AC3E}">
        <p14:creationId xmlns:p14="http://schemas.microsoft.com/office/powerpoint/2010/main" val="3068241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1279A2-B64F-40E1-93F2-98EF30F9A955}" type="datetimeFigureOut">
              <a:rPr lang="en-CA" smtClean="0"/>
              <a:t>2021-08-24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2EACB55-E38F-4668-AA71-07F893F1CDD2}" type="slidenum">
              <a:rPr lang="en-CA" smtClean="0"/>
              <a:t>‹#›</a:t>
            </a:fld>
            <a:endParaRPr lang="en-CA"/>
          </a:p>
        </p:txBody>
      </p:sp>
    </p:spTree>
    <p:extLst>
      <p:ext uri="{BB962C8B-B14F-4D97-AF65-F5344CB8AC3E}">
        <p14:creationId xmlns:p14="http://schemas.microsoft.com/office/powerpoint/2010/main" val="1356963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1279A2-B64F-40E1-93F2-98EF30F9A955}" type="datetimeFigureOut">
              <a:rPr lang="en-CA" smtClean="0"/>
              <a:t>2021-08-24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2EACB55-E38F-4668-AA71-07F893F1CDD2}" type="slidenum">
              <a:rPr lang="en-CA" smtClean="0"/>
              <a:t>‹#›</a:t>
            </a:fld>
            <a:endParaRPr lang="en-CA"/>
          </a:p>
        </p:txBody>
      </p:sp>
    </p:spTree>
    <p:extLst>
      <p:ext uri="{BB962C8B-B14F-4D97-AF65-F5344CB8AC3E}">
        <p14:creationId xmlns:p14="http://schemas.microsoft.com/office/powerpoint/2010/main" val="102744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4B542A-3E40-4C24-8B64-AE2C3C1B8F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117A7DB-C8D0-4BDC-B85D-191BA186AD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30B935A-6136-413B-8DF2-2D51C901BA8A}"/>
              </a:ext>
            </a:extLst>
          </p:cNvPr>
          <p:cNvSpPr>
            <a:spLocks noGrp="1"/>
          </p:cNvSpPr>
          <p:nvPr>
            <p:ph type="dt" sz="half" idx="10"/>
          </p:nvPr>
        </p:nvSpPr>
        <p:spPr/>
        <p:txBody>
          <a:bodyPr/>
          <a:lstStyle/>
          <a:p>
            <a:fld id="{BFBECBFB-0993-4593-8A37-9CF0C9FAE1BF}" type="datetimeFigureOut">
              <a:rPr lang="en-US" smtClean="0"/>
              <a:t>8/24/2021</a:t>
            </a:fld>
            <a:endParaRPr lang="en-US"/>
          </a:p>
        </p:txBody>
      </p:sp>
      <p:sp>
        <p:nvSpPr>
          <p:cNvPr id="5" name="Footer Placeholder 4">
            <a:extLst>
              <a:ext uri="{FF2B5EF4-FFF2-40B4-BE49-F238E27FC236}">
                <a16:creationId xmlns:a16="http://schemas.microsoft.com/office/drawing/2014/main" xmlns="" id="{FD712A21-23BD-493E-A451-4CB3E0A2C8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CC1688F-C178-4C53-9635-5A317D17804C}"/>
              </a:ext>
            </a:extLst>
          </p:cNvPr>
          <p:cNvSpPr>
            <a:spLocks noGrp="1"/>
          </p:cNvSpPr>
          <p:nvPr>
            <p:ph type="sldNum" sz="quarter" idx="12"/>
          </p:nvPr>
        </p:nvSpPr>
        <p:spPr/>
        <p:txBody>
          <a:bodyPr/>
          <a:lstStyle/>
          <a:p>
            <a:fld id="{7AA4D8DC-574A-4892-A110-76C62911733C}" type="slidenum">
              <a:rPr lang="en-US" smtClean="0"/>
              <a:t>‹#›</a:t>
            </a:fld>
            <a:endParaRPr lang="en-US"/>
          </a:p>
        </p:txBody>
      </p:sp>
    </p:spTree>
    <p:extLst>
      <p:ext uri="{BB962C8B-B14F-4D97-AF65-F5344CB8AC3E}">
        <p14:creationId xmlns:p14="http://schemas.microsoft.com/office/powerpoint/2010/main" val="386258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3AA528-946C-459F-9348-43B4CB5218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58F4CD-AEAE-4AC8-AA10-024ED7ED42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8C1452A-2A14-44D7-A72A-C4A5E9898A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99C9378-113E-4F70-87AF-26EE0A9103CB}"/>
              </a:ext>
            </a:extLst>
          </p:cNvPr>
          <p:cNvSpPr>
            <a:spLocks noGrp="1"/>
          </p:cNvSpPr>
          <p:nvPr>
            <p:ph type="dt" sz="half" idx="10"/>
          </p:nvPr>
        </p:nvSpPr>
        <p:spPr/>
        <p:txBody>
          <a:bodyPr/>
          <a:lstStyle/>
          <a:p>
            <a:fld id="{BFBECBFB-0993-4593-8A37-9CF0C9FAE1BF}" type="datetimeFigureOut">
              <a:rPr lang="en-US" smtClean="0"/>
              <a:t>8/24/2021</a:t>
            </a:fld>
            <a:endParaRPr lang="en-US"/>
          </a:p>
        </p:txBody>
      </p:sp>
      <p:sp>
        <p:nvSpPr>
          <p:cNvPr id="6" name="Footer Placeholder 5">
            <a:extLst>
              <a:ext uri="{FF2B5EF4-FFF2-40B4-BE49-F238E27FC236}">
                <a16:creationId xmlns:a16="http://schemas.microsoft.com/office/drawing/2014/main" xmlns="" id="{C8DBF237-B2E1-4C92-A34B-B609C729B0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FA5EE1A-2244-405F-8E58-312B836EDBDB}"/>
              </a:ext>
            </a:extLst>
          </p:cNvPr>
          <p:cNvSpPr>
            <a:spLocks noGrp="1"/>
          </p:cNvSpPr>
          <p:nvPr>
            <p:ph type="sldNum" sz="quarter" idx="12"/>
          </p:nvPr>
        </p:nvSpPr>
        <p:spPr/>
        <p:txBody>
          <a:bodyPr/>
          <a:lstStyle/>
          <a:p>
            <a:fld id="{7AA4D8DC-574A-4892-A110-76C62911733C}" type="slidenum">
              <a:rPr lang="en-US" smtClean="0"/>
              <a:t>‹#›</a:t>
            </a:fld>
            <a:endParaRPr lang="en-US"/>
          </a:p>
        </p:txBody>
      </p:sp>
    </p:spTree>
    <p:extLst>
      <p:ext uri="{BB962C8B-B14F-4D97-AF65-F5344CB8AC3E}">
        <p14:creationId xmlns:p14="http://schemas.microsoft.com/office/powerpoint/2010/main" val="4007033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5140A1-311E-4C25-AC17-8B7CD84729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1C873AA-076E-4AC5-8D43-025DA5BBE8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3A80B30-8A1A-43F5-BBD3-2547CC0C4C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EFDBA88-3340-4EC8-A2F5-FCCC8FFF51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88F0915-C430-4F55-B194-F1D9C8AF09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7B2D697-CFA1-482F-B0C8-AEA1FDB4E91D}"/>
              </a:ext>
            </a:extLst>
          </p:cNvPr>
          <p:cNvSpPr>
            <a:spLocks noGrp="1"/>
          </p:cNvSpPr>
          <p:nvPr>
            <p:ph type="dt" sz="half" idx="10"/>
          </p:nvPr>
        </p:nvSpPr>
        <p:spPr/>
        <p:txBody>
          <a:bodyPr/>
          <a:lstStyle/>
          <a:p>
            <a:fld id="{BFBECBFB-0993-4593-8A37-9CF0C9FAE1BF}" type="datetimeFigureOut">
              <a:rPr lang="en-US" smtClean="0"/>
              <a:t>8/24/2021</a:t>
            </a:fld>
            <a:endParaRPr lang="en-US"/>
          </a:p>
        </p:txBody>
      </p:sp>
      <p:sp>
        <p:nvSpPr>
          <p:cNvPr id="8" name="Footer Placeholder 7">
            <a:extLst>
              <a:ext uri="{FF2B5EF4-FFF2-40B4-BE49-F238E27FC236}">
                <a16:creationId xmlns:a16="http://schemas.microsoft.com/office/drawing/2014/main" xmlns="" id="{B5AF7262-6E26-4CF1-827D-5054C923F6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8B0A866-3BB3-4EA4-ADAE-E4011CD5CE17}"/>
              </a:ext>
            </a:extLst>
          </p:cNvPr>
          <p:cNvSpPr>
            <a:spLocks noGrp="1"/>
          </p:cNvSpPr>
          <p:nvPr>
            <p:ph type="sldNum" sz="quarter" idx="12"/>
          </p:nvPr>
        </p:nvSpPr>
        <p:spPr/>
        <p:txBody>
          <a:bodyPr/>
          <a:lstStyle/>
          <a:p>
            <a:fld id="{7AA4D8DC-574A-4892-A110-76C62911733C}" type="slidenum">
              <a:rPr lang="en-US" smtClean="0"/>
              <a:t>‹#›</a:t>
            </a:fld>
            <a:endParaRPr lang="en-US"/>
          </a:p>
        </p:txBody>
      </p:sp>
    </p:spTree>
    <p:extLst>
      <p:ext uri="{BB962C8B-B14F-4D97-AF65-F5344CB8AC3E}">
        <p14:creationId xmlns:p14="http://schemas.microsoft.com/office/powerpoint/2010/main" val="158825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3BCE1A-0A5A-4C5F-A9FE-D3D8EA9B03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08BD9E3-889C-4BBD-A68C-643B232C59C5}"/>
              </a:ext>
            </a:extLst>
          </p:cNvPr>
          <p:cNvSpPr>
            <a:spLocks noGrp="1"/>
          </p:cNvSpPr>
          <p:nvPr>
            <p:ph type="dt" sz="half" idx="10"/>
          </p:nvPr>
        </p:nvSpPr>
        <p:spPr/>
        <p:txBody>
          <a:bodyPr/>
          <a:lstStyle/>
          <a:p>
            <a:fld id="{BFBECBFB-0993-4593-8A37-9CF0C9FAE1BF}" type="datetimeFigureOut">
              <a:rPr lang="en-US" smtClean="0"/>
              <a:t>8/24/2021</a:t>
            </a:fld>
            <a:endParaRPr lang="en-US"/>
          </a:p>
        </p:txBody>
      </p:sp>
      <p:sp>
        <p:nvSpPr>
          <p:cNvPr id="4" name="Footer Placeholder 3">
            <a:extLst>
              <a:ext uri="{FF2B5EF4-FFF2-40B4-BE49-F238E27FC236}">
                <a16:creationId xmlns:a16="http://schemas.microsoft.com/office/drawing/2014/main" xmlns="" id="{A19EE264-74DB-42B1-A903-C5FEC58E04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717281A-0DB3-45EE-B3B7-3FA05D4FB0B3}"/>
              </a:ext>
            </a:extLst>
          </p:cNvPr>
          <p:cNvSpPr>
            <a:spLocks noGrp="1"/>
          </p:cNvSpPr>
          <p:nvPr>
            <p:ph type="sldNum" sz="quarter" idx="12"/>
          </p:nvPr>
        </p:nvSpPr>
        <p:spPr/>
        <p:txBody>
          <a:bodyPr/>
          <a:lstStyle/>
          <a:p>
            <a:fld id="{7AA4D8DC-574A-4892-A110-76C62911733C}" type="slidenum">
              <a:rPr lang="en-US" smtClean="0"/>
              <a:t>‹#›</a:t>
            </a:fld>
            <a:endParaRPr lang="en-US"/>
          </a:p>
        </p:txBody>
      </p:sp>
    </p:spTree>
    <p:extLst>
      <p:ext uri="{BB962C8B-B14F-4D97-AF65-F5344CB8AC3E}">
        <p14:creationId xmlns:p14="http://schemas.microsoft.com/office/powerpoint/2010/main" val="3767415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42C0D0-893D-4766-BE13-E5052BBCB9F8}"/>
              </a:ext>
            </a:extLst>
          </p:cNvPr>
          <p:cNvSpPr>
            <a:spLocks noGrp="1"/>
          </p:cNvSpPr>
          <p:nvPr>
            <p:ph type="dt" sz="half" idx="10"/>
          </p:nvPr>
        </p:nvSpPr>
        <p:spPr/>
        <p:txBody>
          <a:bodyPr/>
          <a:lstStyle/>
          <a:p>
            <a:fld id="{BFBECBFB-0993-4593-8A37-9CF0C9FAE1BF}" type="datetimeFigureOut">
              <a:rPr lang="en-US" smtClean="0"/>
              <a:t>8/24/2021</a:t>
            </a:fld>
            <a:endParaRPr lang="en-US"/>
          </a:p>
        </p:txBody>
      </p:sp>
      <p:sp>
        <p:nvSpPr>
          <p:cNvPr id="3" name="Footer Placeholder 2">
            <a:extLst>
              <a:ext uri="{FF2B5EF4-FFF2-40B4-BE49-F238E27FC236}">
                <a16:creationId xmlns:a16="http://schemas.microsoft.com/office/drawing/2014/main" xmlns="" id="{94755700-B910-4928-84DD-66655AABCF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1CADC87-532C-4015-8A3A-FC69D2B77B9E}"/>
              </a:ext>
            </a:extLst>
          </p:cNvPr>
          <p:cNvSpPr>
            <a:spLocks noGrp="1"/>
          </p:cNvSpPr>
          <p:nvPr>
            <p:ph type="sldNum" sz="quarter" idx="12"/>
          </p:nvPr>
        </p:nvSpPr>
        <p:spPr/>
        <p:txBody>
          <a:bodyPr/>
          <a:lstStyle/>
          <a:p>
            <a:fld id="{7AA4D8DC-574A-4892-A110-76C62911733C}" type="slidenum">
              <a:rPr lang="en-US" smtClean="0"/>
              <a:t>‹#›</a:t>
            </a:fld>
            <a:endParaRPr lang="en-US"/>
          </a:p>
        </p:txBody>
      </p:sp>
    </p:spTree>
    <p:extLst>
      <p:ext uri="{BB962C8B-B14F-4D97-AF65-F5344CB8AC3E}">
        <p14:creationId xmlns:p14="http://schemas.microsoft.com/office/powerpoint/2010/main" val="249553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90AC00-4F9E-47C3-B780-E4EC0C956D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F5B41ED-ED32-4AE5-A48A-145E02CFD7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659516F-EAF9-4005-993A-E761C6AF9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8D87DC1-5F64-4F8D-9E03-E55EDA9F8873}"/>
              </a:ext>
            </a:extLst>
          </p:cNvPr>
          <p:cNvSpPr>
            <a:spLocks noGrp="1"/>
          </p:cNvSpPr>
          <p:nvPr>
            <p:ph type="dt" sz="half" idx="10"/>
          </p:nvPr>
        </p:nvSpPr>
        <p:spPr/>
        <p:txBody>
          <a:bodyPr/>
          <a:lstStyle/>
          <a:p>
            <a:fld id="{BFBECBFB-0993-4593-8A37-9CF0C9FAE1BF}" type="datetimeFigureOut">
              <a:rPr lang="en-US" smtClean="0"/>
              <a:t>8/24/2021</a:t>
            </a:fld>
            <a:endParaRPr lang="en-US"/>
          </a:p>
        </p:txBody>
      </p:sp>
      <p:sp>
        <p:nvSpPr>
          <p:cNvPr id="6" name="Footer Placeholder 5">
            <a:extLst>
              <a:ext uri="{FF2B5EF4-FFF2-40B4-BE49-F238E27FC236}">
                <a16:creationId xmlns:a16="http://schemas.microsoft.com/office/drawing/2014/main" xmlns="" id="{5BB3D151-6E7B-4597-91F0-DC6EE121EF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83E5BC-3D91-4F00-868A-32F8804319F9}"/>
              </a:ext>
            </a:extLst>
          </p:cNvPr>
          <p:cNvSpPr>
            <a:spLocks noGrp="1"/>
          </p:cNvSpPr>
          <p:nvPr>
            <p:ph type="sldNum" sz="quarter" idx="12"/>
          </p:nvPr>
        </p:nvSpPr>
        <p:spPr/>
        <p:txBody>
          <a:bodyPr/>
          <a:lstStyle/>
          <a:p>
            <a:fld id="{7AA4D8DC-574A-4892-A110-76C62911733C}" type="slidenum">
              <a:rPr lang="en-US" smtClean="0"/>
              <a:t>‹#›</a:t>
            </a:fld>
            <a:endParaRPr lang="en-US"/>
          </a:p>
        </p:txBody>
      </p:sp>
    </p:spTree>
    <p:extLst>
      <p:ext uri="{BB962C8B-B14F-4D97-AF65-F5344CB8AC3E}">
        <p14:creationId xmlns:p14="http://schemas.microsoft.com/office/powerpoint/2010/main" val="3306053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6091B-95C7-4059-AAD1-471C329985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1FA323B-48A6-4CBF-89B0-F1404B2254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09C8BAF-DD65-47C7-944D-FF06E48AE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2C5D6CE-685F-4F1B-9953-C62A8BED1E2A}"/>
              </a:ext>
            </a:extLst>
          </p:cNvPr>
          <p:cNvSpPr>
            <a:spLocks noGrp="1"/>
          </p:cNvSpPr>
          <p:nvPr>
            <p:ph type="dt" sz="half" idx="10"/>
          </p:nvPr>
        </p:nvSpPr>
        <p:spPr/>
        <p:txBody>
          <a:bodyPr/>
          <a:lstStyle/>
          <a:p>
            <a:fld id="{BFBECBFB-0993-4593-8A37-9CF0C9FAE1BF}" type="datetimeFigureOut">
              <a:rPr lang="en-US" smtClean="0"/>
              <a:t>8/24/2021</a:t>
            </a:fld>
            <a:endParaRPr lang="en-US"/>
          </a:p>
        </p:txBody>
      </p:sp>
      <p:sp>
        <p:nvSpPr>
          <p:cNvPr id="6" name="Footer Placeholder 5">
            <a:extLst>
              <a:ext uri="{FF2B5EF4-FFF2-40B4-BE49-F238E27FC236}">
                <a16:creationId xmlns:a16="http://schemas.microsoft.com/office/drawing/2014/main" xmlns="" id="{FCF60168-C2AE-455D-95FB-4864B6859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1A36BCE-3F32-4BD6-BDC7-B6D991351DBD}"/>
              </a:ext>
            </a:extLst>
          </p:cNvPr>
          <p:cNvSpPr>
            <a:spLocks noGrp="1"/>
          </p:cNvSpPr>
          <p:nvPr>
            <p:ph type="sldNum" sz="quarter" idx="12"/>
          </p:nvPr>
        </p:nvSpPr>
        <p:spPr/>
        <p:txBody>
          <a:bodyPr/>
          <a:lstStyle/>
          <a:p>
            <a:fld id="{7AA4D8DC-574A-4892-A110-76C62911733C}" type="slidenum">
              <a:rPr lang="en-US" smtClean="0"/>
              <a:t>‹#›</a:t>
            </a:fld>
            <a:endParaRPr lang="en-US"/>
          </a:p>
        </p:txBody>
      </p:sp>
    </p:spTree>
    <p:extLst>
      <p:ext uri="{BB962C8B-B14F-4D97-AF65-F5344CB8AC3E}">
        <p14:creationId xmlns:p14="http://schemas.microsoft.com/office/powerpoint/2010/main" val="2730507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E4E2635-0D87-4186-A147-6F46B0CCD6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42BBF8A-C8E0-4F79-9C36-92C9C4C65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E2F66D-9814-44FA-84D8-7AEA1555AB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ECBFB-0993-4593-8A37-9CF0C9FAE1BF}" type="datetimeFigureOut">
              <a:rPr lang="en-US" smtClean="0"/>
              <a:t>8/24/2021</a:t>
            </a:fld>
            <a:endParaRPr lang="en-US"/>
          </a:p>
        </p:txBody>
      </p:sp>
      <p:sp>
        <p:nvSpPr>
          <p:cNvPr id="5" name="Footer Placeholder 4">
            <a:extLst>
              <a:ext uri="{FF2B5EF4-FFF2-40B4-BE49-F238E27FC236}">
                <a16:creationId xmlns:a16="http://schemas.microsoft.com/office/drawing/2014/main" xmlns="" id="{F1D13346-5411-4BAE-B583-6BA6B61641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3E42D6A-7575-4252-B762-C3FEE2B28D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4D8DC-574A-4892-A110-76C62911733C}" type="slidenum">
              <a:rPr lang="en-US" smtClean="0"/>
              <a:t>‹#›</a:t>
            </a:fld>
            <a:endParaRPr lang="en-US"/>
          </a:p>
        </p:txBody>
      </p:sp>
    </p:spTree>
    <p:extLst>
      <p:ext uri="{BB962C8B-B14F-4D97-AF65-F5344CB8AC3E}">
        <p14:creationId xmlns:p14="http://schemas.microsoft.com/office/powerpoint/2010/main" val="2049263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ECBFB-0993-4593-8A37-9CF0C9FAE1BF}" type="datetimeFigureOut">
              <a:rPr lang="en-US" smtClean="0"/>
              <a:t>8/24/2021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4D8DC-574A-4892-A110-76C62911733C}" type="slidenum">
              <a:rPr lang="en-US" smtClean="0"/>
              <a:t>‹#›</a:t>
            </a:fld>
            <a:endParaRPr lang="en-US"/>
          </a:p>
        </p:txBody>
      </p:sp>
    </p:spTree>
    <p:extLst>
      <p:ext uri="{BB962C8B-B14F-4D97-AF65-F5344CB8AC3E}">
        <p14:creationId xmlns:p14="http://schemas.microsoft.com/office/powerpoint/2010/main" val="19691087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pn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5.xml"/><Relationship Id="rId7" Type="http://schemas.openxmlformats.org/officeDocument/2006/relationships/image" Target="../media/image20.png"/><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2.png"/><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0.png"/><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5.jpg"/><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hyperlink" Target="http://www.canada.ca/"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xmlns="" id="{621E6746-5DF7-485A-8FEE-9942A2696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80972"/>
            <a:ext cx="11277600" cy="3496056"/>
          </a:xfrm>
          <a:prstGeom prst="rect">
            <a:avLst/>
          </a:prstGeom>
        </p:spPr>
      </p:pic>
      <p:sp>
        <p:nvSpPr>
          <p:cNvPr id="2" name="TextBox 1">
            <a:extLst>
              <a:ext uri="{FF2B5EF4-FFF2-40B4-BE49-F238E27FC236}">
                <a16:creationId xmlns:a16="http://schemas.microsoft.com/office/drawing/2014/main" xmlns="" id="{15464090-E4A0-4FBA-B2B8-DCA6B24B50AE}"/>
              </a:ext>
            </a:extLst>
          </p:cNvPr>
          <p:cNvSpPr txBox="1"/>
          <p:nvPr/>
        </p:nvSpPr>
        <p:spPr>
          <a:xfrm>
            <a:off x="1948873" y="5855855"/>
            <a:ext cx="5791200" cy="646331"/>
          </a:xfrm>
          <a:prstGeom prst="rect">
            <a:avLst/>
          </a:prstGeom>
          <a:noFill/>
        </p:spPr>
        <p:txBody>
          <a:bodyPr wrap="square" rtlCol="0">
            <a:spAutoFit/>
          </a:bodyPr>
          <a:lstStyle/>
          <a:p>
            <a:r>
              <a:rPr lang="en-US" dirty="0">
                <a:solidFill>
                  <a:schemeClr val="bg1"/>
                </a:solidFill>
                <a:latin typeface="Verdana" panose="020B0604030504040204" pitchFamily="34" charset="0"/>
                <a:ea typeface="Verdana" panose="020B0604030504040204" pitchFamily="34" charset="0"/>
              </a:rPr>
              <a:t>Betty Colaneri </a:t>
            </a:r>
          </a:p>
          <a:p>
            <a:r>
              <a:rPr lang="en-US" dirty="0">
                <a:solidFill>
                  <a:schemeClr val="bg1"/>
                </a:solidFill>
                <a:latin typeface="Verdana" panose="020B0604030504040204" pitchFamily="34" charset="0"/>
                <a:ea typeface="Verdana" panose="020B0604030504040204" pitchFamily="34" charset="0"/>
              </a:rPr>
              <a:t>National Chairperson of Legislation </a:t>
            </a:r>
            <a:r>
              <a:rPr lang="en-US" dirty="0" smtClean="0">
                <a:solidFill>
                  <a:schemeClr val="bg1"/>
                </a:solidFill>
                <a:latin typeface="Verdana" panose="020B0604030504040204" pitchFamily="34" charset="0"/>
                <a:ea typeface="Verdana" panose="020B0604030504040204" pitchFamily="34" charset="0"/>
              </a:rPr>
              <a:t>(2018-2021)</a:t>
            </a:r>
            <a:endParaRPr lang="en-US" dirty="0">
              <a:solidFill>
                <a:schemeClr val="bg1"/>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xmlns="" id="{62ED4E17-0364-4B2F-BB43-3316CFBDB9B8}"/>
              </a:ext>
            </a:extLst>
          </p:cNvPr>
          <p:cNvSpPr txBox="1"/>
          <p:nvPr/>
        </p:nvSpPr>
        <p:spPr>
          <a:xfrm>
            <a:off x="6567055" y="3992947"/>
            <a:ext cx="4405745" cy="1015663"/>
          </a:xfrm>
          <a:prstGeom prst="rect">
            <a:avLst/>
          </a:prstGeom>
          <a:noFill/>
        </p:spPr>
        <p:txBody>
          <a:bodyPr wrap="square" rtlCol="0">
            <a:spAutoFit/>
          </a:bodyPr>
          <a:lstStyle/>
          <a:p>
            <a:r>
              <a:rPr lang="en-US" sz="6000" dirty="0">
                <a:solidFill>
                  <a:schemeClr val="bg1"/>
                </a:solidFill>
                <a:latin typeface="Verdana" panose="020B0604030504040204" pitchFamily="34" charset="0"/>
                <a:ea typeface="Verdana" panose="020B0604030504040204" pitchFamily="34" charset="0"/>
              </a:rPr>
              <a:t>Workshop</a:t>
            </a:r>
            <a:r>
              <a:rPr lang="en-US"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1972" y="225084"/>
            <a:ext cx="3208556" cy="2268449"/>
          </a:xfrm>
          <a:prstGeom prst="rect">
            <a:avLst/>
          </a:prstGeom>
        </p:spPr>
      </p:pic>
    </p:spTree>
    <p:extLst>
      <p:ext uri="{BB962C8B-B14F-4D97-AF65-F5344CB8AC3E}">
        <p14:creationId xmlns:p14="http://schemas.microsoft.com/office/powerpoint/2010/main" val="2222168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9000">
              <a:schemeClr val="accent6">
                <a:lumMod val="0"/>
                <a:lumOff val="100000"/>
              </a:schemeClr>
            </a:gs>
            <a:gs pos="54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descr="A large castle with a clock tower&#10;&#10;Description automatically generated with low confidence">
            <a:extLst>
              <a:ext uri="{FF2B5EF4-FFF2-40B4-BE49-F238E27FC236}">
                <a16:creationId xmlns:a16="http://schemas.microsoft.com/office/drawing/2014/main" xmlns="" id="{0E01A052-2E03-40F1-8E91-1410033990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3433" y="254712"/>
            <a:ext cx="7384368" cy="5556738"/>
          </a:xfrm>
          <a:prstGeom prst="rect">
            <a:avLst/>
          </a:prstGeom>
        </p:spPr>
      </p:pic>
      <p:sp>
        <p:nvSpPr>
          <p:cNvPr id="2" name="TextBox 1">
            <a:extLst>
              <a:ext uri="{FF2B5EF4-FFF2-40B4-BE49-F238E27FC236}">
                <a16:creationId xmlns:a16="http://schemas.microsoft.com/office/drawing/2014/main" xmlns="" id="{DAD259CB-8A5A-4F2C-A06E-89CBF91A2771}"/>
              </a:ext>
            </a:extLst>
          </p:cNvPr>
          <p:cNvSpPr txBox="1"/>
          <p:nvPr/>
        </p:nvSpPr>
        <p:spPr>
          <a:xfrm>
            <a:off x="3239150" y="5929105"/>
            <a:ext cx="5542671" cy="584775"/>
          </a:xfrm>
          <a:prstGeom prst="rect">
            <a:avLst/>
          </a:prstGeom>
          <a:noFill/>
        </p:spPr>
        <p:txBody>
          <a:bodyPr wrap="square" rtlCol="0">
            <a:spAutoFit/>
          </a:bodyPr>
          <a:lstStyle/>
          <a:p>
            <a:pPr algn="ctr"/>
            <a:r>
              <a:rPr lang="en-CA" sz="1600" dirty="0">
                <a:latin typeface="Verdana" panose="020B0604030504040204" pitchFamily="34" charset="0"/>
                <a:ea typeface="Verdana" panose="020B0604030504040204" pitchFamily="34" charset="0"/>
              </a:rPr>
              <a:t>Bill has been followed to the </a:t>
            </a:r>
            <a:r>
              <a:rPr lang="en-CA" sz="1600" dirty="0" smtClean="0">
                <a:latin typeface="Verdana" panose="020B0604030504040204" pitchFamily="34" charset="0"/>
                <a:ea typeface="Verdana" panose="020B0604030504040204" pitchFamily="34" charset="0"/>
              </a:rPr>
              <a:t>parliament buildings</a:t>
            </a:r>
            <a:r>
              <a:rPr lang="en-CA" sz="1600" dirty="0">
                <a:latin typeface="Verdana" panose="020B0604030504040204" pitchFamily="34" charset="0"/>
                <a:ea typeface="Verdana" panose="020B0604030504040204" pitchFamily="34" charset="0"/>
              </a:rPr>
              <a:t>. Sources confirm it is his first visit. </a:t>
            </a:r>
          </a:p>
        </p:txBody>
      </p:sp>
      <p:pic>
        <p:nvPicPr>
          <p:cNvPr id="6" name="Picture 5" descr="A picture containing person, suit, standing, person&#10;&#10;Description automatically generated">
            <a:extLst>
              <a:ext uri="{FF2B5EF4-FFF2-40B4-BE49-F238E27FC236}">
                <a16:creationId xmlns:a16="http://schemas.microsoft.com/office/drawing/2014/main" xmlns="" id="{81A8ECF2-755A-4FBF-9073-E17A98195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133" y="3432234"/>
            <a:ext cx="2379216" cy="2379216"/>
          </a:xfrm>
          <a:prstGeom prst="rect">
            <a:avLst/>
          </a:prstGeom>
        </p:spPr>
      </p:pic>
      <p:sp>
        <p:nvSpPr>
          <p:cNvPr id="7" name="Thought Bubble: Cloud 6">
            <a:extLst>
              <a:ext uri="{FF2B5EF4-FFF2-40B4-BE49-F238E27FC236}">
                <a16:creationId xmlns:a16="http://schemas.microsoft.com/office/drawing/2014/main" xmlns="" id="{358E6558-B702-4C5F-97F7-AE09648FFE2F}"/>
              </a:ext>
            </a:extLst>
          </p:cNvPr>
          <p:cNvSpPr/>
          <p:nvPr/>
        </p:nvSpPr>
        <p:spPr>
          <a:xfrm rot="20144089">
            <a:off x="3503287" y="1714131"/>
            <a:ext cx="2138909" cy="1745274"/>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xmlns="" id="{49E483E9-917D-4BFA-98EB-FA13CF417D26}"/>
              </a:ext>
            </a:extLst>
          </p:cNvPr>
          <p:cNvSpPr txBox="1"/>
          <p:nvPr/>
        </p:nvSpPr>
        <p:spPr>
          <a:xfrm>
            <a:off x="4022903" y="1856149"/>
            <a:ext cx="1311965" cy="1477328"/>
          </a:xfrm>
          <a:prstGeom prst="rect">
            <a:avLst/>
          </a:prstGeom>
          <a:noFill/>
        </p:spPr>
        <p:txBody>
          <a:bodyPr wrap="square" rtlCol="0">
            <a:spAutoFit/>
          </a:bodyPr>
          <a:lstStyle/>
          <a:p>
            <a:r>
              <a:rPr lang="en-CA" dirty="0"/>
              <a:t>I hope my welcome is warmer than the </a:t>
            </a:r>
            <a:r>
              <a:rPr lang="en-CA" dirty="0" smtClean="0"/>
              <a:t>weather.</a:t>
            </a:r>
            <a:endParaRPr lang="en-CA" dirty="0"/>
          </a:p>
        </p:txBody>
      </p:sp>
    </p:spTree>
    <p:extLst>
      <p:ext uri="{BB962C8B-B14F-4D97-AF65-F5344CB8AC3E}">
        <p14:creationId xmlns:p14="http://schemas.microsoft.com/office/powerpoint/2010/main" val="4004525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6F171E9-597F-4B77-8856-606955132EBF}"/>
              </a:ext>
            </a:extLst>
          </p:cNvPr>
          <p:cNvPicPr>
            <a:picLocks noChangeAspect="1"/>
          </p:cNvPicPr>
          <p:nvPr/>
        </p:nvPicPr>
        <p:blipFill rotWithShape="1">
          <a:blip r:embed="rId2"/>
          <a:srcRect t="14788"/>
          <a:stretch/>
        </p:blipFill>
        <p:spPr>
          <a:xfrm>
            <a:off x="4094996" y="410531"/>
            <a:ext cx="7655222" cy="4305291"/>
          </a:xfrm>
          <a:prstGeom prst="rect">
            <a:avLst/>
          </a:prstGeom>
        </p:spPr>
      </p:pic>
      <p:sp>
        <p:nvSpPr>
          <p:cNvPr id="5" name="TextBox 4">
            <a:extLst>
              <a:ext uri="{FF2B5EF4-FFF2-40B4-BE49-F238E27FC236}">
                <a16:creationId xmlns:a16="http://schemas.microsoft.com/office/drawing/2014/main" xmlns="" id="{2C7E3006-6F80-4689-A734-3FF2BD08AA2E}"/>
              </a:ext>
            </a:extLst>
          </p:cNvPr>
          <p:cNvSpPr txBox="1"/>
          <p:nvPr/>
        </p:nvSpPr>
        <p:spPr>
          <a:xfrm>
            <a:off x="4137575" y="4809545"/>
            <a:ext cx="7655222" cy="1898970"/>
          </a:xfrm>
          <a:prstGeom prst="rect">
            <a:avLst/>
          </a:prstGeom>
        </p:spPr>
        <p:txBody>
          <a:bodyPr vert="horz" lIns="91440" tIns="45720" rIns="91440" bIns="45720" rtlCol="0" anchor="ctr">
            <a:normAutofit fontScale="47500" lnSpcReduction="20000"/>
          </a:bodyPr>
          <a:lstStyle/>
          <a:p>
            <a:pPr algn="ctr">
              <a:lnSpc>
                <a:spcPct val="90000"/>
              </a:lnSpc>
              <a:spcAft>
                <a:spcPts val="600"/>
              </a:spcAft>
            </a:pPr>
            <a:endParaRPr lang="en-CA" sz="5600" b="1" dirty="0">
              <a:latin typeface="Noto Sans"/>
            </a:endParaRPr>
          </a:p>
          <a:p>
            <a:pPr algn="ctr">
              <a:lnSpc>
                <a:spcPct val="120000"/>
              </a:lnSpc>
              <a:spcAft>
                <a:spcPts val="600"/>
              </a:spcAft>
            </a:pPr>
            <a:r>
              <a:rPr lang="en-US" sz="5000" dirty="0" smtClean="0">
                <a:latin typeface="Verdana" panose="020B0604030504040204" pitchFamily="34" charset="0"/>
                <a:ea typeface="Verdana" panose="020B0604030504040204" pitchFamily="34" charset="0"/>
              </a:rPr>
              <a:t>Surveillance </a:t>
            </a:r>
            <a:r>
              <a:rPr lang="en-US" sz="5000" dirty="0">
                <a:latin typeface="Verdana" panose="020B0604030504040204" pitchFamily="34" charset="0"/>
                <a:ea typeface="Verdana" panose="020B0604030504040204" pitchFamily="34" charset="0"/>
              </a:rPr>
              <a:t>cameras on the inside have picked up Bill in the House of Commons. He is being introduced and read </a:t>
            </a:r>
            <a:r>
              <a:rPr lang="en-US" sz="5000" dirty="0" smtClean="0">
                <a:latin typeface="Verdana" panose="020B0604030504040204" pitchFamily="34" charset="0"/>
                <a:ea typeface="Verdana" panose="020B0604030504040204" pitchFamily="34" charset="0"/>
              </a:rPr>
              <a:t>for </a:t>
            </a:r>
            <a:r>
              <a:rPr lang="en-US" sz="5000" dirty="0">
                <a:latin typeface="Verdana" panose="020B0604030504040204" pitchFamily="34" charset="0"/>
                <a:ea typeface="Verdana" panose="020B0604030504040204" pitchFamily="34" charset="0"/>
              </a:rPr>
              <a:t>the first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effectLst/>
              <a:uLnTx/>
              <a:uFillTx/>
              <a:latin typeface="Calibri" panose="020F0502020204030204"/>
              <a:ea typeface="+mn-ea"/>
              <a:cs typeface="+mn-cs"/>
            </a:endParaRPr>
          </a:p>
          <a:p>
            <a:pPr indent="-228600">
              <a:lnSpc>
                <a:spcPct val="90000"/>
              </a:lnSpc>
              <a:spcAft>
                <a:spcPts val="600"/>
              </a:spcAft>
              <a:buFont typeface="Arial" panose="020B0604020202020204" pitchFamily="34" charset="0"/>
              <a:buChar char="•"/>
            </a:pPr>
            <a:endParaRPr lang="en-US" sz="1700" dirty="0"/>
          </a:p>
        </p:txBody>
      </p:sp>
      <p:pic>
        <p:nvPicPr>
          <p:cNvPr id="16" name="Picture 15" descr="A person in a suit and tie&#10;&#10;Description automatically generated with low confidence">
            <a:extLst>
              <a:ext uri="{FF2B5EF4-FFF2-40B4-BE49-F238E27FC236}">
                <a16:creationId xmlns:a16="http://schemas.microsoft.com/office/drawing/2014/main" xmlns="" id="{0D247C08-A570-4823-A551-4F8B817EBD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5271" y="2403545"/>
            <a:ext cx="990600" cy="990600"/>
          </a:xfrm>
          <a:prstGeom prst="rect">
            <a:avLst/>
          </a:prstGeom>
        </p:spPr>
      </p:pic>
      <p:sp>
        <p:nvSpPr>
          <p:cNvPr id="7" name="Flowchart: Connector 6">
            <a:extLst>
              <a:ext uri="{FF2B5EF4-FFF2-40B4-BE49-F238E27FC236}">
                <a16:creationId xmlns:a16="http://schemas.microsoft.com/office/drawing/2014/main" xmlns="" id="{324C03B9-6B3D-4A52-9F16-8B645EC93C19}"/>
              </a:ext>
            </a:extLst>
          </p:cNvPr>
          <p:cNvSpPr/>
          <p:nvPr/>
        </p:nvSpPr>
        <p:spPr>
          <a:xfrm>
            <a:off x="7326013" y="2108056"/>
            <a:ext cx="429115" cy="1361660"/>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Arrow: Down 7">
            <a:extLst>
              <a:ext uri="{FF2B5EF4-FFF2-40B4-BE49-F238E27FC236}">
                <a16:creationId xmlns:a16="http://schemas.microsoft.com/office/drawing/2014/main" xmlns="" id="{29ABBEB9-8AB2-4C87-B4E7-E28BB18F5858}"/>
              </a:ext>
            </a:extLst>
          </p:cNvPr>
          <p:cNvSpPr/>
          <p:nvPr/>
        </p:nvSpPr>
        <p:spPr>
          <a:xfrm rot="4093123">
            <a:off x="7891037" y="1973870"/>
            <a:ext cx="457147" cy="75004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xmlns="" id="{E0F3F478-72B0-4D6D-91E0-AE89245FFEF3}"/>
              </a:ext>
            </a:extLst>
          </p:cNvPr>
          <p:cNvSpPr txBox="1"/>
          <p:nvPr/>
        </p:nvSpPr>
        <p:spPr>
          <a:xfrm rot="20250650">
            <a:off x="7949145" y="2125156"/>
            <a:ext cx="553959" cy="369332"/>
          </a:xfrm>
          <a:prstGeom prst="rect">
            <a:avLst/>
          </a:prstGeom>
          <a:noFill/>
        </p:spPr>
        <p:txBody>
          <a:bodyPr wrap="square" rtlCol="0">
            <a:spAutoFit/>
          </a:bodyPr>
          <a:lstStyle/>
          <a:p>
            <a:r>
              <a:rPr lang="en-CA" dirty="0">
                <a:solidFill>
                  <a:schemeClr val="bg1"/>
                </a:solidFill>
              </a:rPr>
              <a:t>Bill</a:t>
            </a:r>
          </a:p>
        </p:txBody>
      </p:sp>
      <p:sp>
        <p:nvSpPr>
          <p:cNvPr id="12" name="Speech Bubble: Oval 11">
            <a:extLst>
              <a:ext uri="{FF2B5EF4-FFF2-40B4-BE49-F238E27FC236}">
                <a16:creationId xmlns:a16="http://schemas.microsoft.com/office/drawing/2014/main" xmlns="" id="{205A8AB0-0EEF-4332-B2F6-77CB62342FF0}"/>
              </a:ext>
            </a:extLst>
          </p:cNvPr>
          <p:cNvSpPr/>
          <p:nvPr/>
        </p:nvSpPr>
        <p:spPr>
          <a:xfrm rot="20891329">
            <a:off x="827693" y="1608174"/>
            <a:ext cx="2466282" cy="1481439"/>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xmlns="" id="{9D5BFA09-7B9B-49F5-AB5D-030DB2550466}"/>
              </a:ext>
            </a:extLst>
          </p:cNvPr>
          <p:cNvSpPr txBox="1"/>
          <p:nvPr/>
        </p:nvSpPr>
        <p:spPr>
          <a:xfrm>
            <a:off x="958172" y="2108056"/>
            <a:ext cx="2329348" cy="707886"/>
          </a:xfrm>
          <a:prstGeom prst="rect">
            <a:avLst/>
          </a:prstGeom>
          <a:noFill/>
        </p:spPr>
        <p:txBody>
          <a:bodyPr wrap="square" rtlCol="0">
            <a:spAutoFit/>
          </a:bodyPr>
          <a:lstStyle/>
          <a:p>
            <a:pPr algn="ctr"/>
            <a:r>
              <a:rPr lang="en-CA" sz="2000" dirty="0">
                <a:solidFill>
                  <a:schemeClr val="bg1"/>
                </a:solidFill>
                <a:latin typeface="Verdana" panose="020B0604030504040204" pitchFamily="34" charset="0"/>
                <a:ea typeface="Verdana" panose="020B0604030504040204" pitchFamily="34" charset="0"/>
              </a:rPr>
              <a:t>I’ve got eyes on Bill!</a:t>
            </a:r>
          </a:p>
        </p:txBody>
      </p:sp>
      <p:pic>
        <p:nvPicPr>
          <p:cNvPr id="3" name="Picture 2" descr="A person wearing a hat and sunglasses&#10;&#10;Description automatically generated with low confidence">
            <a:extLst>
              <a:ext uri="{FF2B5EF4-FFF2-40B4-BE49-F238E27FC236}">
                <a16:creationId xmlns:a16="http://schemas.microsoft.com/office/drawing/2014/main" xmlns="" id="{AC3EB020-6942-44DF-AADC-0F4C29647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485" y="3177697"/>
            <a:ext cx="2794303" cy="3680303"/>
          </a:xfrm>
          <a:prstGeom prst="rect">
            <a:avLst/>
          </a:prstGeom>
        </p:spPr>
      </p:pic>
    </p:spTree>
    <p:extLst>
      <p:ext uri="{BB962C8B-B14F-4D97-AF65-F5344CB8AC3E}">
        <p14:creationId xmlns:p14="http://schemas.microsoft.com/office/powerpoint/2010/main" val="394624048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xmlns="" id="{E1D9F64D-AF32-4DDF-9401-FD81F2AFF012}"/>
              </a:ext>
            </a:extLst>
          </p:cNvPr>
          <p:cNvGraphicFramePr/>
          <p:nvPr>
            <p:extLst>
              <p:ext uri="{D42A27DB-BD31-4B8C-83A1-F6EECF244321}">
                <p14:modId xmlns:p14="http://schemas.microsoft.com/office/powerpoint/2010/main" val="3851585875"/>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xmlns="" id="{88D5EE65-AD7B-4736-A11C-D4EC05FAC8E4}"/>
              </a:ext>
            </a:extLst>
          </p:cNvPr>
          <p:cNvSpPr txBox="1"/>
          <p:nvPr/>
        </p:nvSpPr>
        <p:spPr>
          <a:xfrm>
            <a:off x="3074504" y="591829"/>
            <a:ext cx="5552661" cy="523220"/>
          </a:xfrm>
          <a:prstGeom prst="rect">
            <a:avLst/>
          </a:prstGeom>
          <a:noFill/>
        </p:spPr>
        <p:txBody>
          <a:bodyPr wrap="square" rtlCol="0">
            <a:spAutoFit/>
          </a:bodyPr>
          <a:lstStyle/>
          <a:p>
            <a:pPr algn="ctr"/>
            <a:r>
              <a:rPr lang="en-CA" sz="2800" dirty="0">
                <a:solidFill>
                  <a:schemeClr val="bg1"/>
                </a:solidFill>
                <a:latin typeface="Verdana" panose="020B0604030504040204" pitchFamily="34" charset="0"/>
                <a:ea typeface="Verdana" panose="020B0604030504040204" pitchFamily="34" charset="0"/>
              </a:rPr>
              <a:t>SECOND READING OF BILL</a:t>
            </a:r>
          </a:p>
        </p:txBody>
      </p:sp>
      <p:sp>
        <p:nvSpPr>
          <p:cNvPr id="3" name="Arrow: Right 2">
            <a:extLst>
              <a:ext uri="{FF2B5EF4-FFF2-40B4-BE49-F238E27FC236}">
                <a16:creationId xmlns:a16="http://schemas.microsoft.com/office/drawing/2014/main" xmlns="" id="{82F8AA79-04F8-4E7F-8854-AE6061A7644F}"/>
              </a:ext>
            </a:extLst>
          </p:cNvPr>
          <p:cNvSpPr/>
          <p:nvPr/>
        </p:nvSpPr>
        <p:spPr>
          <a:xfrm>
            <a:off x="4280452" y="2875722"/>
            <a:ext cx="331305" cy="278295"/>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Arrow: Right 8">
            <a:extLst>
              <a:ext uri="{FF2B5EF4-FFF2-40B4-BE49-F238E27FC236}">
                <a16:creationId xmlns:a16="http://schemas.microsoft.com/office/drawing/2014/main" xmlns="" id="{3C01D806-B5BC-44BA-BD8C-7588C3C4F483}"/>
              </a:ext>
            </a:extLst>
          </p:cNvPr>
          <p:cNvSpPr/>
          <p:nvPr/>
        </p:nvSpPr>
        <p:spPr>
          <a:xfrm>
            <a:off x="7651473" y="2875722"/>
            <a:ext cx="331305" cy="278295"/>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Arrow: Right 9">
            <a:extLst>
              <a:ext uri="{FF2B5EF4-FFF2-40B4-BE49-F238E27FC236}">
                <a16:creationId xmlns:a16="http://schemas.microsoft.com/office/drawing/2014/main" xmlns="" id="{389D2BBB-8AB5-4755-AB35-5B4E1B2103DF}"/>
              </a:ext>
            </a:extLst>
          </p:cNvPr>
          <p:cNvSpPr/>
          <p:nvPr/>
        </p:nvSpPr>
        <p:spPr>
          <a:xfrm rot="10800000">
            <a:off x="5930347" y="5068956"/>
            <a:ext cx="331305" cy="278295"/>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Arrow: Curved Left 3">
            <a:extLst>
              <a:ext uri="{FF2B5EF4-FFF2-40B4-BE49-F238E27FC236}">
                <a16:creationId xmlns:a16="http://schemas.microsoft.com/office/drawing/2014/main" xmlns="" id="{41BB27D0-F55E-4A02-A669-5703EB67BDDF}"/>
              </a:ext>
            </a:extLst>
          </p:cNvPr>
          <p:cNvSpPr/>
          <p:nvPr/>
        </p:nvSpPr>
        <p:spPr>
          <a:xfrm rot="1297257">
            <a:off x="10032255" y="3962560"/>
            <a:ext cx="812614" cy="1914893"/>
          </a:xfrm>
          <a:prstGeom prst="curvedLeftArrow">
            <a:avLst>
              <a:gd name="adj1" fmla="val 19003"/>
              <a:gd name="adj2" fmla="val 46368"/>
              <a:gd name="adj3" fmla="val 4609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8" name="Picture 7">
            <a:extLst>
              <a:ext uri="{FF2B5EF4-FFF2-40B4-BE49-F238E27FC236}">
                <a16:creationId xmlns:a16="http://schemas.microsoft.com/office/drawing/2014/main" xmlns="" id="{3E9702FF-EC06-4515-9CE7-0F34C5DCA2DF}"/>
              </a:ext>
            </a:extLst>
          </p:cNvPr>
          <p:cNvPicPr>
            <a:picLocks noChangeAspect="1"/>
          </p:cNvPicPr>
          <p:nvPr/>
        </p:nvPicPr>
        <p:blipFill rotWithShape="1">
          <a:blip r:embed="rId7"/>
          <a:srcRect t="-1" b="74243"/>
          <a:stretch/>
        </p:blipFill>
        <p:spPr>
          <a:xfrm>
            <a:off x="20" y="1282"/>
            <a:ext cx="12191980" cy="1766433"/>
          </a:xfrm>
          <a:prstGeom prst="rect">
            <a:avLst/>
          </a:prstGeom>
        </p:spPr>
      </p:pic>
    </p:spTree>
    <p:extLst>
      <p:ext uri="{BB962C8B-B14F-4D97-AF65-F5344CB8AC3E}">
        <p14:creationId xmlns:p14="http://schemas.microsoft.com/office/powerpoint/2010/main" val="2322393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TextBox 7">
            <a:extLst>
              <a:ext uri="{FF2B5EF4-FFF2-40B4-BE49-F238E27FC236}">
                <a16:creationId xmlns:a16="http://schemas.microsoft.com/office/drawing/2014/main" xmlns="" id="{26652CA0-46FF-4086-B315-1FEBF0672FCD}"/>
              </a:ext>
            </a:extLst>
          </p:cNvPr>
          <p:cNvGraphicFramePr/>
          <p:nvPr>
            <p:extLst>
              <p:ext uri="{D42A27DB-BD31-4B8C-83A1-F6EECF244321}">
                <p14:modId xmlns:p14="http://schemas.microsoft.com/office/powerpoint/2010/main" val="1622892999"/>
              </p:ext>
            </p:extLst>
          </p:nvPr>
        </p:nvGraphicFramePr>
        <p:xfrm>
          <a:off x="1524000" y="2399099"/>
          <a:ext cx="9465564" cy="3400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peech Bubble: Oval 1">
            <a:extLst>
              <a:ext uri="{FF2B5EF4-FFF2-40B4-BE49-F238E27FC236}">
                <a16:creationId xmlns:a16="http://schemas.microsoft.com/office/drawing/2014/main" xmlns="" id="{50AB5451-66AA-421F-86D5-DCB677CA7E88}"/>
              </a:ext>
            </a:extLst>
          </p:cNvPr>
          <p:cNvSpPr/>
          <p:nvPr/>
        </p:nvSpPr>
        <p:spPr>
          <a:xfrm rot="5400000">
            <a:off x="7357801" y="239410"/>
            <a:ext cx="1472740" cy="1637045"/>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xmlns="" id="{9D930D0C-2DFC-4159-883F-3B588396C484}"/>
              </a:ext>
            </a:extLst>
          </p:cNvPr>
          <p:cNvSpPr txBox="1"/>
          <p:nvPr/>
        </p:nvSpPr>
        <p:spPr>
          <a:xfrm>
            <a:off x="7452631" y="596267"/>
            <a:ext cx="1604986" cy="923330"/>
          </a:xfrm>
          <a:prstGeom prst="rect">
            <a:avLst/>
          </a:prstGeom>
          <a:noFill/>
        </p:spPr>
        <p:txBody>
          <a:bodyPr wrap="square" rtlCol="0">
            <a:spAutoFit/>
          </a:bodyPr>
          <a:lstStyle/>
          <a:p>
            <a:r>
              <a:rPr lang="en-CA" dirty="0"/>
              <a:t>How are you doing? Still with me?</a:t>
            </a:r>
          </a:p>
        </p:txBody>
      </p:sp>
      <p:pic>
        <p:nvPicPr>
          <p:cNvPr id="5" name="Picture 4" descr="A person wearing a hat and sunglasses&#10;&#10;Description automatically generated with medium confidence">
            <a:extLst>
              <a:ext uri="{FF2B5EF4-FFF2-40B4-BE49-F238E27FC236}">
                <a16:creationId xmlns:a16="http://schemas.microsoft.com/office/drawing/2014/main" xmlns="" id="{55C174D0-3DB3-4684-B384-69D06FF550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9191" y="-408663"/>
            <a:ext cx="4806730" cy="4806730"/>
          </a:xfrm>
          <a:prstGeom prst="rect">
            <a:avLst/>
          </a:prstGeom>
        </p:spPr>
      </p:pic>
      <p:sp>
        <p:nvSpPr>
          <p:cNvPr id="4" name="Rectangle 3">
            <a:extLst>
              <a:ext uri="{FF2B5EF4-FFF2-40B4-BE49-F238E27FC236}">
                <a16:creationId xmlns:a16="http://schemas.microsoft.com/office/drawing/2014/main" xmlns="" id="{5ADF8BAF-D5A2-4AF6-A3D4-6716FA0332FD}"/>
              </a:ext>
            </a:extLst>
          </p:cNvPr>
          <p:cNvSpPr/>
          <p:nvPr/>
        </p:nvSpPr>
        <p:spPr>
          <a:xfrm>
            <a:off x="0" y="0"/>
            <a:ext cx="1071418" cy="6858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043451B6-D01D-4098-81BB-460FCFD4430A}"/>
              </a:ext>
            </a:extLst>
          </p:cNvPr>
          <p:cNvPicPr>
            <a:picLocks noChangeAspect="1"/>
          </p:cNvPicPr>
          <p:nvPr/>
        </p:nvPicPr>
        <p:blipFill rotWithShape="1">
          <a:blip r:embed="rId8"/>
          <a:srcRect l="9861" t="34983" r="9016" b="55016"/>
          <a:stretch/>
        </p:blipFill>
        <p:spPr>
          <a:xfrm>
            <a:off x="1202436" y="2399099"/>
            <a:ext cx="9890437" cy="685846"/>
          </a:xfrm>
          <a:prstGeom prst="rect">
            <a:avLst/>
          </a:prstGeom>
        </p:spPr>
      </p:pic>
    </p:spTree>
    <p:extLst>
      <p:ext uri="{BB962C8B-B14F-4D97-AF65-F5344CB8AC3E}">
        <p14:creationId xmlns:p14="http://schemas.microsoft.com/office/powerpoint/2010/main" val="556750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xmlns="" id="{0347E567-1975-4AB9-AFD9-B3CE85E71473}"/>
              </a:ext>
            </a:extLst>
          </p:cNvPr>
          <p:cNvGraphicFramePr/>
          <p:nvPr>
            <p:extLst>
              <p:ext uri="{D42A27DB-BD31-4B8C-83A1-F6EECF244321}">
                <p14:modId xmlns:p14="http://schemas.microsoft.com/office/powerpoint/2010/main" val="936739456"/>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peech Bubble: Oval 2">
            <a:extLst>
              <a:ext uri="{FF2B5EF4-FFF2-40B4-BE49-F238E27FC236}">
                <a16:creationId xmlns:a16="http://schemas.microsoft.com/office/drawing/2014/main" xmlns="" id="{BDB9DB87-F86B-4384-9D61-C5B2119943E7}"/>
              </a:ext>
            </a:extLst>
          </p:cNvPr>
          <p:cNvSpPr/>
          <p:nvPr/>
        </p:nvSpPr>
        <p:spPr>
          <a:xfrm rot="4565742">
            <a:off x="8283277" y="28404"/>
            <a:ext cx="1553366" cy="1726173"/>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xmlns="" id="{B720DFC6-9D27-46AB-BFF3-DDC2E4F2DE59}"/>
              </a:ext>
            </a:extLst>
          </p:cNvPr>
          <p:cNvSpPr txBox="1"/>
          <p:nvPr/>
        </p:nvSpPr>
        <p:spPr>
          <a:xfrm>
            <a:off x="7947868" y="326067"/>
            <a:ext cx="2224184" cy="1169551"/>
          </a:xfrm>
          <a:prstGeom prst="rect">
            <a:avLst/>
          </a:prstGeom>
          <a:noFill/>
        </p:spPr>
        <p:txBody>
          <a:bodyPr wrap="square" rtlCol="0">
            <a:spAutoFit/>
          </a:bodyPr>
          <a:lstStyle/>
          <a:p>
            <a:pPr algn="ctr"/>
            <a:r>
              <a:rPr lang="en-CA" sz="1400" dirty="0">
                <a:solidFill>
                  <a:schemeClr val="bg1"/>
                </a:solidFill>
                <a:latin typeface="Verdana" panose="020B0604030504040204" pitchFamily="34" charset="0"/>
                <a:ea typeface="Verdana" panose="020B0604030504040204" pitchFamily="34" charset="0"/>
              </a:rPr>
              <a:t>I’ve </a:t>
            </a:r>
          </a:p>
          <a:p>
            <a:pPr algn="ctr"/>
            <a:r>
              <a:rPr lang="en-CA" sz="1400" dirty="0">
                <a:solidFill>
                  <a:schemeClr val="bg1"/>
                </a:solidFill>
                <a:latin typeface="Verdana" panose="020B0604030504040204" pitchFamily="34" charset="0"/>
                <a:ea typeface="Verdana" panose="020B0604030504040204" pitchFamily="34" charset="0"/>
              </a:rPr>
              <a:t>picked up on a possible threat! </a:t>
            </a:r>
          </a:p>
          <a:p>
            <a:pPr algn="ctr"/>
            <a:r>
              <a:rPr lang="en-CA" sz="1400" dirty="0">
                <a:solidFill>
                  <a:schemeClr val="bg1"/>
                </a:solidFill>
                <a:latin typeface="Verdana" panose="020B0604030504040204" pitchFamily="34" charset="0"/>
                <a:ea typeface="Verdana" panose="020B0604030504040204" pitchFamily="34" charset="0"/>
              </a:rPr>
              <a:t>Bill may not </a:t>
            </a:r>
          </a:p>
          <a:p>
            <a:pPr algn="ctr"/>
            <a:r>
              <a:rPr lang="en-CA" sz="1400" dirty="0">
                <a:solidFill>
                  <a:schemeClr val="bg1"/>
                </a:solidFill>
                <a:latin typeface="Verdana" panose="020B0604030504040204" pitchFamily="34" charset="0"/>
                <a:ea typeface="Verdana" panose="020B0604030504040204" pitchFamily="34" charset="0"/>
              </a:rPr>
              <a:t>make it!!</a:t>
            </a:r>
          </a:p>
        </p:txBody>
      </p:sp>
      <p:pic>
        <p:nvPicPr>
          <p:cNvPr id="4" name="Picture 3" descr="A picture containing person&#10;&#10;Description automatically generated">
            <a:extLst>
              <a:ext uri="{FF2B5EF4-FFF2-40B4-BE49-F238E27FC236}">
                <a16:creationId xmlns:a16="http://schemas.microsoft.com/office/drawing/2014/main" xmlns="" id="{FA6DB5BE-E6C3-4538-A5EA-419BCC66EB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2478" y="0"/>
            <a:ext cx="3309730" cy="3309730"/>
          </a:xfrm>
          <a:prstGeom prst="rect">
            <a:avLst/>
          </a:prstGeom>
        </p:spPr>
      </p:pic>
    </p:spTree>
    <p:extLst>
      <p:ext uri="{BB962C8B-B14F-4D97-AF65-F5344CB8AC3E}">
        <p14:creationId xmlns:p14="http://schemas.microsoft.com/office/powerpoint/2010/main" val="1361310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231846F-50BD-4D8B-A376-5500A0205EC2}"/>
              </a:ext>
            </a:extLst>
          </p:cNvPr>
          <p:cNvPicPr>
            <a:picLocks noChangeAspect="1"/>
          </p:cNvPicPr>
          <p:nvPr/>
        </p:nvPicPr>
        <p:blipFill rotWithShape="1">
          <a:blip r:embed="rId2"/>
          <a:srcRect r="-1" b="4333"/>
          <a:stretch/>
        </p:blipFill>
        <p:spPr>
          <a:xfrm>
            <a:off x="321733" y="321733"/>
            <a:ext cx="11548534" cy="6214534"/>
          </a:xfrm>
          <a:prstGeom prst="rect">
            <a:avLst/>
          </a:prstGeom>
        </p:spPr>
      </p:pic>
      <p:sp>
        <p:nvSpPr>
          <p:cNvPr id="4" name="Rectangle 3"/>
          <p:cNvSpPr/>
          <p:nvPr/>
        </p:nvSpPr>
        <p:spPr>
          <a:xfrm>
            <a:off x="7968343" y="2177143"/>
            <a:ext cx="3164114" cy="2902857"/>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7852228" y="1920895"/>
            <a:ext cx="3396343" cy="3016210"/>
          </a:xfrm>
          <a:prstGeom prst="rect">
            <a:avLst/>
          </a:prstGeom>
          <a:solidFill>
            <a:schemeClr val="bg1">
              <a:lumMod val="65000"/>
              <a:lumOff val="35000"/>
            </a:schemeClr>
          </a:solidFill>
        </p:spPr>
        <p:txBody>
          <a:bodyPr wrap="square" rtlCol="0">
            <a:spAutoFit/>
          </a:bodyPr>
          <a:lstStyle/>
          <a:p>
            <a:pPr>
              <a:spcAft>
                <a:spcPts val="600"/>
              </a:spcAft>
            </a:pPr>
            <a:r>
              <a:rPr lang="en-US" sz="2000" dirty="0" smtClean="0">
                <a:latin typeface="Verdana" panose="020B0604030504040204" pitchFamily="34" charset="0"/>
                <a:ea typeface="Verdana" panose="020B0604030504040204" pitchFamily="34" charset="0"/>
                <a:cs typeface="Verdana" panose="020B0604030504040204" pitchFamily="34" charset="0"/>
              </a:rPr>
              <a:t>Bill made it! He is in the Senate to be introduced to this group of senators. </a:t>
            </a:r>
          </a:p>
          <a:p>
            <a:pPr>
              <a:spcAft>
                <a:spcPts val="600"/>
              </a:spcAft>
            </a:pPr>
            <a:r>
              <a:rPr lang="en-US" sz="2000" dirty="0" smtClean="0">
                <a:latin typeface="Verdana" panose="020B0604030504040204" pitchFamily="34" charset="0"/>
                <a:ea typeface="Verdana" panose="020B0604030504040204" pitchFamily="34" charset="0"/>
                <a:cs typeface="Verdana" panose="020B0604030504040204" pitchFamily="34" charset="0"/>
              </a:rPr>
              <a:t>He’s still not in the clear!</a:t>
            </a:r>
          </a:p>
          <a:p>
            <a:pPr>
              <a:spcAft>
                <a:spcPts val="600"/>
              </a:spcAft>
            </a:pPr>
            <a:r>
              <a:rPr lang="en-US" sz="2000" dirty="0" smtClean="0">
                <a:latin typeface="Verdana" panose="020B0604030504040204" pitchFamily="34" charset="0"/>
                <a:ea typeface="Verdana" panose="020B0604030504040204" pitchFamily="34" charset="0"/>
                <a:cs typeface="Verdana" panose="020B0604030504040204" pitchFamily="34" charset="0"/>
              </a:rPr>
              <a:t>He must go through the same process as he did in the House of Commons. </a:t>
            </a:r>
            <a:endParaRPr lang="en-CA"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483286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xmlns="" id="{E777B40F-8A4D-48D3-A5B5-63546AABE89F}"/>
              </a:ext>
            </a:extLst>
          </p:cNvPr>
          <p:cNvSpPr/>
          <p:nvPr/>
        </p:nvSpPr>
        <p:spPr>
          <a:xfrm>
            <a:off x="5414233" y="1231662"/>
            <a:ext cx="6492737" cy="508804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Rounded Corners 42">
            <a:extLst>
              <a:ext uri="{FF2B5EF4-FFF2-40B4-BE49-F238E27FC236}">
                <a16:creationId xmlns:a16="http://schemas.microsoft.com/office/drawing/2014/main" xmlns="" id="{139940BB-7479-4CE6-8C34-A4470193C85B}"/>
              </a:ext>
            </a:extLst>
          </p:cNvPr>
          <p:cNvSpPr/>
          <p:nvPr/>
        </p:nvSpPr>
        <p:spPr>
          <a:xfrm>
            <a:off x="331303" y="532263"/>
            <a:ext cx="5082929" cy="52488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5" name="TextBox 2">
            <a:extLst>
              <a:ext uri="{FF2B5EF4-FFF2-40B4-BE49-F238E27FC236}">
                <a16:creationId xmlns:a16="http://schemas.microsoft.com/office/drawing/2014/main" xmlns="" id="{9B4062FD-86DE-4019-88FD-FB1BE0CCAC67}"/>
              </a:ext>
            </a:extLst>
          </p:cNvPr>
          <p:cNvGraphicFramePr/>
          <p:nvPr>
            <p:extLst>
              <p:ext uri="{D42A27DB-BD31-4B8C-83A1-F6EECF244321}">
                <p14:modId xmlns:p14="http://schemas.microsoft.com/office/powerpoint/2010/main" val="179813980"/>
              </p:ext>
            </p:extLst>
          </p:nvPr>
        </p:nvGraphicFramePr>
        <p:xfrm>
          <a:off x="5414233" y="1231662"/>
          <a:ext cx="6492737" cy="5115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peech Bubble: Oval 1">
            <a:extLst>
              <a:ext uri="{FF2B5EF4-FFF2-40B4-BE49-F238E27FC236}">
                <a16:creationId xmlns:a16="http://schemas.microsoft.com/office/drawing/2014/main" xmlns="" id="{A9A4046C-32B9-43D3-BEA7-2C186ED6C538}"/>
              </a:ext>
            </a:extLst>
          </p:cNvPr>
          <p:cNvSpPr/>
          <p:nvPr/>
        </p:nvSpPr>
        <p:spPr>
          <a:xfrm>
            <a:off x="2361622" y="1749776"/>
            <a:ext cx="1932508" cy="113076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xmlns="" id="{2A1040FA-D42D-4151-B032-9A0E73C6B080}"/>
              </a:ext>
            </a:extLst>
          </p:cNvPr>
          <p:cNvSpPr txBox="1"/>
          <p:nvPr/>
        </p:nvSpPr>
        <p:spPr>
          <a:xfrm>
            <a:off x="2737325" y="1830463"/>
            <a:ext cx="1384299" cy="923330"/>
          </a:xfrm>
          <a:prstGeom prst="rect">
            <a:avLst/>
          </a:prstGeom>
          <a:noFill/>
        </p:spPr>
        <p:txBody>
          <a:bodyPr wrap="square" rtlCol="0">
            <a:spAutoFit/>
          </a:bodyPr>
          <a:lstStyle/>
          <a:p>
            <a:r>
              <a:rPr lang="en-CA" dirty="0"/>
              <a:t>Be sure to include this in your </a:t>
            </a:r>
            <a:r>
              <a:rPr lang="en-CA" dirty="0" smtClean="0"/>
              <a:t>file.</a:t>
            </a:r>
            <a:endParaRPr lang="en-CA" dirty="0"/>
          </a:p>
        </p:txBody>
      </p:sp>
      <p:pic>
        <p:nvPicPr>
          <p:cNvPr id="6" name="Picture 5" descr="A person wearing a hat and sunglasses&#10;&#10;Description automatically generated with medium confidence">
            <a:extLst>
              <a:ext uri="{FF2B5EF4-FFF2-40B4-BE49-F238E27FC236}">
                <a16:creationId xmlns:a16="http://schemas.microsoft.com/office/drawing/2014/main" xmlns="" id="{6B416F1B-7D56-46BE-8199-0416AACC5A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1054" y="1876587"/>
            <a:ext cx="8464826" cy="8464826"/>
          </a:xfrm>
          <a:prstGeom prst="rect">
            <a:avLst/>
          </a:prstGeom>
        </p:spPr>
      </p:pic>
      <p:sp>
        <p:nvSpPr>
          <p:cNvPr id="10" name="TextBox 9">
            <a:extLst>
              <a:ext uri="{FF2B5EF4-FFF2-40B4-BE49-F238E27FC236}">
                <a16:creationId xmlns:a16="http://schemas.microsoft.com/office/drawing/2014/main" xmlns="" id="{01785AFF-457D-424B-8152-2BEEA84ED58B}"/>
              </a:ext>
            </a:extLst>
          </p:cNvPr>
          <p:cNvSpPr txBox="1"/>
          <p:nvPr/>
        </p:nvSpPr>
        <p:spPr>
          <a:xfrm>
            <a:off x="287762" y="492505"/>
            <a:ext cx="5314753" cy="646331"/>
          </a:xfrm>
          <a:prstGeom prst="rect">
            <a:avLst/>
          </a:prstGeom>
          <a:noFill/>
        </p:spPr>
        <p:txBody>
          <a:bodyPr wrap="square" rtlCol="0">
            <a:spAutoFit/>
          </a:bodyPr>
          <a:lstStyle/>
          <a:p>
            <a:r>
              <a:rPr lang="en-CA" sz="3600" dirty="0">
                <a:solidFill>
                  <a:schemeClr val="bg1"/>
                </a:solidFill>
                <a:latin typeface="Verdana" panose="020B0604030504040204" pitchFamily="34" charset="0"/>
                <a:ea typeface="Verdana" panose="020B0604030504040204" pitchFamily="34" charset="0"/>
              </a:rPr>
              <a:t>Important </a:t>
            </a:r>
            <a:r>
              <a:rPr lang="en-CA" sz="3600" dirty="0" smtClean="0">
                <a:solidFill>
                  <a:schemeClr val="bg1"/>
                </a:solidFill>
                <a:latin typeface="Verdana" panose="020B0604030504040204" pitchFamily="34" charset="0"/>
                <a:ea typeface="Verdana" panose="020B0604030504040204" pitchFamily="34" charset="0"/>
              </a:rPr>
              <a:t>Final </a:t>
            </a:r>
            <a:r>
              <a:rPr lang="en-CA" sz="3600" dirty="0">
                <a:solidFill>
                  <a:schemeClr val="bg1"/>
                </a:solidFill>
                <a:latin typeface="Verdana" panose="020B0604030504040204" pitchFamily="34" charset="0"/>
                <a:ea typeface="Verdana" panose="020B0604030504040204" pitchFamily="34" charset="0"/>
              </a:rPr>
              <a:t>S</a:t>
            </a:r>
            <a:r>
              <a:rPr lang="en-CA" sz="3600" dirty="0" smtClean="0">
                <a:solidFill>
                  <a:schemeClr val="bg1"/>
                </a:solidFill>
                <a:latin typeface="Verdana" panose="020B0604030504040204" pitchFamily="34" charset="0"/>
                <a:ea typeface="Verdana" panose="020B0604030504040204" pitchFamily="34" charset="0"/>
              </a:rPr>
              <a:t>teps</a:t>
            </a:r>
            <a:endParaRPr lang="en-CA" sz="3600" dirty="0">
              <a:solidFill>
                <a:schemeClr val="bg1"/>
              </a:solidFill>
              <a:latin typeface="Verdana" panose="020B0604030504040204" pitchFamily="34" charset="0"/>
              <a:ea typeface="Verdana" panose="020B0604030504040204" pitchFamily="34" charset="0"/>
            </a:endParaRPr>
          </a:p>
        </p:txBody>
      </p:sp>
      <p:cxnSp>
        <p:nvCxnSpPr>
          <p:cNvPr id="38" name="Straight Connector 37">
            <a:extLst>
              <a:ext uri="{FF2B5EF4-FFF2-40B4-BE49-F238E27FC236}">
                <a16:creationId xmlns:a16="http://schemas.microsoft.com/office/drawing/2014/main" xmlns="" id="{26885076-6342-4AC7-B49F-DAD8BEE24020}"/>
              </a:ext>
            </a:extLst>
          </p:cNvPr>
          <p:cNvCxnSpPr/>
          <p:nvPr/>
        </p:nvCxnSpPr>
        <p:spPr>
          <a:xfrm>
            <a:off x="4107976" y="5486400"/>
            <a:ext cx="27296" cy="13648"/>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39D29F6C-E1AF-47B0-BE12-6AEF2E007CD2}"/>
              </a:ext>
            </a:extLst>
          </p:cNvPr>
          <p:cNvSpPr/>
          <p:nvPr/>
        </p:nvSpPr>
        <p:spPr>
          <a:xfrm>
            <a:off x="0" y="0"/>
            <a:ext cx="12192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27301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xmlns="" id="{E795C0FD-880C-42FD-92D8-DF3F5993948A}"/>
              </a:ext>
            </a:extLst>
          </p:cNvPr>
          <p:cNvSpPr/>
          <p:nvPr/>
        </p:nvSpPr>
        <p:spPr>
          <a:xfrm rot="5400000">
            <a:off x="2256439" y="844318"/>
            <a:ext cx="4786228" cy="3657599"/>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endParaRPr lang="en-US" sz="1800" dirty="0">
              <a:solidFill>
                <a:schemeClr val="tx1"/>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xmlns="" id="{9EECDE17-F5B6-4C88-BFAB-AF4B007BC0A8}"/>
              </a:ext>
            </a:extLst>
          </p:cNvPr>
          <p:cNvSpPr txBox="1"/>
          <p:nvPr/>
        </p:nvSpPr>
        <p:spPr>
          <a:xfrm>
            <a:off x="3284175" y="864912"/>
            <a:ext cx="2875895" cy="4016484"/>
          </a:xfrm>
          <a:prstGeom prst="rect">
            <a:avLst/>
          </a:prstGeom>
          <a:noFill/>
        </p:spPr>
        <p:txBody>
          <a:bodyPr wrap="square">
            <a:spAutoFit/>
          </a:bodyPr>
          <a:lstStyle/>
          <a:p>
            <a:pPr>
              <a:spcAft>
                <a:spcPts val="600"/>
              </a:spcAft>
            </a:pPr>
            <a:r>
              <a:rPr lang="en-CA" sz="1600" dirty="0">
                <a:latin typeface="Verdana" panose="020B0604030504040204" pitchFamily="34" charset="0"/>
                <a:ea typeface="Verdana" panose="020B0604030504040204" pitchFamily="34" charset="0"/>
              </a:rPr>
              <a:t>Just got word from my informant. Bill received his final approval by the </a:t>
            </a:r>
            <a:r>
              <a:rPr lang="en-CA" sz="1600" dirty="0" smtClean="0">
                <a:latin typeface="Verdana" panose="020B0604030504040204" pitchFamily="34" charset="0"/>
                <a:ea typeface="Verdana" panose="020B0604030504040204" pitchFamily="34" charset="0"/>
              </a:rPr>
              <a:t>governor general </a:t>
            </a:r>
            <a:r>
              <a:rPr lang="en-CA" sz="1600" dirty="0">
                <a:latin typeface="Verdana" panose="020B0604030504040204" pitchFamily="34" charset="0"/>
                <a:ea typeface="Verdana" panose="020B0604030504040204" pitchFamily="34" charset="0"/>
              </a:rPr>
              <a:t>or the appointed representative and was granted </a:t>
            </a:r>
            <a:r>
              <a:rPr lang="en-CA" sz="1600" dirty="0" smtClean="0">
                <a:latin typeface="Verdana" panose="020B0604030504040204" pitchFamily="34" charset="0"/>
                <a:ea typeface="Verdana" panose="020B0604030504040204" pitchFamily="34" charset="0"/>
              </a:rPr>
              <a:t>royal assent</a:t>
            </a:r>
            <a:r>
              <a:rPr lang="en-CA" sz="1600" dirty="0">
                <a:latin typeface="Verdana" panose="020B0604030504040204" pitchFamily="34" charset="0"/>
                <a:ea typeface="Verdana" panose="020B0604030504040204" pitchFamily="34" charset="0"/>
              </a:rPr>
              <a:t>. It has been quite a journey! </a:t>
            </a:r>
            <a:endParaRPr lang="en-CA" sz="1600" dirty="0" smtClean="0">
              <a:latin typeface="Verdana" panose="020B0604030504040204" pitchFamily="34" charset="0"/>
              <a:ea typeface="Verdana" panose="020B0604030504040204" pitchFamily="34" charset="0"/>
            </a:endParaRPr>
          </a:p>
          <a:p>
            <a:pPr>
              <a:spcAft>
                <a:spcPts val="600"/>
              </a:spcAft>
            </a:pPr>
            <a:r>
              <a:rPr lang="en-CA" sz="1600" dirty="0" smtClean="0">
                <a:latin typeface="Verdana" panose="020B0604030504040204" pitchFamily="34" charset="0"/>
                <a:ea typeface="Verdana" panose="020B0604030504040204" pitchFamily="34" charset="0"/>
              </a:rPr>
              <a:t>The </a:t>
            </a:r>
            <a:r>
              <a:rPr lang="en-CA" sz="1600" dirty="0">
                <a:latin typeface="Verdana" panose="020B0604030504040204" pitchFamily="34" charset="0"/>
                <a:ea typeface="Verdana" panose="020B0604030504040204" pitchFamily="34" charset="0"/>
              </a:rPr>
              <a:t>grey hair and crown </a:t>
            </a:r>
            <a:r>
              <a:rPr lang="en-CA" sz="1600" dirty="0" smtClean="0">
                <a:latin typeface="Verdana" panose="020B0604030504040204" pitchFamily="34" charset="0"/>
                <a:ea typeface="Verdana" panose="020B0604030504040204" pitchFamily="34" charset="0"/>
              </a:rPr>
              <a:t>suit </a:t>
            </a:r>
            <a:r>
              <a:rPr lang="en-CA" sz="1600" dirty="0">
                <a:latin typeface="Verdana" panose="020B0604030504040204" pitchFamily="34" charset="0"/>
                <a:ea typeface="Verdana" panose="020B0604030504040204" pitchFamily="34" charset="0"/>
              </a:rPr>
              <a:t>him, don’t you think? </a:t>
            </a:r>
          </a:p>
          <a:p>
            <a:pPr>
              <a:spcAft>
                <a:spcPts val="600"/>
              </a:spcAft>
            </a:pPr>
            <a:r>
              <a:rPr lang="en-CA" sz="1600" dirty="0" smtClean="0">
                <a:latin typeface="Verdana" panose="020B0604030504040204" pitchFamily="34" charset="0"/>
                <a:ea typeface="Verdana" panose="020B0604030504040204" pitchFamily="34" charset="0"/>
              </a:rPr>
              <a:t>New </a:t>
            </a:r>
            <a:r>
              <a:rPr lang="en-CA" sz="1600" dirty="0">
                <a:latin typeface="Verdana" panose="020B0604030504040204" pitchFamily="34" charset="0"/>
                <a:ea typeface="Verdana" panose="020B0604030504040204" pitchFamily="34" charset="0"/>
              </a:rPr>
              <a:t>status, new Bill, Code Name: </a:t>
            </a:r>
            <a:r>
              <a:rPr lang="en-CA" sz="1600" dirty="0" smtClean="0">
                <a:latin typeface="Verdana" panose="020B0604030504040204" pitchFamily="34" charset="0"/>
                <a:ea typeface="Verdana" panose="020B0604030504040204" pitchFamily="34" charset="0"/>
              </a:rPr>
              <a:t>Law</a:t>
            </a:r>
            <a:r>
              <a:rPr lang="en-CA" sz="1600" dirty="0">
                <a:latin typeface="Verdana" panose="020B0604030504040204" pitchFamily="34" charset="0"/>
                <a:ea typeface="Verdana" panose="020B0604030504040204" pitchFamily="34" charset="0"/>
              </a:rPr>
              <a:t>! </a:t>
            </a:r>
          </a:p>
          <a:p>
            <a:pPr algn="ctr">
              <a:spcAft>
                <a:spcPts val="600"/>
              </a:spcAft>
            </a:pPr>
            <a:r>
              <a:rPr lang="en-CA" sz="1600" dirty="0">
                <a:latin typeface="Verdana" panose="020B0604030504040204" pitchFamily="34" charset="0"/>
                <a:ea typeface="Verdana" panose="020B0604030504040204" pitchFamily="34" charset="0"/>
              </a:rPr>
              <a:t>Welcome Bill Law! </a:t>
            </a:r>
            <a:br>
              <a:rPr lang="en-CA" sz="1600" dirty="0">
                <a:latin typeface="Verdana" panose="020B0604030504040204" pitchFamily="34" charset="0"/>
                <a:ea typeface="Verdana" panose="020B0604030504040204" pitchFamily="34" charset="0"/>
              </a:rPr>
            </a:br>
            <a:r>
              <a:rPr lang="en-CA" sz="1600" dirty="0" smtClean="0">
                <a:latin typeface="Verdana" panose="020B0604030504040204" pitchFamily="34" charset="0"/>
                <a:ea typeface="Verdana" panose="020B0604030504040204" pitchFamily="34" charset="0"/>
              </a:rPr>
              <a:t>You’ve </a:t>
            </a:r>
            <a:r>
              <a:rPr lang="en-CA" sz="1600" dirty="0">
                <a:latin typeface="Verdana" panose="020B0604030504040204" pitchFamily="34" charset="0"/>
                <a:ea typeface="Verdana" panose="020B0604030504040204" pitchFamily="34" charset="0"/>
              </a:rPr>
              <a:t>just </a:t>
            </a:r>
            <a:r>
              <a:rPr lang="en-CA" sz="1600" dirty="0" smtClean="0">
                <a:latin typeface="Verdana" panose="020B0604030504040204" pitchFamily="34" charset="0"/>
                <a:ea typeface="Verdana" panose="020B0604030504040204" pitchFamily="34" charset="0"/>
              </a:rPr>
              <a:t>made </a:t>
            </a:r>
            <a:br>
              <a:rPr lang="en-CA" sz="1600" dirty="0" smtClean="0">
                <a:latin typeface="Verdana" panose="020B0604030504040204" pitchFamily="34" charset="0"/>
                <a:ea typeface="Verdana" panose="020B0604030504040204" pitchFamily="34" charset="0"/>
              </a:rPr>
            </a:br>
            <a:r>
              <a:rPr lang="en-CA" sz="1600" dirty="0" smtClean="0">
                <a:latin typeface="Verdana" panose="020B0604030504040204" pitchFamily="34" charset="0"/>
                <a:ea typeface="Verdana" panose="020B0604030504040204" pitchFamily="34" charset="0"/>
              </a:rPr>
              <a:t>history!</a:t>
            </a:r>
            <a:endParaRPr lang="en-CA" sz="1600" dirty="0">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xmlns="" id="{A7491388-C535-4239-ACFD-A8B62872F207}"/>
              </a:ext>
            </a:extLst>
          </p:cNvPr>
          <p:cNvPicPr>
            <a:picLocks noChangeAspect="1"/>
          </p:cNvPicPr>
          <p:nvPr/>
        </p:nvPicPr>
        <p:blipFill>
          <a:blip r:embed="rId2"/>
          <a:stretch>
            <a:fillRect/>
          </a:stretch>
        </p:blipFill>
        <p:spPr>
          <a:xfrm>
            <a:off x="4477386" y="589145"/>
            <a:ext cx="8134755" cy="6858000"/>
          </a:xfrm>
          <a:prstGeom prst="rect">
            <a:avLst/>
          </a:prstGeom>
        </p:spPr>
      </p:pic>
      <p:sp>
        <p:nvSpPr>
          <p:cNvPr id="8" name="Speech Bubble: Oval 7">
            <a:extLst>
              <a:ext uri="{FF2B5EF4-FFF2-40B4-BE49-F238E27FC236}">
                <a16:creationId xmlns:a16="http://schemas.microsoft.com/office/drawing/2014/main" xmlns="" id="{C1940483-4EBD-4E8B-A112-CB7C5241CFFB}"/>
              </a:ext>
            </a:extLst>
          </p:cNvPr>
          <p:cNvSpPr/>
          <p:nvPr/>
        </p:nvSpPr>
        <p:spPr>
          <a:xfrm rot="3464440">
            <a:off x="9381919" y="320983"/>
            <a:ext cx="2288795" cy="2258109"/>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xmlns="" id="{9796CF67-01BA-45DF-B640-7D73F68891B0}"/>
              </a:ext>
            </a:extLst>
          </p:cNvPr>
          <p:cNvSpPr txBox="1"/>
          <p:nvPr/>
        </p:nvSpPr>
        <p:spPr>
          <a:xfrm>
            <a:off x="9744567" y="426090"/>
            <a:ext cx="1647912" cy="1815882"/>
          </a:xfrm>
          <a:prstGeom prst="rect">
            <a:avLst/>
          </a:prstGeom>
          <a:noFill/>
        </p:spPr>
        <p:txBody>
          <a:bodyPr wrap="square" rtlCol="0">
            <a:spAutoFit/>
          </a:bodyPr>
          <a:lstStyle/>
          <a:p>
            <a:pPr algn="ctr"/>
            <a:r>
              <a:rPr lang="en-CA" sz="2800" dirty="0">
                <a:latin typeface="Verdana" panose="020B0604030504040204" pitchFamily="34" charset="0"/>
                <a:ea typeface="Verdana" panose="020B0604030504040204" pitchFamily="34" charset="0"/>
              </a:rPr>
              <a:t>The name is Law…</a:t>
            </a:r>
          </a:p>
          <a:p>
            <a:pPr algn="ctr"/>
            <a:r>
              <a:rPr lang="en-CA" sz="2800" dirty="0">
                <a:latin typeface="Verdana" panose="020B0604030504040204" pitchFamily="34" charset="0"/>
                <a:ea typeface="Verdana" panose="020B0604030504040204" pitchFamily="34" charset="0"/>
              </a:rPr>
              <a:t>Bill Law</a:t>
            </a:r>
          </a:p>
        </p:txBody>
      </p:sp>
      <p:pic>
        <p:nvPicPr>
          <p:cNvPr id="5" name="Picture 4" descr="A person wearing a uniform&#10;&#10;Description automatically generated with medium confidence">
            <a:extLst>
              <a:ext uri="{FF2B5EF4-FFF2-40B4-BE49-F238E27FC236}">
                <a16:creationId xmlns:a16="http://schemas.microsoft.com/office/drawing/2014/main" xmlns="" id="{B169DF64-5503-494C-8C0B-E6E3CB846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208" y="-182749"/>
            <a:ext cx="6858000" cy="6858000"/>
          </a:xfrm>
          <a:prstGeom prst="rect">
            <a:avLst/>
          </a:prstGeom>
        </p:spPr>
      </p:pic>
      <p:sp>
        <p:nvSpPr>
          <p:cNvPr id="10" name="Rectangle 9">
            <a:extLst>
              <a:ext uri="{FF2B5EF4-FFF2-40B4-BE49-F238E27FC236}">
                <a16:creationId xmlns:a16="http://schemas.microsoft.com/office/drawing/2014/main" xmlns="" id="{46E01A5F-ADB6-4414-99D5-A2558EAE7CDC}"/>
              </a:ext>
            </a:extLst>
          </p:cNvPr>
          <p:cNvSpPr/>
          <p:nvPr/>
        </p:nvSpPr>
        <p:spPr>
          <a:xfrm>
            <a:off x="0" y="0"/>
            <a:ext cx="12192000" cy="6858000"/>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xmlns="" id="{60507F24-FD52-44CD-A5D4-5A86765F28B4}"/>
              </a:ext>
            </a:extLst>
          </p:cNvPr>
          <p:cNvSpPr/>
          <p:nvPr/>
        </p:nvSpPr>
        <p:spPr>
          <a:xfrm>
            <a:off x="100084" y="120347"/>
            <a:ext cx="11991832" cy="66743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93322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xmlns="" id="{7FFA72A9-3008-4C62-AFEB-977F6C391EC6}"/>
              </a:ext>
            </a:extLst>
          </p:cNvPr>
          <p:cNvGraphicFramePr/>
          <p:nvPr>
            <p:extLst>
              <p:ext uri="{D42A27DB-BD31-4B8C-83A1-F6EECF244321}">
                <p14:modId xmlns:p14="http://schemas.microsoft.com/office/powerpoint/2010/main" val="1157943111"/>
              </p:ext>
            </p:extLst>
          </p:nvPr>
        </p:nvGraphicFramePr>
        <p:xfrm>
          <a:off x="4387515" y="2022601"/>
          <a:ext cx="7369056" cy="4154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xmlns="" id="{564E83FE-8539-48EF-8101-F49081109164}"/>
              </a:ext>
            </a:extLst>
          </p:cNvPr>
          <p:cNvSpPr/>
          <p:nvPr/>
        </p:nvSpPr>
        <p:spPr>
          <a:xfrm>
            <a:off x="1740456" y="-241"/>
            <a:ext cx="905164" cy="6858000"/>
          </a:xfrm>
          <a:prstGeom prst="rect">
            <a:avLst/>
          </a:prstGeom>
          <a:solidFill>
            <a:srgbClr val="86C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ammer, tool&#10;&#10;Description automatically generated">
            <a:extLst>
              <a:ext uri="{FF2B5EF4-FFF2-40B4-BE49-F238E27FC236}">
                <a16:creationId xmlns:a16="http://schemas.microsoft.com/office/drawing/2014/main" xmlns="" id="{0E73E364-7F8D-42B3-A93B-A7D5F34626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060" y="1887079"/>
            <a:ext cx="3425957" cy="3083361"/>
          </a:xfrm>
          <a:prstGeom prst="rect">
            <a:avLst/>
          </a:prstGeom>
        </p:spPr>
      </p:pic>
    </p:spTree>
    <p:extLst>
      <p:ext uri="{BB962C8B-B14F-4D97-AF65-F5344CB8AC3E}">
        <p14:creationId xmlns:p14="http://schemas.microsoft.com/office/powerpoint/2010/main" val="31512289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47DD950-C23B-475F-B4E4-899A704A7FE9}"/>
              </a:ext>
            </a:extLst>
          </p:cNvPr>
          <p:cNvSpPr/>
          <p:nvPr/>
        </p:nvSpPr>
        <p:spPr>
          <a:xfrm>
            <a:off x="471055" y="258618"/>
            <a:ext cx="11305309" cy="6326909"/>
          </a:xfrm>
          <a:prstGeom prst="rect">
            <a:avLst/>
          </a:prstGeom>
          <a:solidFill>
            <a:schemeClr val="bg2">
              <a:lumMod val="9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4723AAA-D835-4C9D-8A62-92ABAAAC1DE1}"/>
              </a:ext>
            </a:extLst>
          </p:cNvPr>
          <p:cNvSpPr/>
          <p:nvPr/>
        </p:nvSpPr>
        <p:spPr>
          <a:xfrm>
            <a:off x="623455" y="411018"/>
            <a:ext cx="11014363" cy="601749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earing a uniform&#10;&#10;Description automatically generated with medium confidence">
            <a:extLst>
              <a:ext uri="{FF2B5EF4-FFF2-40B4-BE49-F238E27FC236}">
                <a16:creationId xmlns:a16="http://schemas.microsoft.com/office/drawing/2014/main" xmlns="" id="{5522C988-7DF7-4B9D-A95A-46EB8476C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972" y="-567026"/>
            <a:ext cx="7599039" cy="7599039"/>
          </a:xfrm>
          <a:prstGeom prst="rect">
            <a:avLst/>
          </a:prstGeom>
        </p:spPr>
      </p:pic>
      <p:sp>
        <p:nvSpPr>
          <p:cNvPr id="6" name="Speech Bubble: Oval 5">
            <a:extLst>
              <a:ext uri="{FF2B5EF4-FFF2-40B4-BE49-F238E27FC236}">
                <a16:creationId xmlns:a16="http://schemas.microsoft.com/office/drawing/2014/main" xmlns="" id="{2AFDBD22-05C7-4B4F-B2C2-4EB4BFDF7BE6}"/>
              </a:ext>
            </a:extLst>
          </p:cNvPr>
          <p:cNvSpPr/>
          <p:nvPr/>
        </p:nvSpPr>
        <p:spPr>
          <a:xfrm rot="4900129">
            <a:off x="4384395" y="-431533"/>
            <a:ext cx="2288079" cy="3643260"/>
          </a:xfrm>
          <a:prstGeom prst="wedgeEllipseCallout">
            <a:avLst>
              <a:gd name="adj1" fmla="val -10078"/>
              <a:gd name="adj2" fmla="val 672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xmlns="" id="{DFB9FD54-D674-4221-836D-A51E6BC444FB}"/>
              </a:ext>
            </a:extLst>
          </p:cNvPr>
          <p:cNvSpPr txBox="1"/>
          <p:nvPr/>
        </p:nvSpPr>
        <p:spPr>
          <a:xfrm>
            <a:off x="3683658" y="869247"/>
            <a:ext cx="3668924" cy="1200329"/>
          </a:xfrm>
          <a:prstGeom prst="rect">
            <a:avLst/>
          </a:prstGeom>
          <a:noFill/>
        </p:spPr>
        <p:txBody>
          <a:bodyPr wrap="square" rtlCol="0">
            <a:spAutoFit/>
          </a:bodyPr>
          <a:lstStyle/>
          <a:p>
            <a:pPr algn="ctr"/>
            <a:r>
              <a:rPr lang="en-CA" sz="2400" dirty="0">
                <a:latin typeface="Verdana" panose="020B0604030504040204" pitchFamily="34" charset="0"/>
                <a:ea typeface="Verdana" panose="020B0604030504040204" pitchFamily="34" charset="0"/>
              </a:rPr>
              <a:t>What is </a:t>
            </a:r>
            <a:r>
              <a:rPr lang="en-CA" sz="2400" dirty="0" smtClean="0">
                <a:latin typeface="Verdana" panose="020B0604030504040204" pitchFamily="34" charset="0"/>
                <a:ea typeface="Verdana" panose="020B0604030504040204" pitchFamily="34" charset="0"/>
              </a:rPr>
              <a:t>legislation</a:t>
            </a:r>
            <a:r>
              <a:rPr lang="en-CA" sz="2400" dirty="0">
                <a:latin typeface="Verdana" panose="020B0604030504040204" pitchFamily="34" charset="0"/>
                <a:ea typeface="Verdana" panose="020B0604030504040204" pitchFamily="34" charset="0"/>
              </a:rPr>
              <a:t>? </a:t>
            </a:r>
          </a:p>
          <a:p>
            <a:pPr algn="ctr"/>
            <a:r>
              <a:rPr lang="en-CA" sz="2400" dirty="0">
                <a:latin typeface="Verdana" panose="020B0604030504040204" pitchFamily="34" charset="0"/>
                <a:ea typeface="Verdana" panose="020B0604030504040204" pitchFamily="34" charset="0"/>
              </a:rPr>
              <a:t>For CWL </a:t>
            </a:r>
            <a:r>
              <a:rPr lang="en-CA" sz="2400" dirty="0" smtClean="0">
                <a:latin typeface="Verdana" panose="020B0604030504040204" pitchFamily="34" charset="0"/>
                <a:ea typeface="Verdana" panose="020B0604030504040204" pitchFamily="34" charset="0"/>
              </a:rPr>
              <a:t>members </a:t>
            </a:r>
            <a:r>
              <a:rPr lang="en-CA" sz="2400" dirty="0">
                <a:latin typeface="Verdana" panose="020B0604030504040204" pitchFamily="34" charset="0"/>
                <a:ea typeface="Verdana" panose="020B0604030504040204" pitchFamily="34" charset="0"/>
              </a:rPr>
              <a:t>it is </a:t>
            </a:r>
          </a:p>
          <a:p>
            <a:pPr algn="ctr"/>
            <a:r>
              <a:rPr lang="en-CA" sz="2400" dirty="0">
                <a:latin typeface="Verdana" panose="020B0604030504040204" pitchFamily="34" charset="0"/>
                <a:ea typeface="Verdana" panose="020B0604030504040204" pitchFamily="34" charset="0"/>
              </a:rPr>
              <a:t>Faith in Action!</a:t>
            </a:r>
          </a:p>
        </p:txBody>
      </p:sp>
      <p:pic>
        <p:nvPicPr>
          <p:cNvPr id="7" name="Picture 6">
            <a:extLst>
              <a:ext uri="{FF2B5EF4-FFF2-40B4-BE49-F238E27FC236}">
                <a16:creationId xmlns:a16="http://schemas.microsoft.com/office/drawing/2014/main" xmlns="" id="{72F9F07F-990D-4D6D-8F41-A486F4A17DD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402875" y="2957875"/>
            <a:ext cx="5473147" cy="3982723"/>
          </a:xfrm>
          <a:prstGeom prst="rect">
            <a:avLst/>
          </a:prstGeom>
        </p:spPr>
      </p:pic>
      <p:pic>
        <p:nvPicPr>
          <p:cNvPr id="1026" name="Picture 2">
            <a:extLst>
              <a:ext uri="{FF2B5EF4-FFF2-40B4-BE49-F238E27FC236}">
                <a16:creationId xmlns:a16="http://schemas.microsoft.com/office/drawing/2014/main" xmlns="" id="{32B9376D-6EB5-46AE-9465-95DC802C99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52582" y="436803"/>
            <a:ext cx="3696803" cy="2613639"/>
          </a:xfrm>
          <a:prstGeom prst="rect">
            <a:avLst/>
          </a:prstGeom>
          <a:noFill/>
          <a:effectLst>
            <a:outerShdw blurRad="139700" dist="38100" dir="2700000" sx="103000" sy="103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628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xmlns="" id="{577D6B2E-37A3-429E-A37C-F30ED6487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xmlns="" id="{5CEAD642-85CF-4750-8432-7C80C901F0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xmlns="" id="{FA33EEAE-15D5-4119-8C1E-89D943F911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xmlns="" id="{730D8B3B-9B80-4025-B934-26DC7D7CD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xmlns="" id="{1064D5D5-227B-4F66-9AEA-46F570E793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7">
            <a:extLst>
              <a:ext uri="{FF2B5EF4-FFF2-40B4-BE49-F238E27FC236}">
                <a16:creationId xmlns:a16="http://schemas.microsoft.com/office/drawing/2014/main" xmlns="" id="{646B67A4-D328-4747-A82B-65E84FA463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B5A1B09C-1565-46F8-B70F-621C5EB48A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6D2CC81A-B4E5-4B18-9EC5-C0B642B44C82}"/>
              </a:ext>
            </a:extLst>
          </p:cNvPr>
          <p:cNvSpPr>
            <a:spLocks noGrp="1"/>
          </p:cNvSpPr>
          <p:nvPr>
            <p:ph type="ctrTitle"/>
          </p:nvPr>
        </p:nvSpPr>
        <p:spPr>
          <a:xfrm>
            <a:off x="4285397" y="892062"/>
            <a:ext cx="6714699" cy="3178689"/>
          </a:xfrm>
        </p:spPr>
        <p:txBody>
          <a:bodyPr>
            <a:normAutofit/>
          </a:bodyPr>
          <a:lstStyle/>
          <a:p>
            <a:pPr algn="l"/>
            <a:r>
              <a:rPr lang="en-CA" sz="4800" dirty="0">
                <a:solidFill>
                  <a:srgbClr val="FFFFFF"/>
                </a:solidFill>
              </a:rPr>
              <a:t>	</a:t>
            </a:r>
            <a:r>
              <a:rPr lang="en-CA" sz="6600" dirty="0">
                <a:solidFill>
                  <a:srgbClr val="FFFFFF"/>
                </a:solidFill>
                <a:latin typeface="Verdana" panose="020B0604030504040204" pitchFamily="34" charset="0"/>
                <a:ea typeface="Verdana" panose="020B0604030504040204" pitchFamily="34" charset="0"/>
              </a:rPr>
              <a:t>WHAT </a:t>
            </a:r>
            <a:r>
              <a:rPr lang="en-CA" sz="6600" i="1" dirty="0">
                <a:solidFill>
                  <a:srgbClr val="FFFFFF"/>
                </a:solidFill>
                <a:latin typeface="Verdana" panose="020B0604030504040204" pitchFamily="34" charset="0"/>
                <a:ea typeface="Verdana" panose="020B0604030504040204" pitchFamily="34" charset="0"/>
              </a:rPr>
              <a:t>IS</a:t>
            </a:r>
            <a:r>
              <a:rPr lang="en-CA" sz="6600" dirty="0">
                <a:solidFill>
                  <a:srgbClr val="FFFFFF"/>
                </a:solidFill>
                <a:latin typeface="Verdana" panose="020B0604030504040204" pitchFamily="34" charset="0"/>
                <a:ea typeface="Verdana" panose="020B0604030504040204" pitchFamily="34" charset="0"/>
              </a:rPr>
              <a:t> LEGISLATION</a:t>
            </a:r>
            <a:r>
              <a:rPr lang="en-CA" sz="6600" dirty="0">
                <a:solidFill>
                  <a:srgbClr val="FFFFFF"/>
                </a:solidFill>
              </a:rPr>
              <a:t>?</a:t>
            </a:r>
          </a:p>
        </p:txBody>
      </p:sp>
      <p:sp>
        <p:nvSpPr>
          <p:cNvPr id="22" name="Rectangle 21">
            <a:extLst>
              <a:ext uri="{FF2B5EF4-FFF2-40B4-BE49-F238E27FC236}">
                <a16:creationId xmlns:a16="http://schemas.microsoft.com/office/drawing/2014/main" xmlns="" id="{8C516CC8-80AC-446C-A56E-9F54B7210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xmlns="" id="{32ADE876-845F-4652-A27B-8C2F36727030}"/>
              </a:ext>
            </a:extLst>
          </p:cNvPr>
          <p:cNvSpPr>
            <a:spLocks noGrp="1"/>
          </p:cNvSpPr>
          <p:nvPr>
            <p:ph type="subTitle" idx="1"/>
          </p:nvPr>
        </p:nvSpPr>
        <p:spPr>
          <a:xfrm>
            <a:off x="4285397" y="4960960"/>
            <a:ext cx="7055893" cy="1601053"/>
          </a:xfrm>
        </p:spPr>
        <p:txBody>
          <a:bodyPr>
            <a:noAutofit/>
          </a:bodyPr>
          <a:lstStyle/>
          <a:p>
            <a:pPr>
              <a:lnSpc>
                <a:spcPct val="100000"/>
              </a:lnSpc>
            </a:pPr>
            <a:r>
              <a:rPr lang="en-CA" dirty="0">
                <a:solidFill>
                  <a:srgbClr val="FFFFFF"/>
                </a:solidFill>
              </a:rPr>
              <a:t>To answer this very important question, </a:t>
            </a:r>
          </a:p>
          <a:p>
            <a:pPr>
              <a:lnSpc>
                <a:spcPct val="100000"/>
              </a:lnSpc>
              <a:spcBef>
                <a:spcPts val="0"/>
              </a:spcBef>
            </a:pPr>
            <a:r>
              <a:rPr lang="en-CA" dirty="0">
                <a:solidFill>
                  <a:srgbClr val="FFFFFF"/>
                </a:solidFill>
              </a:rPr>
              <a:t>CWL Special Agent T.A.G., code name “The </a:t>
            </a:r>
            <a:r>
              <a:rPr lang="en-CA" dirty="0" smtClean="0">
                <a:solidFill>
                  <a:srgbClr val="FFFFFF"/>
                </a:solidFill>
              </a:rPr>
              <a:t>Seeker,” </a:t>
            </a:r>
            <a:r>
              <a:rPr lang="en-CA" dirty="0">
                <a:solidFill>
                  <a:srgbClr val="FFFFFF"/>
                </a:solidFill>
              </a:rPr>
              <a:t>was brought in from a covert operation in the field. </a:t>
            </a:r>
            <a:endParaRPr lang="en-CA" dirty="0" smtClean="0">
              <a:solidFill>
                <a:srgbClr val="FFFFFF"/>
              </a:solidFill>
            </a:endParaRPr>
          </a:p>
          <a:p>
            <a:pPr>
              <a:lnSpc>
                <a:spcPct val="100000"/>
              </a:lnSpc>
              <a:spcBef>
                <a:spcPts val="0"/>
              </a:spcBef>
            </a:pPr>
            <a:r>
              <a:rPr lang="en-CA" dirty="0" smtClean="0">
                <a:solidFill>
                  <a:srgbClr val="FFFFFF"/>
                </a:solidFill>
              </a:rPr>
              <a:t>Over </a:t>
            </a:r>
            <a:r>
              <a:rPr lang="en-CA" dirty="0">
                <a:solidFill>
                  <a:srgbClr val="FFFFFF"/>
                </a:solidFill>
              </a:rPr>
              <a:t>to </a:t>
            </a:r>
            <a:r>
              <a:rPr lang="en-CA" dirty="0" smtClean="0">
                <a:solidFill>
                  <a:srgbClr val="FFFFFF"/>
                </a:solidFill>
              </a:rPr>
              <a:t>you, </a:t>
            </a:r>
            <a:r>
              <a:rPr lang="en-CA" dirty="0">
                <a:solidFill>
                  <a:srgbClr val="FFFFFF"/>
                </a:solidFill>
              </a:rPr>
              <a:t>Seeker!            </a:t>
            </a:r>
          </a:p>
        </p:txBody>
      </p:sp>
      <p:cxnSp>
        <p:nvCxnSpPr>
          <p:cNvPr id="5" name="Straight Connector 4">
            <a:extLst>
              <a:ext uri="{FF2B5EF4-FFF2-40B4-BE49-F238E27FC236}">
                <a16:creationId xmlns:a16="http://schemas.microsoft.com/office/drawing/2014/main" xmlns="" id="{2F91D2DA-77B8-4F80-B5B0-84371D828AFF}"/>
              </a:ext>
            </a:extLst>
          </p:cNvPr>
          <p:cNvCxnSpPr>
            <a:cxnSpLocks/>
          </p:cNvCxnSpPr>
          <p:nvPr/>
        </p:nvCxnSpPr>
        <p:spPr>
          <a:xfrm>
            <a:off x="4053780" y="4490110"/>
            <a:ext cx="6932271" cy="0"/>
          </a:xfrm>
          <a:prstGeom prst="line">
            <a:avLst/>
          </a:prstGeom>
          <a:ln>
            <a:solidFill>
              <a:schemeClr val="bg1"/>
            </a:solidFill>
          </a:ln>
          <a:scene3d>
            <a:camera prst="perspectiveFront"/>
            <a:lightRig rig="threePt" dir="t"/>
          </a:scene3d>
        </p:spPr>
        <p:style>
          <a:lnRef idx="3">
            <a:schemeClr val="dk1"/>
          </a:lnRef>
          <a:fillRef idx="0">
            <a:schemeClr val="dk1"/>
          </a:fillRef>
          <a:effectRef idx="2">
            <a:schemeClr val="dk1"/>
          </a:effectRef>
          <a:fontRef idx="minor">
            <a:schemeClr val="tx1"/>
          </a:fontRef>
        </p:style>
      </p:cxnSp>
      <p:sp>
        <p:nvSpPr>
          <p:cNvPr id="15" name="Rectangle: Rounded Corners 14">
            <a:extLst>
              <a:ext uri="{FF2B5EF4-FFF2-40B4-BE49-F238E27FC236}">
                <a16:creationId xmlns:a16="http://schemas.microsoft.com/office/drawing/2014/main" xmlns="" id="{1443E8AB-6621-4D1C-ABA2-3168A44F108B}"/>
              </a:ext>
            </a:extLst>
          </p:cNvPr>
          <p:cNvSpPr/>
          <p:nvPr/>
        </p:nvSpPr>
        <p:spPr>
          <a:xfrm>
            <a:off x="-24070" y="4386470"/>
            <a:ext cx="12241776" cy="38625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665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8543744-5912-45F5-824C-36774041BB76}"/>
              </a:ext>
            </a:extLst>
          </p:cNvPr>
          <p:cNvSpPr/>
          <p:nvPr/>
        </p:nvSpPr>
        <p:spPr>
          <a:xfrm>
            <a:off x="232012" y="132522"/>
            <a:ext cx="11737075" cy="65929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xmlns="" id="{BCD8CE77-4CEA-4821-94B5-DF44ABEEF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2522"/>
            <a:ext cx="6858000" cy="6858000"/>
          </a:xfrm>
          <a:prstGeom prst="rect">
            <a:avLst/>
          </a:prstGeom>
        </p:spPr>
      </p:pic>
      <p:sp>
        <p:nvSpPr>
          <p:cNvPr id="5" name="TextBox 4">
            <a:extLst>
              <a:ext uri="{FF2B5EF4-FFF2-40B4-BE49-F238E27FC236}">
                <a16:creationId xmlns:a16="http://schemas.microsoft.com/office/drawing/2014/main" xmlns="" id="{249FD58D-C8FB-4156-811F-920994034CC0}"/>
              </a:ext>
            </a:extLst>
          </p:cNvPr>
          <p:cNvSpPr txBox="1"/>
          <p:nvPr/>
        </p:nvSpPr>
        <p:spPr>
          <a:xfrm>
            <a:off x="5495799" y="1113386"/>
            <a:ext cx="3435823" cy="5139869"/>
          </a:xfrm>
          <a:prstGeom prst="rect">
            <a:avLst/>
          </a:prstGeom>
          <a:noFill/>
        </p:spPr>
        <p:txBody>
          <a:bodyPr wrap="square">
            <a:spAutoFit/>
          </a:bodyPr>
          <a:lstStyle/>
          <a:p>
            <a:pPr marL="0" marR="0" lvl="0" indent="0" algn="ctr" defTabSz="914400" rtl="0" eaLnBrk="1" fontAlgn="auto" latinLnBrk="0" hangingPunct="1">
              <a:lnSpc>
                <a:spcPct val="100000"/>
              </a:lnSpc>
              <a:buClrTx/>
              <a:buSzTx/>
              <a:buFontTx/>
              <a:buNone/>
              <a:tabLst/>
              <a:defRPr/>
            </a:pPr>
            <a:r>
              <a:rPr kumimoji="0" lang="en-CA"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file in this case </a:t>
            </a:r>
            <a:r>
              <a:rPr kumimoji="0" lang="en-CA" sz="2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is</a:t>
            </a:r>
            <a:endParaRPr kumimoji="0" lang="en-CA"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Aft>
                <a:spcPts val="600"/>
              </a:spcAft>
              <a:buClrTx/>
              <a:buSzTx/>
              <a:buFontTx/>
              <a:buNone/>
              <a:tabLst/>
              <a:defRPr/>
            </a:pPr>
            <a:r>
              <a:rPr kumimoji="0" lang="en-CA"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very large. I have pulled some items out for you to become familiar with. </a:t>
            </a:r>
          </a:p>
          <a:p>
            <a:pPr marL="0" marR="0" lvl="0" indent="0" algn="ctr" defTabSz="914400" rtl="0" eaLnBrk="1" fontAlgn="auto" latinLnBrk="0" hangingPunct="1">
              <a:lnSpc>
                <a:spcPct val="100000"/>
              </a:lnSpc>
              <a:spcAft>
                <a:spcPts val="600"/>
              </a:spcAft>
              <a:buClrTx/>
              <a:buSzTx/>
              <a:buFontTx/>
              <a:buNone/>
              <a:tabLst/>
              <a:defRPr/>
            </a:pPr>
            <a:r>
              <a:rPr kumimoji="0" lang="en-CA"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Investigate and research on your own with the resources I have provided </a:t>
            </a:r>
            <a:r>
              <a:rPr kumimoji="0" lang="en-CA" sz="2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for </a:t>
            </a:r>
            <a:r>
              <a:rPr kumimoji="0" lang="en-CA"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you. </a:t>
            </a:r>
          </a:p>
          <a:p>
            <a:pPr marL="0" marR="0" lvl="0" indent="0" algn="ctr" defTabSz="914400" rtl="0" eaLnBrk="1" fontAlgn="auto" latinLnBrk="0" hangingPunct="1">
              <a:lnSpc>
                <a:spcPct val="100000"/>
              </a:lnSpc>
              <a:buClrTx/>
              <a:buSzTx/>
              <a:buFontTx/>
              <a:buNone/>
              <a:tabLst/>
              <a:defRPr/>
            </a:pPr>
            <a:r>
              <a:rPr kumimoji="0" lang="en-CA"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Remember this is</a:t>
            </a:r>
            <a:r>
              <a:rPr kumimoji="0" lang="en-CA" sz="2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NOT </a:t>
            </a:r>
          </a:p>
          <a:p>
            <a:pPr marL="0" marR="0" lvl="0" indent="0" algn="ctr" defTabSz="914400" rtl="0" eaLnBrk="1" fontAlgn="auto" latinLnBrk="0" hangingPunct="1">
              <a:lnSpc>
                <a:spcPct val="100000"/>
              </a:lnSpc>
              <a:buClrTx/>
              <a:buSzTx/>
              <a:buFontTx/>
              <a:buNone/>
              <a:tabLst/>
              <a:defRPr/>
            </a:pPr>
            <a:r>
              <a:rPr kumimoji="0" lang="en-CA"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for your eyes only! </a:t>
            </a:r>
          </a:p>
          <a:p>
            <a:pPr marL="0" marR="0" lvl="0" indent="0" algn="ctr" defTabSz="914400" rtl="0" eaLnBrk="1" fontAlgn="auto" latinLnBrk="0" hangingPunct="1">
              <a:lnSpc>
                <a:spcPct val="100000"/>
              </a:lnSpc>
              <a:spcAft>
                <a:spcPts val="600"/>
              </a:spcAft>
              <a:buClrTx/>
              <a:buSzTx/>
              <a:buFontTx/>
              <a:buNone/>
              <a:tabLst/>
              <a:defRPr/>
            </a:pPr>
            <a:r>
              <a:rPr kumimoji="0" lang="en-CA"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Spread the word. </a:t>
            </a:r>
          </a:p>
          <a:p>
            <a:pPr marL="0" marR="0" lvl="0" indent="0" algn="ctr" defTabSz="914400" rtl="0" eaLnBrk="1" fontAlgn="auto" latinLnBrk="0" hangingPunct="1">
              <a:lnSpc>
                <a:spcPct val="100000"/>
              </a:lnSpc>
              <a:buClrTx/>
              <a:buSzTx/>
              <a:buFontTx/>
              <a:buNone/>
              <a:tabLst/>
              <a:defRPr/>
            </a:pPr>
            <a:r>
              <a:rPr kumimoji="0" lang="en-CA" sz="2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Knowledge </a:t>
            </a:r>
            <a:r>
              <a:rPr kumimoji="0" lang="en-CA" sz="22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is…</a:t>
            </a:r>
          </a:p>
          <a:p>
            <a:pPr marL="0" marR="0" lvl="0" indent="0" algn="ctr" defTabSz="914400" rtl="0" eaLnBrk="1" fontAlgn="auto" latinLnBrk="0" hangingPunct="1">
              <a:lnSpc>
                <a:spcPct val="100000"/>
              </a:lnSpc>
              <a:buClrTx/>
              <a:buSzTx/>
              <a:buFontTx/>
              <a:buNone/>
              <a:tabLst/>
              <a:defRPr/>
            </a:pPr>
            <a:r>
              <a:rPr kumimoji="0" lang="en-CA" sz="22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Power</a:t>
            </a:r>
            <a:r>
              <a:rPr kumimoji="0" lang="en-CA" sz="2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a:r>
          </a:p>
        </p:txBody>
      </p:sp>
      <p:sp>
        <p:nvSpPr>
          <p:cNvPr id="6" name="Speech Bubble: Oval 5">
            <a:extLst>
              <a:ext uri="{FF2B5EF4-FFF2-40B4-BE49-F238E27FC236}">
                <a16:creationId xmlns:a16="http://schemas.microsoft.com/office/drawing/2014/main" xmlns="" id="{94304057-DF17-4C68-BEF7-4908BCF63534}"/>
              </a:ext>
            </a:extLst>
          </p:cNvPr>
          <p:cNvSpPr/>
          <p:nvPr/>
        </p:nvSpPr>
        <p:spPr>
          <a:xfrm rot="5858419">
            <a:off x="4159238" y="903619"/>
            <a:ext cx="6108946" cy="5167068"/>
          </a:xfrm>
          <a:prstGeom prst="wedgeEllipseCallout">
            <a:avLst>
              <a:gd name="adj1" fmla="val -15147"/>
              <a:gd name="adj2" fmla="val 71027"/>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xmlns="" id="{E6C7A87E-A36B-4A00-BB46-565178B0C171}"/>
              </a:ext>
            </a:extLst>
          </p:cNvPr>
          <p:cNvSpPr/>
          <p:nvPr/>
        </p:nvSpPr>
        <p:spPr>
          <a:xfrm>
            <a:off x="0" y="0"/>
            <a:ext cx="12192000" cy="68580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09969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2634549-2FCE-4F88-BE24-20E0700CE10E}"/>
              </a:ext>
            </a:extLst>
          </p:cNvPr>
          <p:cNvSpPr/>
          <p:nvPr/>
        </p:nvSpPr>
        <p:spPr>
          <a:xfrm>
            <a:off x="93922" y="73892"/>
            <a:ext cx="12004155" cy="666865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
        <p:nvSpPr>
          <p:cNvPr id="7" name="TextBox 6">
            <a:extLst>
              <a:ext uri="{FF2B5EF4-FFF2-40B4-BE49-F238E27FC236}">
                <a16:creationId xmlns:a16="http://schemas.microsoft.com/office/drawing/2014/main" xmlns="" id="{630A2BAD-3922-4C59-A5C2-8F975ED22690}"/>
              </a:ext>
            </a:extLst>
          </p:cNvPr>
          <p:cNvSpPr txBox="1"/>
          <p:nvPr/>
        </p:nvSpPr>
        <p:spPr>
          <a:xfrm>
            <a:off x="8810171" y="262174"/>
            <a:ext cx="3193444" cy="6306201"/>
          </a:xfrm>
          <a:prstGeom prst="rect">
            <a:avLst/>
          </a:prstGeom>
        </p:spPr>
        <p:txBody>
          <a:bodyPr vert="horz" lIns="91440" tIns="45720" rIns="91440" bIns="45720" rtlCol="0">
            <a:normAutofit fontScale="77500" lnSpcReduction="20000"/>
          </a:bodyPr>
          <a:lstStyle/>
          <a:p>
            <a:pPr algn="ctr">
              <a:lnSpc>
                <a:spcPct val="120000"/>
              </a:lnSpc>
              <a:spcAft>
                <a:spcPts val="1200"/>
              </a:spcAft>
            </a:pPr>
            <a:r>
              <a:rPr lang="en-US" sz="3100" dirty="0">
                <a:latin typeface="Verdana" panose="020B0604030504040204" pitchFamily="34" charset="0"/>
                <a:ea typeface="Verdana" panose="020B0604030504040204" pitchFamily="34" charset="0"/>
              </a:rPr>
              <a:t>As members of the League, your mission, should you choose to accept </a:t>
            </a:r>
            <a:r>
              <a:rPr lang="en-US" sz="3100" dirty="0" smtClean="0">
                <a:latin typeface="Verdana" panose="020B0604030504040204" pitchFamily="34" charset="0"/>
                <a:ea typeface="Verdana" panose="020B0604030504040204" pitchFamily="34" charset="0"/>
              </a:rPr>
              <a:t>it…</a:t>
            </a:r>
            <a:endParaRPr lang="en-US" sz="3100" dirty="0">
              <a:effectLst/>
              <a:latin typeface="Verdana" panose="020B0604030504040204" pitchFamily="34" charset="0"/>
              <a:ea typeface="Verdana" panose="020B0604030504040204" pitchFamily="34" charset="0"/>
            </a:endParaRPr>
          </a:p>
          <a:p>
            <a:pPr algn="ctr">
              <a:lnSpc>
                <a:spcPct val="120000"/>
              </a:lnSpc>
            </a:pPr>
            <a:r>
              <a:rPr lang="en-US" sz="3700" dirty="0" smtClean="0">
                <a:effectLst/>
                <a:latin typeface="Verdana" panose="020B0604030504040204" pitchFamily="34" charset="0"/>
                <a:ea typeface="Verdana" panose="020B0604030504040204" pitchFamily="34" charset="0"/>
              </a:rPr>
              <a:t>Read</a:t>
            </a:r>
            <a:r>
              <a:rPr lang="en-US" sz="3700" dirty="0">
                <a:effectLst/>
                <a:latin typeface="Verdana" panose="020B0604030504040204" pitchFamily="34" charset="0"/>
                <a:ea typeface="Verdana" panose="020B0604030504040204" pitchFamily="34" charset="0"/>
              </a:rPr>
              <a:t>, Research, </a:t>
            </a:r>
          </a:p>
          <a:p>
            <a:pPr algn="ctr">
              <a:lnSpc>
                <a:spcPct val="120000"/>
              </a:lnSpc>
              <a:spcAft>
                <a:spcPts val="1200"/>
              </a:spcAft>
            </a:pPr>
            <a:r>
              <a:rPr lang="en-US" sz="3700" dirty="0">
                <a:effectLst/>
                <a:latin typeface="Verdana" panose="020B0604030504040204" pitchFamily="34" charset="0"/>
                <a:ea typeface="Verdana" panose="020B0604030504040204" pitchFamily="34" charset="0"/>
              </a:rPr>
              <a:t>React!</a:t>
            </a:r>
          </a:p>
          <a:p>
            <a:pPr algn="ctr">
              <a:lnSpc>
                <a:spcPct val="120000"/>
              </a:lnSpc>
              <a:spcAft>
                <a:spcPts val="1200"/>
              </a:spcAft>
            </a:pPr>
            <a:r>
              <a:rPr lang="en-US" sz="3100" dirty="0" smtClean="0">
                <a:effectLst/>
                <a:latin typeface="Verdana" panose="020B0604030504040204" pitchFamily="34" charset="0"/>
                <a:ea typeface="Verdana" panose="020B0604030504040204" pitchFamily="34" charset="0"/>
              </a:rPr>
              <a:t>All </a:t>
            </a:r>
            <a:r>
              <a:rPr lang="en-US" sz="3100" dirty="0">
                <a:effectLst/>
                <a:latin typeface="Verdana" panose="020B0604030504040204" pitchFamily="34" charset="0"/>
                <a:ea typeface="Verdana" panose="020B0604030504040204" pitchFamily="34" charset="0"/>
              </a:rPr>
              <a:t>it takes </a:t>
            </a:r>
            <a:r>
              <a:rPr lang="en-US" sz="3100" dirty="0">
                <a:latin typeface="Verdana" panose="020B0604030504040204" pitchFamily="34" charset="0"/>
                <a:ea typeface="Verdana" panose="020B0604030504040204" pitchFamily="34" charset="0"/>
              </a:rPr>
              <a:t>is the power of one to get things rolling!</a:t>
            </a:r>
          </a:p>
          <a:p>
            <a:pPr algn="ctr">
              <a:lnSpc>
                <a:spcPct val="120000"/>
              </a:lnSpc>
            </a:pPr>
            <a:r>
              <a:rPr lang="en-US" sz="3700" dirty="0" smtClean="0">
                <a:effectLst/>
                <a:latin typeface="Verdana" panose="020B0604030504040204" pitchFamily="34" charset="0"/>
                <a:ea typeface="Verdana" panose="020B0604030504040204" pitchFamily="34" charset="0"/>
              </a:rPr>
              <a:t>Yes</a:t>
            </a:r>
            <a:r>
              <a:rPr lang="en-US" sz="3700" dirty="0">
                <a:effectLst/>
                <a:latin typeface="Verdana" panose="020B0604030504040204" pitchFamily="34" charset="0"/>
                <a:ea typeface="Verdana" panose="020B0604030504040204" pitchFamily="34" charset="0"/>
              </a:rPr>
              <a:t>, </a:t>
            </a:r>
          </a:p>
          <a:p>
            <a:pPr algn="ctr">
              <a:lnSpc>
                <a:spcPct val="120000"/>
              </a:lnSpc>
              <a:spcAft>
                <a:spcPts val="1200"/>
              </a:spcAft>
            </a:pPr>
            <a:r>
              <a:rPr lang="en-US" sz="3700" dirty="0">
                <a:effectLst/>
                <a:latin typeface="Verdana" panose="020B0604030504040204" pitchFamily="34" charset="0"/>
                <a:ea typeface="Verdana" panose="020B0604030504040204" pitchFamily="34" charset="0"/>
              </a:rPr>
              <a:t>Special Agent </a:t>
            </a:r>
            <a:r>
              <a:rPr lang="en-US" sz="3700" dirty="0" smtClean="0">
                <a:effectLst/>
                <a:latin typeface="Verdana" panose="020B0604030504040204" pitchFamily="34" charset="0"/>
                <a:ea typeface="Verdana" panose="020B0604030504040204" pitchFamily="34" charset="0"/>
              </a:rPr>
              <a:t/>
            </a:r>
            <a:br>
              <a:rPr lang="en-US" sz="3700" dirty="0" smtClean="0">
                <a:effectLst/>
                <a:latin typeface="Verdana" panose="020B0604030504040204" pitchFamily="34" charset="0"/>
                <a:ea typeface="Verdana" panose="020B0604030504040204" pitchFamily="34" charset="0"/>
              </a:rPr>
            </a:br>
            <a:r>
              <a:rPr lang="en-US" sz="3700" dirty="0" smtClean="0">
                <a:effectLst/>
                <a:latin typeface="Verdana" panose="020B0604030504040204" pitchFamily="34" charset="0"/>
                <a:ea typeface="Verdana" panose="020B0604030504040204" pitchFamily="34" charset="0"/>
              </a:rPr>
              <a:t>T.A.G. …</a:t>
            </a:r>
            <a:endParaRPr lang="en-US" sz="3700" dirty="0">
              <a:effectLst/>
              <a:latin typeface="Verdana" panose="020B0604030504040204" pitchFamily="34" charset="0"/>
              <a:ea typeface="Verdana" panose="020B0604030504040204" pitchFamily="34" charset="0"/>
            </a:endParaRPr>
          </a:p>
          <a:p>
            <a:pPr algn="ctr">
              <a:lnSpc>
                <a:spcPct val="120000"/>
              </a:lnSpc>
            </a:pPr>
            <a:r>
              <a:rPr lang="en-US" sz="3700" b="1" dirty="0">
                <a:effectLst/>
                <a:latin typeface="Verdana" panose="020B0604030504040204" pitchFamily="34" charset="0"/>
                <a:ea typeface="Verdana" panose="020B0604030504040204" pitchFamily="34" charset="0"/>
              </a:rPr>
              <a:t>You’re it</a:t>
            </a:r>
            <a:r>
              <a:rPr lang="en-US" sz="3700" b="1" dirty="0" smtClean="0">
                <a:effectLst/>
                <a:latin typeface="Verdana" panose="020B0604030504040204" pitchFamily="34" charset="0"/>
                <a:ea typeface="Verdana" panose="020B0604030504040204" pitchFamily="34" charset="0"/>
              </a:rPr>
              <a:t>!!</a:t>
            </a:r>
            <a:endParaRPr lang="en-US" sz="3700" b="1" dirty="0">
              <a:effectLst/>
              <a:latin typeface="Verdana" panose="020B0604030504040204" pitchFamily="34" charset="0"/>
              <a:ea typeface="Verdana" panose="020B0604030504040204" pitchFamily="34" charset="0"/>
            </a:endParaRPr>
          </a:p>
        </p:txBody>
      </p:sp>
      <p:pic>
        <p:nvPicPr>
          <p:cNvPr id="8" name="Picture 7" descr="A close up of a sign&#10;&#10;Description automatically generated">
            <a:extLst>
              <a:ext uri="{FF2B5EF4-FFF2-40B4-BE49-F238E27FC236}">
                <a16:creationId xmlns:a16="http://schemas.microsoft.com/office/drawing/2014/main" xmlns="" id="{9955908C-EAC0-4C72-AF2D-F1D5A7D16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22" y="328801"/>
            <a:ext cx="8505436" cy="5571066"/>
          </a:xfrm>
          <a:prstGeom prst="rect">
            <a:avLst/>
          </a:prstGeom>
        </p:spPr>
      </p:pic>
    </p:spTree>
    <p:extLst>
      <p:ext uri="{BB962C8B-B14F-4D97-AF65-F5344CB8AC3E}">
        <p14:creationId xmlns:p14="http://schemas.microsoft.com/office/powerpoint/2010/main" val="4160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a16="http://schemas.microsoft.com/office/drawing/2014/main" xmlns="" id="{770D27AE-E906-458D-ADFE-7BC7A1541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746" y="857407"/>
            <a:ext cx="6622236" cy="5082566"/>
          </a:xfrm>
          <a:prstGeom prst="rect">
            <a:avLst/>
          </a:prstGeom>
        </p:spPr>
      </p:pic>
      <p:sp>
        <p:nvSpPr>
          <p:cNvPr id="4" name="TextBox 3">
            <a:extLst>
              <a:ext uri="{FF2B5EF4-FFF2-40B4-BE49-F238E27FC236}">
                <a16:creationId xmlns:a16="http://schemas.microsoft.com/office/drawing/2014/main" xmlns="" id="{42D850C4-EBEF-4CF4-9E52-40EC139E1F6F}"/>
              </a:ext>
            </a:extLst>
          </p:cNvPr>
          <p:cNvSpPr txBox="1"/>
          <p:nvPr/>
        </p:nvSpPr>
        <p:spPr>
          <a:xfrm>
            <a:off x="119269" y="696335"/>
            <a:ext cx="6096000" cy="1631216"/>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Canadian Parliament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0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Steeped in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4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History and Traditions</a:t>
            </a:r>
          </a:p>
        </p:txBody>
      </p:sp>
      <p:sp>
        <p:nvSpPr>
          <p:cNvPr id="6" name="TextBox 5">
            <a:extLst>
              <a:ext uri="{FF2B5EF4-FFF2-40B4-BE49-F238E27FC236}">
                <a16:creationId xmlns:a16="http://schemas.microsoft.com/office/drawing/2014/main" xmlns="" id="{DF279B19-3505-4955-841A-88B39ACC5B48}"/>
              </a:ext>
            </a:extLst>
          </p:cNvPr>
          <p:cNvSpPr txBox="1"/>
          <p:nvPr/>
        </p:nvSpPr>
        <p:spPr>
          <a:xfrm>
            <a:off x="736458" y="2683790"/>
            <a:ext cx="4092996" cy="370870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Intel has provided more background information to help with the </a:t>
            </a:r>
            <a:r>
              <a:rPr kumimoji="0" lang="en-US" sz="20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mn-cs"/>
              </a:rPr>
              <a:t>mission</a:t>
            </a: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The following can be used as a resource. Be sure to also use </a:t>
            </a:r>
            <a:r>
              <a:rPr kumimoji="0" lang="en-US" sz="20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mn-cs"/>
              </a:rPr>
              <a:t>sources </a:t>
            </a: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in the field for assistance.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This information will not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self-destruct.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Good luck Special Agent T.A.G.!</a:t>
            </a:r>
            <a:endParaRPr lang="en-CA" sz="2000" dirty="0">
              <a:solidFill>
                <a:srgbClr val="000000"/>
              </a:solidFill>
            </a:endParaRPr>
          </a:p>
        </p:txBody>
      </p:sp>
      <p:sp>
        <p:nvSpPr>
          <p:cNvPr id="7" name="Rectangle 6">
            <a:extLst>
              <a:ext uri="{FF2B5EF4-FFF2-40B4-BE49-F238E27FC236}">
                <a16:creationId xmlns:a16="http://schemas.microsoft.com/office/drawing/2014/main" xmlns="" id="{2FB6FAAB-CFE0-44B7-A826-831090D0F3FD}"/>
              </a:ext>
            </a:extLst>
          </p:cNvPr>
          <p:cNvSpPr/>
          <p:nvPr/>
        </p:nvSpPr>
        <p:spPr>
          <a:xfrm>
            <a:off x="0" y="0"/>
            <a:ext cx="12192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xmlns="" id="{1E15B873-ECD2-44B3-A123-71DF9EA31687}"/>
              </a:ext>
            </a:extLst>
          </p:cNvPr>
          <p:cNvSpPr/>
          <p:nvPr/>
        </p:nvSpPr>
        <p:spPr>
          <a:xfrm>
            <a:off x="225287" y="225287"/>
            <a:ext cx="11767930" cy="64273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79801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DD6D3D6-C630-4C40-833C-745276F9BDCD}"/>
              </a:ext>
            </a:extLst>
          </p:cNvPr>
          <p:cNvSpPr/>
          <p:nvPr/>
        </p:nvSpPr>
        <p:spPr>
          <a:xfrm>
            <a:off x="0" y="0"/>
            <a:ext cx="1219200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xmlns="" id="{7ECBD391-6C89-43B3-9421-238E3FF65158}"/>
              </a:ext>
            </a:extLst>
          </p:cNvPr>
          <p:cNvSpPr/>
          <p:nvPr/>
        </p:nvSpPr>
        <p:spPr>
          <a:xfrm>
            <a:off x="432280" y="4647100"/>
            <a:ext cx="1254537" cy="3167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Rounded Corners 6">
            <a:extLst>
              <a:ext uri="{FF2B5EF4-FFF2-40B4-BE49-F238E27FC236}">
                <a16:creationId xmlns:a16="http://schemas.microsoft.com/office/drawing/2014/main" xmlns="" id="{550B1E4D-6AD0-4C78-A0EE-A69732F7E9AE}"/>
              </a:ext>
            </a:extLst>
          </p:cNvPr>
          <p:cNvSpPr/>
          <p:nvPr/>
        </p:nvSpPr>
        <p:spPr>
          <a:xfrm>
            <a:off x="427861" y="858878"/>
            <a:ext cx="1258956" cy="3167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xmlns="" id="{9500DDCE-B0C1-498B-BFA9-8213A4589F61}"/>
              </a:ext>
            </a:extLst>
          </p:cNvPr>
          <p:cNvSpPr txBox="1"/>
          <p:nvPr/>
        </p:nvSpPr>
        <p:spPr>
          <a:xfrm>
            <a:off x="398833" y="900951"/>
            <a:ext cx="11756571" cy="5826210"/>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LEGISinfo</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l" defTabSz="914400" rtl="0" eaLnBrk="1" fontAlgn="auto" latinLnBrk="0" hangingPunct="1">
              <a:lnSpc>
                <a:spcPct val="90000"/>
              </a:lnSpc>
              <a:spcBef>
                <a:spcPts val="0"/>
              </a:spcBef>
              <a:spcAft>
                <a:spcPts val="600"/>
              </a:spcAft>
              <a:buClrTx/>
              <a:buSzTx/>
              <a:buFontTx/>
              <a:buNone/>
              <a:tabLst/>
              <a:defRPr/>
            </a:pPr>
            <a:r>
              <a:rPr lang="en-US" sz="1500" dirty="0" err="1" smtClean="0">
                <a:solidFill>
                  <a:prstClr val="black"/>
                </a:solidFill>
                <a:latin typeface="Verdana" panose="020B0604030504040204" pitchFamily="34" charset="0"/>
                <a:ea typeface="Verdana" panose="020B0604030504040204" pitchFamily="34" charset="0"/>
              </a:rPr>
              <a:t>LEGISinfo</a:t>
            </a:r>
            <a:r>
              <a:rPr lang="en-US" sz="1500" dirty="0" smtClean="0">
                <a:solidFill>
                  <a:prstClr val="black"/>
                </a:solidFill>
                <a:latin typeface="Verdana" panose="020B0604030504040204" pitchFamily="34" charset="0"/>
                <a:ea typeface="Verdana" panose="020B0604030504040204" pitchFamily="34" charset="0"/>
              </a:rPr>
              <a:t> </a:t>
            </a:r>
            <a:r>
              <a:rPr lang="en-US" sz="1500" dirty="0" err="1" smtClean="0">
                <a:solidFill>
                  <a:prstClr val="black"/>
                </a:solidFill>
                <a:latin typeface="Verdana" panose="020B0604030504040204" pitchFamily="34" charset="0"/>
                <a:ea typeface="Verdana" panose="020B0604030504040204" pitchFamily="34" charset="0"/>
              </a:rPr>
              <a:t>i</a:t>
            </a:r>
            <a:r>
              <a:rPr kumimoji="0" lang="en-US" sz="15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rPr>
              <a:t>s </a:t>
            </a: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an essential research tool for finding information on legislation before </a:t>
            </a:r>
            <a:r>
              <a:rPr kumimoji="0" lang="en-US" sz="15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rPr>
              <a:t>parliament and provides </a:t>
            </a: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electronic access to a wide range of information. </a:t>
            </a:r>
          </a:p>
          <a:p>
            <a:pPr marL="0" marR="0" lvl="0" indent="0" algn="l" defTabSz="914400" rtl="0" eaLnBrk="1" fontAlgn="auto" latinLnBrk="0" hangingPunct="1">
              <a:lnSpc>
                <a:spcPct val="90000"/>
              </a:lnSpc>
              <a:spcBef>
                <a:spcPts val="0"/>
              </a:spcBef>
              <a:spcAft>
                <a:spcPts val="600"/>
              </a:spcAft>
              <a:buClrTx/>
              <a:buSzTx/>
              <a:buFontTx/>
              <a:buNone/>
              <a:tabLst/>
              <a:defRPr/>
            </a:pPr>
            <a:r>
              <a:rPr lang="en-US" sz="1500" dirty="0">
                <a:solidFill>
                  <a:prstClr val="black"/>
                </a:solidFill>
                <a:latin typeface="Verdana" panose="020B0604030504040204" pitchFamily="34" charset="0"/>
                <a:ea typeface="Verdana" panose="020B0604030504040204" pitchFamily="34" charset="0"/>
              </a:rPr>
              <a:t>Details</a:t>
            </a: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about each bill:</a:t>
            </a:r>
          </a:p>
          <a:p>
            <a:pPr marL="228600" marR="0" lvl="0" indent="-228600" algn="l" defTabSz="914400" rtl="0" eaLnBrk="1" fontAlgn="auto" latinLnBrk="0" hangingPunct="1">
              <a:lnSpc>
                <a:spcPct val="90000"/>
              </a:lnSpc>
              <a:spcBef>
                <a:spcPts val="0"/>
              </a:spcBef>
              <a:spcAft>
                <a:spcPts val="600"/>
              </a:spcAft>
              <a:buClrTx/>
              <a:buSzTx/>
              <a:buFont typeface="Wingdings" panose="05000000000000000000" pitchFamily="2" charset="2"/>
              <a:buChar char="Ø"/>
              <a:tabLst/>
              <a:defRPr/>
            </a:pP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passage of the bill through the Senate and House of Commons</a:t>
            </a:r>
          </a:p>
          <a:p>
            <a:pPr marL="228600" marR="0" lvl="0" indent="-228600" algn="l" defTabSz="914400" rtl="0" eaLnBrk="1" fontAlgn="auto" latinLnBrk="0" hangingPunct="1">
              <a:lnSpc>
                <a:spcPct val="90000"/>
              </a:lnSpc>
              <a:spcBef>
                <a:spcPts val="0"/>
              </a:spcBef>
              <a:spcAft>
                <a:spcPts val="600"/>
              </a:spcAft>
              <a:buClrTx/>
              <a:buSzTx/>
              <a:buFont typeface="Wingdings" panose="05000000000000000000" pitchFamily="2" charset="2"/>
              <a:buChar char="Ø"/>
              <a:tabLst/>
              <a:defRPr/>
            </a:pP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the text of the bill as introduced at </a:t>
            </a:r>
            <a:r>
              <a:rPr kumimoji="0" lang="en-US" sz="15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rPr>
              <a:t>first reading </a:t>
            </a: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and its most recent version if it is amended during the legislative process</a:t>
            </a:r>
          </a:p>
          <a:p>
            <a:pPr marL="228600" marR="0" lvl="0" indent="-228600" algn="l" defTabSz="914400" rtl="0" eaLnBrk="1" fontAlgn="auto" latinLnBrk="0" hangingPunct="1">
              <a:lnSpc>
                <a:spcPct val="90000"/>
              </a:lnSpc>
              <a:spcBef>
                <a:spcPts val="0"/>
              </a:spcBef>
              <a:spcAft>
                <a:spcPts val="600"/>
              </a:spcAft>
              <a:buClrTx/>
              <a:buSzTx/>
              <a:buFont typeface="Wingdings" panose="05000000000000000000" pitchFamily="2" charset="2"/>
              <a:buChar char="Ø"/>
              <a:tabLst/>
              <a:defRPr/>
            </a:pPr>
            <a:r>
              <a:rPr lang="en-US" sz="1500" dirty="0">
                <a:solidFill>
                  <a:prstClr val="black"/>
                </a:solidFill>
                <a:latin typeface="Verdana" panose="020B0604030504040204" pitchFamily="34" charset="0"/>
                <a:ea typeface="Verdana" panose="020B0604030504040204" pitchFamily="34" charset="0"/>
              </a:rPr>
              <a:t>votes </a:t>
            </a:r>
            <a:endPar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28600" marR="0" lvl="0" indent="-228600" algn="l" defTabSz="914400" rtl="0" eaLnBrk="1" fontAlgn="auto" latinLnBrk="0" hangingPunct="1">
              <a:lnSpc>
                <a:spcPct val="90000"/>
              </a:lnSpc>
              <a:spcBef>
                <a:spcPts val="0"/>
              </a:spcBef>
              <a:spcAft>
                <a:spcPts val="600"/>
              </a:spcAft>
              <a:buClrTx/>
              <a:buSzTx/>
              <a:buFont typeface="Wingdings" panose="05000000000000000000" pitchFamily="2" charset="2"/>
              <a:buChar char="Ø"/>
              <a:tabLst/>
              <a:defRPr/>
            </a:pP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major speeches at second reading</a:t>
            </a:r>
          </a:p>
          <a:p>
            <a:pPr marL="228600" marR="0" lvl="0" indent="-228600" algn="l" defTabSz="914400" rtl="0" eaLnBrk="1" fontAlgn="auto" latinLnBrk="0" hangingPunct="1">
              <a:lnSpc>
                <a:spcPct val="90000"/>
              </a:lnSpc>
              <a:spcBef>
                <a:spcPts val="0"/>
              </a:spcBef>
              <a:spcAft>
                <a:spcPts val="600"/>
              </a:spcAft>
              <a:buClrTx/>
              <a:buSzTx/>
              <a:buFont typeface="Wingdings" panose="05000000000000000000" pitchFamily="2" charset="2"/>
              <a:buChar char="Ø"/>
              <a:tabLst/>
              <a:defRPr/>
            </a:pP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when the bill takes effect</a:t>
            </a:r>
          </a:p>
          <a:p>
            <a:pPr marL="228600" marR="0" lvl="0" indent="-228600" algn="l" defTabSz="914400" rtl="0" eaLnBrk="1" fontAlgn="auto" latinLnBrk="0" hangingPunct="1">
              <a:lnSpc>
                <a:spcPct val="90000"/>
              </a:lnSpc>
              <a:spcBef>
                <a:spcPts val="0"/>
              </a:spcBef>
              <a:spcAft>
                <a:spcPts val="600"/>
              </a:spcAft>
              <a:buClrTx/>
              <a:buSzTx/>
              <a:buFont typeface="Wingdings" panose="05000000000000000000" pitchFamily="2" charset="2"/>
              <a:buChar char="Ø"/>
              <a:tabLst/>
              <a:defRPr/>
            </a:pP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summaries from the Parliamentary Information and Research Service of the Library of Parliament</a:t>
            </a:r>
          </a:p>
          <a:p>
            <a:pPr marL="228600" marR="0" lvl="0" indent="-228600" algn="l" defTabSz="914400" rtl="0" eaLnBrk="1" fontAlgn="auto" latinLnBrk="0" hangingPunct="1">
              <a:lnSpc>
                <a:spcPct val="90000"/>
              </a:lnSpc>
              <a:spcBef>
                <a:spcPts val="0"/>
              </a:spcBef>
              <a:spcAft>
                <a:spcPts val="600"/>
              </a:spcAft>
              <a:buClrTx/>
              <a:buSzTx/>
              <a:buFont typeface="Wingdings" panose="05000000000000000000" pitchFamily="2" charset="2"/>
              <a:buChar char="Ø"/>
              <a:tabLst/>
              <a:defRPr/>
            </a:pP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government press releases and backgrounders for bills</a:t>
            </a:r>
          </a:p>
          <a:p>
            <a:pPr marL="228600" marR="0" lvl="0" indent="-228600" algn="l" defTabSz="914400" rtl="0" eaLnBrk="1" fontAlgn="auto" latinLnBrk="0" hangingPunct="1">
              <a:lnSpc>
                <a:spcPct val="90000"/>
              </a:lnSpc>
              <a:spcBef>
                <a:spcPts val="0"/>
              </a:spcBef>
              <a:spcAft>
                <a:spcPts val="600"/>
              </a:spcAft>
              <a:buClrTx/>
              <a:buSzTx/>
              <a:buFont typeface="Wingdings" panose="05000000000000000000" pitchFamily="2" charset="2"/>
              <a:buChar char="Ø"/>
              <a:tabLst/>
              <a:defRPr/>
            </a:pP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 combined effort of the House of Commons, </a:t>
            </a:r>
            <a:r>
              <a:rPr kumimoji="0" lang="en-US" sz="15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Senate</a:t>
            </a:r>
            <a:r>
              <a:rPr kumimoji="0" lang="en-US" sz="1500" b="0" i="0" u="none" strike="noStrike" kern="1200" cap="none" spc="0" normalizeH="0" noProof="0" dirty="0" smtClean="0">
                <a:ln>
                  <a:noFill/>
                </a:ln>
                <a:solidFill>
                  <a:prstClr val="black"/>
                </a:solidFill>
                <a:effectLst/>
                <a:uLnTx/>
                <a:uFillTx/>
                <a:latin typeface="Verdana" panose="020B0604030504040204" pitchFamily="34" charset="0"/>
                <a:ea typeface="Verdana" panose="020B0604030504040204" pitchFamily="34" charset="0"/>
                <a:cs typeface="+mn-cs"/>
              </a:rPr>
              <a:t> and </a:t>
            </a:r>
            <a:r>
              <a:rPr kumimoji="0" lang="en-US" sz="15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the </a:t>
            </a: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Library of Parliament.</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5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Hansard</a:t>
            </a: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500" b="0" i="1"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Hansard</a:t>
            </a:r>
            <a:r>
              <a:rPr kumimoji="0" lang="en-US" sz="15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 is </a:t>
            </a: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a:t>
            </a:r>
            <a:r>
              <a:rPr kumimoji="0" lang="en-US" sz="15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official report </a:t>
            </a: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of </a:t>
            </a:r>
            <a:r>
              <a:rPr kumimoji="0" lang="en-US" sz="15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parliamentary debates.</a:t>
            </a:r>
            <a:endPar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Provides:</a:t>
            </a:r>
            <a:endPar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285750" marR="0" lvl="0" indent="-228600" algn="l" defTabSz="914400" rtl="0" eaLnBrk="1" fontAlgn="auto" latinLnBrk="0" hangingPunct="1">
              <a:lnSpc>
                <a:spcPct val="90000"/>
              </a:lnSpc>
              <a:spcBef>
                <a:spcPts val="0"/>
              </a:spcBef>
              <a:spcAft>
                <a:spcPts val="600"/>
              </a:spcAft>
              <a:buClrTx/>
              <a:buSzTx/>
              <a:buFont typeface="Wingdings" panose="05000000000000000000" pitchFamily="2" charset="2"/>
              <a:buChar char="Ø"/>
              <a:tabLst/>
              <a:defRPr/>
            </a:pP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 transcription of everything </a:t>
            </a:r>
            <a:r>
              <a:rPr kumimoji="0" lang="en-US" sz="15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said </a:t>
            </a: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on the floor of </a:t>
            </a:r>
            <a:r>
              <a:rPr kumimoji="0" lang="en-US" sz="15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parliament</a:t>
            </a:r>
            <a:endPar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285750" marR="0" lvl="0" indent="-228600" algn="l" defTabSz="914400" rtl="0" eaLnBrk="1" fontAlgn="auto" latinLnBrk="0" hangingPunct="1">
              <a:lnSpc>
                <a:spcPct val="90000"/>
              </a:lnSpc>
              <a:spcBef>
                <a:spcPts val="0"/>
              </a:spcBef>
              <a:spcAft>
                <a:spcPts val="600"/>
              </a:spcAft>
              <a:buClrTx/>
              <a:buSzTx/>
              <a:buFont typeface="Wingdings" panose="05000000000000000000" pitchFamily="2" charset="2"/>
              <a:buChar char="Ø"/>
              <a:tabLst/>
              <a:defRPr/>
            </a:pP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reports on speeches made to </a:t>
            </a:r>
            <a:r>
              <a:rPr kumimoji="0" lang="en-US" sz="15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parliament</a:t>
            </a: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by </a:t>
            </a:r>
            <a:r>
              <a:rPr kumimoji="0" lang="en-US" sz="15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MPs </a:t>
            </a: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either in favour or against a current bill</a:t>
            </a:r>
          </a:p>
          <a:p>
            <a:pPr marL="285750" marR="0" lvl="0" indent="-228600" algn="l" defTabSz="914400" rtl="0" eaLnBrk="1" fontAlgn="auto" latinLnBrk="0" hangingPunct="1">
              <a:lnSpc>
                <a:spcPct val="90000"/>
              </a:lnSpc>
              <a:spcBef>
                <a:spcPts val="0"/>
              </a:spcBef>
              <a:spcAft>
                <a:spcPts val="600"/>
              </a:spcAft>
              <a:buClrTx/>
              <a:buSzTx/>
              <a:buFont typeface="Wingdings" panose="05000000000000000000" pitchFamily="2" charset="2"/>
              <a:buChar char="Ø"/>
              <a:tabLst/>
              <a:defRPr/>
            </a:pP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records of votes </a:t>
            </a:r>
          </a:p>
          <a:p>
            <a:pPr marL="285750" marR="0" lvl="0" indent="-228600" algn="l" defTabSz="914400" rtl="0" eaLnBrk="1" fontAlgn="auto" latinLnBrk="0" hangingPunct="1">
              <a:lnSpc>
                <a:spcPct val="90000"/>
              </a:lnSpc>
              <a:spcBef>
                <a:spcPts val="0"/>
              </a:spcBef>
              <a:spcAft>
                <a:spcPts val="600"/>
              </a:spcAft>
              <a:buClrTx/>
              <a:buSzTx/>
              <a:buFont typeface="Wingdings" panose="05000000000000000000" pitchFamily="2" charset="2"/>
              <a:buChar char="Ø"/>
              <a:tabLst/>
              <a:defRPr/>
            </a:pPr>
            <a:r>
              <a:rPr kumimoji="0" lang="en-US" sz="15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mn-cs"/>
              </a:rPr>
              <a:t>a daily publication covering </a:t>
            </a:r>
            <a:r>
              <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preceding day followed by a bound final version.</a:t>
            </a:r>
          </a:p>
        </p:txBody>
      </p:sp>
      <p:sp>
        <p:nvSpPr>
          <p:cNvPr id="6" name="Rectangle: Rounded Corners 5">
            <a:extLst>
              <a:ext uri="{FF2B5EF4-FFF2-40B4-BE49-F238E27FC236}">
                <a16:creationId xmlns:a16="http://schemas.microsoft.com/office/drawing/2014/main" xmlns="" id="{6EE6AE89-B28B-4126-BEDC-1252EC5E660C}"/>
              </a:ext>
            </a:extLst>
          </p:cNvPr>
          <p:cNvSpPr/>
          <p:nvPr/>
        </p:nvSpPr>
        <p:spPr>
          <a:xfrm>
            <a:off x="3776869" y="219643"/>
            <a:ext cx="4015409" cy="4616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xmlns="" id="{4B3D3C9F-D8C3-446C-A214-5526BBADBF29}"/>
              </a:ext>
            </a:extLst>
          </p:cNvPr>
          <p:cNvSpPr txBox="1"/>
          <p:nvPr/>
        </p:nvSpPr>
        <p:spPr>
          <a:xfrm>
            <a:off x="3776869" y="219643"/>
            <a:ext cx="438647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IMPORTANT RESOURCES</a:t>
            </a:r>
          </a:p>
        </p:txBody>
      </p:sp>
      <p:sp>
        <p:nvSpPr>
          <p:cNvPr id="11" name="Rectangle 10">
            <a:extLst>
              <a:ext uri="{FF2B5EF4-FFF2-40B4-BE49-F238E27FC236}">
                <a16:creationId xmlns:a16="http://schemas.microsoft.com/office/drawing/2014/main" xmlns="" id="{720F6724-0D56-4AEF-98A3-D2F04EC62AAB}"/>
              </a:ext>
            </a:extLst>
          </p:cNvPr>
          <p:cNvSpPr/>
          <p:nvPr/>
        </p:nvSpPr>
        <p:spPr>
          <a:xfrm>
            <a:off x="0" y="0"/>
            <a:ext cx="12192000" cy="6858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03550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C05C3137-4458-4297-A0B4-8340C729DEAA}"/>
              </a:ext>
            </a:extLst>
          </p:cNvPr>
          <p:cNvSpPr/>
          <p:nvPr/>
        </p:nvSpPr>
        <p:spPr>
          <a:xfrm>
            <a:off x="458140" y="5026866"/>
            <a:ext cx="1548000" cy="27683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050CB610-B740-49BA-941E-DA7B970C5AD5}"/>
              </a:ext>
            </a:extLst>
          </p:cNvPr>
          <p:cNvSpPr/>
          <p:nvPr/>
        </p:nvSpPr>
        <p:spPr>
          <a:xfrm>
            <a:off x="436228" y="3443514"/>
            <a:ext cx="1417739" cy="27683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3C3878AE-0B15-49FA-81F8-8C16CA56E867}"/>
              </a:ext>
            </a:extLst>
          </p:cNvPr>
          <p:cNvSpPr/>
          <p:nvPr/>
        </p:nvSpPr>
        <p:spPr>
          <a:xfrm>
            <a:off x="436227" y="2778298"/>
            <a:ext cx="9288000" cy="3240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C62F77F0-1B46-49CA-B6F0-D779684DD847}"/>
              </a:ext>
            </a:extLst>
          </p:cNvPr>
          <p:cNvSpPr/>
          <p:nvPr/>
        </p:nvSpPr>
        <p:spPr>
          <a:xfrm>
            <a:off x="369455" y="487401"/>
            <a:ext cx="2344715" cy="3240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EA7AE8C7-9DFC-4632-9CDD-4DE4D82F7B9C}"/>
              </a:ext>
            </a:extLst>
          </p:cNvPr>
          <p:cNvSpPr txBox="1"/>
          <p:nvPr/>
        </p:nvSpPr>
        <p:spPr>
          <a:xfrm>
            <a:off x="387490" y="2799653"/>
            <a:ext cx="10955049" cy="3530197"/>
          </a:xfrm>
          <a:prstGeom prst="rect">
            <a:avLst/>
          </a:prstGeom>
          <a:noFill/>
        </p:spPr>
        <p:txBody>
          <a:bodyPr wrap="square">
            <a:spAutoFit/>
          </a:bodyPr>
          <a:lstStyle/>
          <a:p>
            <a:pPr>
              <a:lnSpc>
                <a:spcPct val="90000"/>
              </a:lnSpc>
              <a:spcAft>
                <a:spcPts val="600"/>
              </a:spcAft>
            </a:pPr>
            <a:r>
              <a:rPr lang="en-US" sz="1800" b="1" i="0" dirty="0">
                <a:solidFill>
                  <a:schemeClr val="bg1"/>
                </a:solidFill>
                <a:effectLst/>
                <a:latin typeface="Verdana" panose="020B0604030504040204" pitchFamily="34" charset="0"/>
                <a:ea typeface="Verdana" panose="020B0604030504040204" pitchFamily="34" charset="0"/>
              </a:rPr>
              <a:t>WHAT IS THE DIFFERENCE BETWEEN PROROGUED AND DISSOLUTION?</a:t>
            </a:r>
          </a:p>
          <a:p>
            <a:pPr>
              <a:lnSpc>
                <a:spcPct val="90000"/>
              </a:lnSpc>
              <a:spcAft>
                <a:spcPts val="600"/>
              </a:spcAft>
            </a:pPr>
            <a:endParaRPr lang="en-US" sz="1800" b="0" i="0" dirty="0">
              <a:solidFill>
                <a:schemeClr val="bg1"/>
              </a:solidFill>
              <a:effectLst/>
              <a:latin typeface="Verdana" panose="020B0604030504040204" pitchFamily="34" charset="0"/>
              <a:ea typeface="Verdana" panose="020B0604030504040204" pitchFamily="34" charset="0"/>
            </a:endParaRPr>
          </a:p>
          <a:p>
            <a:pPr>
              <a:lnSpc>
                <a:spcPct val="90000"/>
              </a:lnSpc>
              <a:spcAft>
                <a:spcPts val="600"/>
              </a:spcAft>
            </a:pPr>
            <a:r>
              <a:rPr lang="en-US" sz="1600" b="0" i="0" dirty="0">
                <a:solidFill>
                  <a:schemeClr val="bg1"/>
                </a:solidFill>
                <a:effectLst/>
                <a:latin typeface="Verdana" panose="020B0604030504040204" pitchFamily="34" charset="0"/>
                <a:ea typeface="Verdana" panose="020B0604030504040204" pitchFamily="34" charset="0"/>
              </a:rPr>
              <a:t>PROROGUED</a:t>
            </a:r>
          </a:p>
          <a:p>
            <a:pPr marL="457200" indent="-457200">
              <a:spcBef>
                <a:spcPts val="600"/>
              </a:spcBef>
              <a:spcAft>
                <a:spcPts val="600"/>
              </a:spcAft>
              <a:buFont typeface="Wingdings" panose="05000000000000000000" pitchFamily="2" charset="2"/>
              <a:buChar char="Ø"/>
            </a:pPr>
            <a:r>
              <a:rPr lang="en-US" sz="1600" dirty="0">
                <a:latin typeface="Verdana" panose="020B0604030504040204" pitchFamily="34" charset="0"/>
                <a:ea typeface="Verdana" panose="020B0604030504040204" pitchFamily="34" charset="0"/>
              </a:rPr>
              <a:t>Occurs in parliament w</a:t>
            </a:r>
            <a:r>
              <a:rPr lang="en-US" sz="1600" b="0" i="0" dirty="0">
                <a:effectLst/>
                <a:latin typeface="Verdana" panose="020B0604030504040204" pitchFamily="34" charset="0"/>
                <a:ea typeface="Verdana" panose="020B0604030504040204" pitchFamily="34" charset="0"/>
              </a:rPr>
              <a:t>hen the business of a session is finished in both the House of Commons and the Senate and must resume within one year. </a:t>
            </a:r>
          </a:p>
          <a:p>
            <a:pPr marL="457200" indent="-457200">
              <a:spcAft>
                <a:spcPts val="600"/>
              </a:spcAft>
              <a:buFont typeface="Wingdings" panose="05000000000000000000" pitchFamily="2" charset="2"/>
              <a:buChar char="Ø"/>
            </a:pPr>
            <a:r>
              <a:rPr lang="en-US" sz="1600" b="0" i="0" dirty="0">
                <a:effectLst/>
                <a:latin typeface="Verdana" panose="020B0604030504040204" pitchFamily="34" charset="0"/>
                <a:ea typeface="Verdana" panose="020B0604030504040204" pitchFamily="34" charset="0"/>
              </a:rPr>
              <a:t>Parliament is prorogued by the </a:t>
            </a:r>
            <a:r>
              <a:rPr lang="en-US" sz="1600" b="0" i="0" dirty="0" smtClean="0">
                <a:effectLst/>
                <a:latin typeface="Verdana" panose="020B0604030504040204" pitchFamily="34" charset="0"/>
                <a:ea typeface="Verdana" panose="020B0604030504040204" pitchFamily="34" charset="0"/>
              </a:rPr>
              <a:t>governor general </a:t>
            </a:r>
            <a:r>
              <a:rPr lang="en-US" sz="1600" b="0" i="0" dirty="0">
                <a:effectLst/>
                <a:latin typeface="Verdana" panose="020B0604030504040204" pitchFamily="34" charset="0"/>
                <a:ea typeface="Verdana" panose="020B0604030504040204" pitchFamily="34" charset="0"/>
              </a:rPr>
              <a:t>on the advice of the </a:t>
            </a:r>
            <a:r>
              <a:rPr lang="en-US" sz="1600" b="0" i="0" dirty="0" smtClean="0">
                <a:effectLst/>
                <a:latin typeface="Verdana" panose="020B0604030504040204" pitchFamily="34" charset="0"/>
                <a:ea typeface="Verdana" panose="020B0604030504040204" pitchFamily="34" charset="0"/>
              </a:rPr>
              <a:t>prime minister</a:t>
            </a:r>
            <a:r>
              <a:rPr lang="en-US" sz="1600" b="0" i="0" dirty="0">
                <a:effectLst/>
                <a:latin typeface="Verdana" panose="020B0604030504040204" pitchFamily="34" charset="0"/>
                <a:ea typeface="Verdana" panose="020B0604030504040204" pitchFamily="34" charset="0"/>
              </a:rPr>
              <a:t>.</a:t>
            </a:r>
          </a:p>
          <a:p>
            <a:pPr marL="457200" indent="-457200">
              <a:lnSpc>
                <a:spcPct val="90000"/>
              </a:lnSpc>
              <a:spcAft>
                <a:spcPts val="600"/>
              </a:spcAft>
              <a:buFont typeface="Wingdings" panose="05000000000000000000" pitchFamily="2" charset="2"/>
              <a:buChar char="Ø"/>
            </a:pPr>
            <a:endParaRPr lang="en-US" sz="1800" b="0" i="0" dirty="0">
              <a:effectLst/>
              <a:latin typeface="Verdana" panose="020B0604030504040204" pitchFamily="34" charset="0"/>
              <a:ea typeface="Verdana" panose="020B0604030504040204" pitchFamily="34" charset="0"/>
            </a:endParaRPr>
          </a:p>
          <a:p>
            <a:pPr>
              <a:lnSpc>
                <a:spcPct val="90000"/>
              </a:lnSpc>
              <a:spcAft>
                <a:spcPts val="600"/>
              </a:spcAft>
            </a:pPr>
            <a:r>
              <a:rPr lang="en-CA" sz="1600" dirty="0">
                <a:solidFill>
                  <a:schemeClr val="bg1"/>
                </a:solidFill>
                <a:latin typeface="Verdana" panose="020B0604030504040204" pitchFamily="34" charset="0"/>
                <a:ea typeface="Verdana" panose="020B0604030504040204" pitchFamily="34" charset="0"/>
              </a:rPr>
              <a:t>DISSOLUTION</a:t>
            </a:r>
            <a:r>
              <a:rPr lang="en-CA" sz="1600" dirty="0">
                <a:latin typeface="Verdana" panose="020B0604030504040204" pitchFamily="34" charset="0"/>
                <a:ea typeface="Verdana" panose="020B0604030504040204" pitchFamily="34" charset="0"/>
              </a:rPr>
              <a:t> </a:t>
            </a:r>
          </a:p>
          <a:p>
            <a:pPr marL="457200" indent="-457200">
              <a:spcAft>
                <a:spcPts val="600"/>
              </a:spcAft>
              <a:buFont typeface="Wingdings" panose="05000000000000000000" pitchFamily="2" charset="2"/>
              <a:buChar char="Ø"/>
            </a:pPr>
            <a:r>
              <a:rPr lang="en-CA" sz="1600" dirty="0" smtClean="0">
                <a:latin typeface="Verdana" panose="020B0604030504040204" pitchFamily="34" charset="0"/>
                <a:ea typeface="Verdana" panose="020B0604030504040204" pitchFamily="34" charset="0"/>
              </a:rPr>
              <a:t>Terminates </a:t>
            </a:r>
            <a:r>
              <a:rPr lang="en-CA" sz="1600" dirty="0">
                <a:latin typeface="Verdana" panose="020B0604030504040204" pitchFamily="34" charset="0"/>
                <a:ea typeface="Verdana" panose="020B0604030504040204" pitchFamily="34" charset="0"/>
              </a:rPr>
              <a:t>a </a:t>
            </a:r>
            <a:r>
              <a:rPr lang="en-CA" sz="1600" dirty="0" smtClean="0">
                <a:latin typeface="Verdana" panose="020B0604030504040204" pitchFamily="34" charset="0"/>
                <a:ea typeface="Verdana" panose="020B0604030504040204" pitchFamily="34" charset="0"/>
              </a:rPr>
              <a:t>parliament. </a:t>
            </a:r>
            <a:endParaRPr lang="en-CA" sz="1600" dirty="0">
              <a:latin typeface="Verdana" panose="020B0604030504040204" pitchFamily="34" charset="0"/>
              <a:ea typeface="Verdana" panose="020B0604030504040204" pitchFamily="34" charset="0"/>
            </a:endParaRPr>
          </a:p>
          <a:p>
            <a:pPr marL="457200" indent="-457200">
              <a:spcAft>
                <a:spcPts val="600"/>
              </a:spcAft>
              <a:buFont typeface="Wingdings" panose="05000000000000000000" pitchFamily="2" charset="2"/>
              <a:buChar char="Ø"/>
            </a:pPr>
            <a:r>
              <a:rPr lang="en-CA" sz="1600" dirty="0" smtClean="0">
                <a:latin typeface="Verdana" panose="020B0604030504040204" pitchFamily="34" charset="0"/>
                <a:ea typeface="Verdana" panose="020B0604030504040204" pitchFamily="34" charset="0"/>
              </a:rPr>
              <a:t>It must </a:t>
            </a:r>
            <a:r>
              <a:rPr lang="en-CA" sz="1600" dirty="0">
                <a:latin typeface="Verdana" panose="020B0604030504040204" pitchFamily="34" charset="0"/>
                <a:ea typeface="Verdana" panose="020B0604030504040204" pitchFamily="34" charset="0"/>
              </a:rPr>
              <a:t>be followed by a general </a:t>
            </a:r>
            <a:r>
              <a:rPr lang="en-CA" sz="1600" dirty="0" smtClean="0">
                <a:latin typeface="Verdana" panose="020B0604030504040204" pitchFamily="34" charset="0"/>
                <a:ea typeface="Verdana" panose="020B0604030504040204" pitchFamily="34" charset="0"/>
              </a:rPr>
              <a:t>election. </a:t>
            </a:r>
            <a:endParaRPr lang="en-CA" sz="1600" dirty="0">
              <a:latin typeface="Verdana" panose="020B0604030504040204" pitchFamily="34" charset="0"/>
              <a:ea typeface="Verdana" panose="020B0604030504040204" pitchFamily="34" charset="0"/>
            </a:endParaRPr>
          </a:p>
          <a:p>
            <a:pPr marL="457200" indent="-457200">
              <a:spcAft>
                <a:spcPts val="600"/>
              </a:spcAft>
              <a:buFont typeface="Wingdings" panose="05000000000000000000" pitchFamily="2" charset="2"/>
              <a:buChar char="Ø"/>
            </a:pPr>
            <a:r>
              <a:rPr lang="en-CA" sz="1600" dirty="0">
                <a:latin typeface="Verdana" panose="020B0604030504040204" pitchFamily="34" charset="0"/>
                <a:ea typeface="Verdana" panose="020B0604030504040204" pitchFamily="34" charset="0"/>
              </a:rPr>
              <a:t>Parliament is dissolved by the </a:t>
            </a:r>
            <a:r>
              <a:rPr lang="en-CA" sz="1600" dirty="0" smtClean="0">
                <a:latin typeface="Verdana" panose="020B0604030504040204" pitchFamily="34" charset="0"/>
                <a:ea typeface="Verdana" panose="020B0604030504040204" pitchFamily="34" charset="0"/>
              </a:rPr>
              <a:t>governor general </a:t>
            </a:r>
            <a:r>
              <a:rPr lang="en-CA" sz="1600" dirty="0">
                <a:latin typeface="Verdana" panose="020B0604030504040204" pitchFamily="34" charset="0"/>
                <a:ea typeface="Verdana" panose="020B0604030504040204" pitchFamily="34" charset="0"/>
              </a:rPr>
              <a:t>on the advice of the </a:t>
            </a:r>
            <a:r>
              <a:rPr lang="en-CA" sz="1600" dirty="0" smtClean="0">
                <a:latin typeface="Verdana" panose="020B0604030504040204" pitchFamily="34" charset="0"/>
                <a:ea typeface="Verdana" panose="020B0604030504040204" pitchFamily="34" charset="0"/>
              </a:rPr>
              <a:t>prime minister</a:t>
            </a:r>
            <a:r>
              <a:rPr lang="en-CA" sz="1600" dirty="0">
                <a:latin typeface="Verdana" panose="020B0604030504040204" pitchFamily="34" charset="0"/>
                <a:ea typeface="Verdana" panose="020B0604030504040204" pitchFamily="34" charset="0"/>
              </a:rPr>
              <a:t>.</a:t>
            </a:r>
          </a:p>
        </p:txBody>
      </p:sp>
      <p:sp>
        <p:nvSpPr>
          <p:cNvPr id="3" name="TextBox 2">
            <a:extLst>
              <a:ext uri="{FF2B5EF4-FFF2-40B4-BE49-F238E27FC236}">
                <a16:creationId xmlns:a16="http://schemas.microsoft.com/office/drawing/2014/main" xmlns="" id="{500BEF50-97B1-4257-976D-99C2EA8BF69F}"/>
              </a:ext>
            </a:extLst>
          </p:cNvPr>
          <p:cNvSpPr txBox="1"/>
          <p:nvPr/>
        </p:nvSpPr>
        <p:spPr>
          <a:xfrm>
            <a:off x="369455" y="110836"/>
            <a:ext cx="10996151" cy="6084691"/>
          </a:xfrm>
          <a:prstGeom prst="rect">
            <a:avLst/>
          </a:prstGeom>
        </p:spPr>
        <p:txBody>
          <a:bodyPr vert="horz" lIns="91440" tIns="45720" rIns="91440" bIns="45720" rtlCol="0" anchor="ctr">
            <a:normAutofit/>
          </a:bodyPr>
          <a:lstStyle/>
          <a:p>
            <a:pPr indent="-228600">
              <a:lnSpc>
                <a:spcPct val="90000"/>
              </a:lnSpc>
              <a:buFont typeface="Arial" panose="020B0604020202020204" pitchFamily="34" charset="0"/>
              <a:buChar char="•"/>
            </a:pPr>
            <a:endParaRPr lang="en-US" sz="2000" b="0" i="0" dirty="0">
              <a:effectLst/>
            </a:endParaRPr>
          </a:p>
        </p:txBody>
      </p:sp>
      <p:sp>
        <p:nvSpPr>
          <p:cNvPr id="6" name="TextBox 5">
            <a:extLst>
              <a:ext uri="{FF2B5EF4-FFF2-40B4-BE49-F238E27FC236}">
                <a16:creationId xmlns:a16="http://schemas.microsoft.com/office/drawing/2014/main" xmlns="" id="{C6FC3759-033A-4ECD-A5D0-D8F9B57FB8BF}"/>
              </a:ext>
            </a:extLst>
          </p:cNvPr>
          <p:cNvSpPr txBox="1"/>
          <p:nvPr/>
        </p:nvSpPr>
        <p:spPr>
          <a:xfrm>
            <a:off x="369455" y="519058"/>
            <a:ext cx="11305309" cy="2334998"/>
          </a:xfrm>
          <a:prstGeom prst="rect">
            <a:avLst/>
          </a:prstGeom>
          <a:noFill/>
        </p:spPr>
        <p:txBody>
          <a:bodyPr wrap="square">
            <a:spAutoFit/>
          </a:bodyPr>
          <a:lstStyle/>
          <a:p>
            <a:pPr>
              <a:lnSpc>
                <a:spcPct val="90000"/>
              </a:lnSpc>
              <a:spcAft>
                <a:spcPts val="800"/>
              </a:spcAft>
            </a:pPr>
            <a:r>
              <a:rPr lang="en-US" sz="1800" b="1" dirty="0">
                <a:solidFill>
                  <a:schemeClr val="bg1"/>
                </a:solidFill>
                <a:latin typeface="Verdana" panose="020B0604030504040204" pitchFamily="34" charset="0"/>
                <a:ea typeface="Verdana" panose="020B0604030504040204" pitchFamily="34" charset="0"/>
              </a:rPr>
              <a:t>D</a:t>
            </a:r>
            <a:r>
              <a:rPr lang="en-US" sz="1800" b="1" dirty="0">
                <a:solidFill>
                  <a:schemeClr val="bg1"/>
                </a:solidFill>
                <a:effectLst/>
                <a:latin typeface="Verdana" panose="020B0604030504040204" pitchFamily="34" charset="0"/>
                <a:ea typeface="Verdana" panose="020B0604030504040204" pitchFamily="34" charset="0"/>
              </a:rPr>
              <a:t>ID YOU KNOW?</a:t>
            </a:r>
          </a:p>
          <a:p>
            <a:pPr marL="342900" marR="0" lvl="0" indent="-342900" fontAlgn="auto">
              <a:spcBef>
                <a:spcPts val="0"/>
              </a:spcBef>
              <a:spcAft>
                <a:spcPts val="800"/>
              </a:spcAft>
              <a:buClrTx/>
              <a:buSzTx/>
              <a:buFont typeface="Wingdings" panose="05000000000000000000" pitchFamily="2" charset="2"/>
              <a:buChar char="Ø"/>
              <a:tabLst/>
              <a:defRPr/>
            </a:pPr>
            <a:r>
              <a:rPr kumimoji="0" lang="en-US" sz="1600" b="0" i="0" u="none" strike="noStrike" cap="none" spc="0" normalizeH="0" baseline="0" noProof="0" dirty="0">
                <a:ln>
                  <a:noFill/>
                </a:ln>
                <a:effectLst/>
                <a:uLnTx/>
                <a:uFillTx/>
                <a:latin typeface="Verdana" panose="020B0604030504040204" pitchFamily="34" charset="0"/>
                <a:ea typeface="Verdana" panose="020B0604030504040204" pitchFamily="34" charset="0"/>
              </a:rPr>
              <a:t>If a </a:t>
            </a:r>
            <a:r>
              <a:rPr kumimoji="0" lang="en-US" sz="1600" b="0" i="0" u="none" strike="noStrike" cap="none" spc="0" normalizeH="0" baseline="0" noProof="0" dirty="0" smtClean="0">
                <a:ln>
                  <a:noFill/>
                </a:ln>
                <a:effectLst/>
                <a:uLnTx/>
                <a:uFillTx/>
                <a:latin typeface="Verdana" panose="020B0604030504040204" pitchFamily="34" charset="0"/>
                <a:ea typeface="Verdana" panose="020B0604030504040204" pitchFamily="34" charset="0"/>
              </a:rPr>
              <a:t>bill </a:t>
            </a:r>
            <a:r>
              <a:rPr kumimoji="0" lang="en-US" sz="1600" b="0" i="0" u="none" strike="noStrike" cap="none" spc="0" normalizeH="0" baseline="0" noProof="0" dirty="0">
                <a:ln>
                  <a:noFill/>
                </a:ln>
                <a:effectLst/>
                <a:uLnTx/>
                <a:uFillTx/>
                <a:latin typeface="Verdana" panose="020B0604030504040204" pitchFamily="34" charset="0"/>
                <a:ea typeface="Verdana" panose="020B0604030504040204" pitchFamily="34" charset="0"/>
              </a:rPr>
              <a:t>originates in the House of Commons, it is identified with the letter C and given a number. </a:t>
            </a:r>
            <a:endParaRPr lang="en-US" sz="1600" dirty="0">
              <a:latin typeface="Verdana" panose="020B0604030504040204" pitchFamily="34" charset="0"/>
              <a:ea typeface="Verdana" panose="020B0604030504040204" pitchFamily="34" charset="0"/>
            </a:endParaRPr>
          </a:p>
          <a:p>
            <a:pPr marR="0" lvl="0" fontAlgn="auto">
              <a:spcBef>
                <a:spcPts val="0"/>
              </a:spcBef>
              <a:spcAft>
                <a:spcPts val="800"/>
              </a:spcAft>
              <a:buClrTx/>
              <a:buSzTx/>
              <a:tabLst/>
              <a:defRPr/>
            </a:pPr>
            <a:r>
              <a:rPr kumimoji="0" lang="en-US" sz="1600" b="0" i="0" u="none" strike="noStrike" cap="none" spc="0" normalizeH="0" baseline="0" noProof="0" dirty="0">
                <a:ln>
                  <a:noFill/>
                </a:ln>
                <a:effectLst/>
                <a:uLnTx/>
                <a:uFillTx/>
                <a:latin typeface="Verdana" panose="020B0604030504040204" pitchFamily="34" charset="0"/>
                <a:ea typeface="Verdana" panose="020B0604030504040204" pitchFamily="34" charset="0"/>
              </a:rPr>
              <a:t>     E.g. Bill C-7.</a:t>
            </a:r>
          </a:p>
          <a:p>
            <a:pPr marL="342900" marR="0" lvl="0" indent="-342900" fontAlgn="auto">
              <a:spcBef>
                <a:spcPts val="0"/>
              </a:spcBef>
              <a:spcAft>
                <a:spcPts val="800"/>
              </a:spcAft>
              <a:buClrTx/>
              <a:buSzTx/>
              <a:buFont typeface="Wingdings" panose="05000000000000000000" pitchFamily="2" charset="2"/>
              <a:buChar char="Ø"/>
              <a:tabLst/>
              <a:defRPr/>
            </a:pPr>
            <a:r>
              <a:rPr kumimoji="0" lang="en-US" sz="1600" b="0" i="0" u="none" strike="noStrike" cap="none" spc="0" normalizeH="0" baseline="0" noProof="0" dirty="0">
                <a:ln>
                  <a:noFill/>
                </a:ln>
                <a:effectLst/>
                <a:uLnTx/>
                <a:uFillTx/>
                <a:latin typeface="Verdana" panose="020B0604030504040204" pitchFamily="34" charset="0"/>
                <a:ea typeface="Verdana" panose="020B0604030504040204" pitchFamily="34" charset="0"/>
              </a:rPr>
              <a:t>In the Senate, the bill is identified with the letter S and given a number</a:t>
            </a:r>
            <a:r>
              <a:rPr lang="en-US" sz="1600" dirty="0">
                <a:latin typeface="Verdana" panose="020B0604030504040204" pitchFamily="34" charset="0"/>
                <a:ea typeface="Verdana" panose="020B0604030504040204" pitchFamily="34" charset="0"/>
              </a:rPr>
              <a:t>. E.g. </a:t>
            </a:r>
            <a:r>
              <a:rPr kumimoji="0" lang="en-US" sz="1600" b="0" i="0" u="none" strike="noStrike" cap="none" spc="0" normalizeH="0" baseline="0" noProof="0" dirty="0">
                <a:ln>
                  <a:noFill/>
                </a:ln>
                <a:effectLst/>
                <a:uLnTx/>
                <a:uFillTx/>
                <a:latin typeface="Verdana" panose="020B0604030504040204" pitchFamily="34" charset="0"/>
                <a:ea typeface="Verdana" panose="020B0604030504040204" pitchFamily="34" charset="0"/>
              </a:rPr>
              <a:t>Bill S-4. </a:t>
            </a:r>
            <a:endParaRPr kumimoji="0" lang="en-US" sz="1600" b="0" i="0" u="none" strike="noStrike" cap="none" spc="0" normalizeH="0" baseline="0" noProof="0" dirty="0" smtClean="0">
              <a:ln>
                <a:noFill/>
              </a:ln>
              <a:effectLst/>
              <a:uLnTx/>
              <a:uFillTx/>
              <a:latin typeface="Verdana" panose="020B0604030504040204" pitchFamily="34" charset="0"/>
              <a:ea typeface="Verdana" panose="020B0604030504040204" pitchFamily="34" charset="0"/>
            </a:endParaRPr>
          </a:p>
          <a:p>
            <a:pPr marL="342900" marR="0" lvl="0" indent="-342900" fontAlgn="auto">
              <a:spcBef>
                <a:spcPts val="0"/>
              </a:spcBef>
              <a:spcAft>
                <a:spcPts val="800"/>
              </a:spcAft>
              <a:buClrTx/>
              <a:buSzTx/>
              <a:buFont typeface="Wingdings" panose="05000000000000000000" pitchFamily="2" charset="2"/>
              <a:buChar char="Ø"/>
              <a:tabLst/>
              <a:defRPr/>
            </a:pPr>
            <a:r>
              <a:rPr lang="en-US" sz="1600" dirty="0" smtClean="0">
                <a:latin typeface="Verdana" panose="020B0604030504040204" pitchFamily="34" charset="0"/>
                <a:ea typeface="Verdana" panose="020B0604030504040204" pitchFamily="34" charset="0"/>
              </a:rPr>
              <a:t>The </a:t>
            </a:r>
            <a:r>
              <a:rPr lang="en-US" sz="1600" dirty="0">
                <a:latin typeface="Verdana" panose="020B0604030504040204" pitchFamily="34" charset="0"/>
                <a:ea typeface="Verdana" panose="020B0604030504040204" pitchFamily="34" charset="0"/>
              </a:rPr>
              <a:t>Senate is decorated in red, which is traditionally identified as a royal colour, because this is where the Queen or her representative, the </a:t>
            </a:r>
            <a:r>
              <a:rPr lang="en-US" sz="1600" dirty="0" smtClean="0">
                <a:latin typeface="Verdana" panose="020B0604030504040204" pitchFamily="34" charset="0"/>
                <a:ea typeface="Verdana" panose="020B0604030504040204" pitchFamily="34" charset="0"/>
              </a:rPr>
              <a:t>governor general</a:t>
            </a:r>
            <a:r>
              <a:rPr lang="en-US" sz="1600" dirty="0">
                <a:latin typeface="Verdana" panose="020B0604030504040204" pitchFamily="34" charset="0"/>
                <a:ea typeface="Verdana" panose="020B0604030504040204" pitchFamily="34" charset="0"/>
              </a:rPr>
              <a:t>, addresses parliament.</a:t>
            </a:r>
          </a:p>
          <a:p>
            <a:pPr indent="-228600">
              <a:lnSpc>
                <a:spcPct val="90000"/>
              </a:lnSpc>
              <a:buFont typeface="Arial" panose="020B0604020202020204" pitchFamily="34" charset="0"/>
              <a:buChar char="•"/>
            </a:pPr>
            <a:endParaRPr lang="en-US" sz="1800"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xmlns="" id="{305B55D8-D7B6-4B43-93E9-6867CB451663}"/>
              </a:ext>
            </a:extLst>
          </p:cNvPr>
          <p:cNvSpPr/>
          <p:nvPr/>
        </p:nvSpPr>
        <p:spPr>
          <a:xfrm>
            <a:off x="0" y="0"/>
            <a:ext cx="12192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931417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BF11F37-4713-44AB-8182-20244C737C89}"/>
              </a:ext>
            </a:extLst>
          </p:cNvPr>
          <p:cNvPicPr>
            <a:picLocks noChangeAspect="1"/>
          </p:cNvPicPr>
          <p:nvPr/>
        </p:nvPicPr>
        <p:blipFill>
          <a:blip r:embed="rId2"/>
          <a:stretch>
            <a:fillRect/>
          </a:stretch>
        </p:blipFill>
        <p:spPr>
          <a:xfrm>
            <a:off x="6522566" y="157852"/>
            <a:ext cx="4896170" cy="6542296"/>
          </a:xfrm>
          <a:prstGeom prst="rect">
            <a:avLst/>
          </a:prstGeom>
        </p:spPr>
      </p:pic>
      <p:sp>
        <p:nvSpPr>
          <p:cNvPr id="4" name="TextBox 3">
            <a:extLst>
              <a:ext uri="{FF2B5EF4-FFF2-40B4-BE49-F238E27FC236}">
                <a16:creationId xmlns:a16="http://schemas.microsoft.com/office/drawing/2014/main" xmlns="" id="{2BD62BC9-0025-43AA-91F3-17629E12E08E}"/>
              </a:ext>
            </a:extLst>
          </p:cNvPr>
          <p:cNvSpPr txBox="1"/>
          <p:nvPr/>
        </p:nvSpPr>
        <p:spPr>
          <a:xfrm>
            <a:off x="1696038" y="933121"/>
            <a:ext cx="3075497" cy="2062103"/>
          </a:xfrm>
          <a:prstGeom prst="rect">
            <a:avLst/>
          </a:prstGeom>
          <a:noFill/>
        </p:spPr>
        <p:txBody>
          <a:bodyPr wrap="square">
            <a:spAutoFit/>
          </a:bodyPr>
          <a:lstStyle/>
          <a:p>
            <a:pPr algn="ctr"/>
            <a:r>
              <a:rPr lang="en-CA" sz="3200" b="1" dirty="0">
                <a:solidFill>
                  <a:schemeClr val="bg1"/>
                </a:solidFill>
                <a:latin typeface="Verdana" panose="020B0604030504040204" pitchFamily="34" charset="0"/>
                <a:ea typeface="Verdana" panose="020B0604030504040204" pitchFamily="34" charset="0"/>
              </a:rPr>
              <a:t>Floor Plan of </a:t>
            </a:r>
          </a:p>
          <a:p>
            <a:pPr algn="ctr"/>
            <a:r>
              <a:rPr lang="en-CA" sz="3200" b="1" dirty="0">
                <a:solidFill>
                  <a:schemeClr val="bg1"/>
                </a:solidFill>
                <a:latin typeface="Verdana" panose="020B0604030504040204" pitchFamily="34" charset="0"/>
                <a:ea typeface="Verdana" panose="020B0604030504040204" pitchFamily="34" charset="0"/>
              </a:rPr>
              <a:t>The House of Commons</a:t>
            </a:r>
          </a:p>
        </p:txBody>
      </p:sp>
      <p:sp>
        <p:nvSpPr>
          <p:cNvPr id="6" name="TextBox 5">
            <a:extLst>
              <a:ext uri="{FF2B5EF4-FFF2-40B4-BE49-F238E27FC236}">
                <a16:creationId xmlns:a16="http://schemas.microsoft.com/office/drawing/2014/main" xmlns="" id="{4DBF8ECC-5076-4E16-A0F5-AA53301872B9}"/>
              </a:ext>
            </a:extLst>
          </p:cNvPr>
          <p:cNvSpPr txBox="1"/>
          <p:nvPr/>
        </p:nvSpPr>
        <p:spPr>
          <a:xfrm>
            <a:off x="1409369" y="3742483"/>
            <a:ext cx="4260066" cy="1631216"/>
          </a:xfrm>
          <a:prstGeom prst="rect">
            <a:avLst/>
          </a:prstGeom>
          <a:noFill/>
        </p:spPr>
        <p:txBody>
          <a:bodyPr wrap="square">
            <a:spAutoFit/>
          </a:bodyPr>
          <a:lstStyle/>
          <a:p>
            <a:r>
              <a:rPr lang="en-CA" sz="2000" dirty="0">
                <a:solidFill>
                  <a:schemeClr val="bg1"/>
                </a:solidFill>
                <a:latin typeface="Verdana" panose="020B0604030504040204" pitchFamily="34" charset="0"/>
                <a:ea typeface="Verdana" panose="020B0604030504040204" pitchFamily="34" charset="0"/>
              </a:rPr>
              <a:t>The House of Commons is decorated in green. One of the more popular theories suggests that the colour green is used to represent the commoners.</a:t>
            </a:r>
          </a:p>
        </p:txBody>
      </p:sp>
    </p:spTree>
    <p:extLst>
      <p:ext uri="{BB962C8B-B14F-4D97-AF65-F5344CB8AC3E}">
        <p14:creationId xmlns:p14="http://schemas.microsoft.com/office/powerpoint/2010/main" val="1973109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xmlns="" id="{D92027AA-9DC8-4F5F-BED0-7A0CD9BCA42C}"/>
              </a:ext>
            </a:extLst>
          </p:cNvPr>
          <p:cNvSpPr txBox="1"/>
          <p:nvPr/>
        </p:nvSpPr>
        <p:spPr>
          <a:xfrm>
            <a:off x="958506" y="800392"/>
            <a:ext cx="10264697" cy="121210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kern="1200" dirty="0">
                <a:solidFill>
                  <a:srgbClr val="FFFFFF"/>
                </a:solidFill>
                <a:latin typeface="Verdana" panose="020B0604030504040204" pitchFamily="34" charset="0"/>
                <a:ea typeface="Verdana" panose="020B0604030504040204" pitchFamily="34" charset="0"/>
                <a:cs typeface="+mj-cs"/>
              </a:rPr>
              <a:t>THE PRIME MINISTER</a:t>
            </a:r>
          </a:p>
        </p:txBody>
      </p:sp>
      <p:sp>
        <p:nvSpPr>
          <p:cNvPr id="3" name="TextBox 2">
            <a:extLst>
              <a:ext uri="{FF2B5EF4-FFF2-40B4-BE49-F238E27FC236}">
                <a16:creationId xmlns:a16="http://schemas.microsoft.com/office/drawing/2014/main" xmlns="" id="{31937C3E-1CDB-413B-81D8-72CE090CC9CB}"/>
              </a:ext>
            </a:extLst>
          </p:cNvPr>
          <p:cNvSpPr txBox="1"/>
          <p:nvPr/>
        </p:nvSpPr>
        <p:spPr>
          <a:xfrm>
            <a:off x="1119322" y="2508702"/>
            <a:ext cx="10103778" cy="4356553"/>
          </a:xfrm>
          <a:prstGeom prst="rect">
            <a:avLst/>
          </a:prstGeom>
        </p:spPr>
        <p:txBody>
          <a:bodyPr vert="horz" lIns="91440" tIns="45720" rIns="91440" bIns="45720" rtlCol="0" anchor="ctr">
            <a:normAutofit fontScale="85000" lnSpcReduction="10000"/>
          </a:bodyPr>
          <a:lstStyle/>
          <a:p>
            <a:pPr marL="400050" indent="-228600">
              <a:lnSpc>
                <a:spcPct val="110000"/>
              </a:lnSpc>
              <a:spcAft>
                <a:spcPts val="60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Leader of the party with the largest number of seats in the House of Commons.</a:t>
            </a:r>
          </a:p>
          <a:p>
            <a:pPr marL="400050" indent="-228600">
              <a:lnSpc>
                <a:spcPct val="110000"/>
              </a:lnSpc>
              <a:spcAft>
                <a:spcPts val="600"/>
              </a:spcAft>
              <a:buFont typeface="Arial" panose="020B0604020202020204" pitchFamily="34" charset="0"/>
              <a:buChar char="•"/>
            </a:pPr>
            <a:r>
              <a:rPr lang="en-US" sz="2000" b="0" i="0" dirty="0">
                <a:effectLst/>
                <a:latin typeface="Verdana" panose="020B0604030504040204" pitchFamily="34" charset="0"/>
                <a:ea typeface="Verdana" panose="020B0604030504040204" pitchFamily="34" charset="0"/>
                <a:cs typeface="Verdana" panose="020B0604030504040204" pitchFamily="34" charset="0"/>
              </a:rPr>
              <a:t>Head of the executive with various duties and responsibilities.</a:t>
            </a:r>
          </a:p>
          <a:p>
            <a:pPr marL="400050" indent="-228600">
              <a:lnSpc>
                <a:spcPct val="110000"/>
              </a:lnSpc>
              <a:spcAft>
                <a:spcPts val="60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Selects all members of </a:t>
            </a:r>
            <a:r>
              <a:rPr lang="en-US" sz="2000" dirty="0" smtClean="0">
                <a:latin typeface="Verdana" panose="020B0604030504040204" pitchFamily="34" charset="0"/>
                <a:ea typeface="Verdana" panose="020B0604030504040204" pitchFamily="34" charset="0"/>
                <a:cs typeface="Verdana" panose="020B0604030504040204" pitchFamily="34" charset="0"/>
              </a:rPr>
              <a:t>cabinet</a:t>
            </a:r>
            <a:r>
              <a:rPr lang="en-US" sz="2000" dirty="0">
                <a:latin typeface="Verdana" panose="020B0604030504040204" pitchFamily="34" charset="0"/>
                <a:ea typeface="Verdana" panose="020B0604030504040204" pitchFamily="34" charset="0"/>
                <a:cs typeface="Verdana" panose="020B0604030504040204" pitchFamily="34" charset="0"/>
              </a:rPr>
              <a:t>.</a:t>
            </a:r>
          </a:p>
          <a:p>
            <a:pPr marL="400050" indent="-228600">
              <a:lnSpc>
                <a:spcPct val="110000"/>
              </a:lnSpc>
              <a:spcAft>
                <a:spcPts val="600"/>
              </a:spcAft>
              <a:buFont typeface="Arial" panose="020B0604020202020204" pitchFamily="34" charset="0"/>
              <a:buChar char="•"/>
            </a:pPr>
            <a:r>
              <a:rPr lang="en-US" sz="2000" b="0" i="0" dirty="0">
                <a:effectLst/>
                <a:latin typeface="Verdana" panose="020B0604030504040204" pitchFamily="34" charset="0"/>
                <a:ea typeface="Verdana" panose="020B0604030504040204" pitchFamily="34" charset="0"/>
                <a:cs typeface="Verdana" panose="020B0604030504040204" pitchFamily="34" charset="0"/>
              </a:rPr>
              <a:t>Advises the </a:t>
            </a:r>
            <a:r>
              <a:rPr lang="en-US" sz="2000" b="0" i="0" dirty="0" smtClean="0">
                <a:effectLst/>
                <a:latin typeface="Verdana" panose="020B0604030504040204" pitchFamily="34" charset="0"/>
                <a:ea typeface="Verdana" panose="020B0604030504040204" pitchFamily="34" charset="0"/>
                <a:cs typeface="Verdana" panose="020B0604030504040204" pitchFamily="34" charset="0"/>
              </a:rPr>
              <a:t>governor general </a:t>
            </a:r>
            <a:r>
              <a:rPr lang="en-US" sz="2000" b="0" i="0" dirty="0">
                <a:effectLst/>
                <a:latin typeface="Verdana" panose="020B0604030504040204" pitchFamily="34" charset="0"/>
                <a:ea typeface="Verdana" panose="020B0604030504040204" pitchFamily="34" charset="0"/>
                <a:cs typeface="Verdana" panose="020B0604030504040204" pitchFamily="34" charset="0"/>
              </a:rPr>
              <a:t>when to dissolve </a:t>
            </a:r>
            <a:r>
              <a:rPr lang="en-US" sz="2000" b="0" i="0" dirty="0" smtClean="0">
                <a:effectLst/>
                <a:latin typeface="Verdana" panose="020B0604030504040204" pitchFamily="34" charset="0"/>
                <a:ea typeface="Verdana" panose="020B0604030504040204" pitchFamily="34" charset="0"/>
                <a:cs typeface="Verdana" panose="020B0604030504040204" pitchFamily="34" charset="0"/>
              </a:rPr>
              <a:t>parliament </a:t>
            </a:r>
            <a:r>
              <a:rPr lang="en-US" sz="2000" b="0" i="0" dirty="0">
                <a:effectLst/>
                <a:latin typeface="Verdana" panose="020B0604030504040204" pitchFamily="34" charset="0"/>
                <a:ea typeface="Verdana" panose="020B0604030504040204" pitchFamily="34" charset="0"/>
                <a:cs typeface="Verdana" panose="020B0604030504040204" pitchFamily="34" charset="0"/>
              </a:rPr>
              <a:t>and call a general election.</a:t>
            </a:r>
          </a:p>
          <a:p>
            <a:pPr marL="400050" indent="-228600">
              <a:lnSpc>
                <a:spcPct val="110000"/>
              </a:lnSpc>
              <a:spcAft>
                <a:spcPts val="60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As </a:t>
            </a:r>
            <a:r>
              <a:rPr lang="en-US" sz="2000" dirty="0" smtClean="0">
                <a:latin typeface="Verdana" panose="020B0604030504040204" pitchFamily="34" charset="0"/>
                <a:ea typeface="Verdana" panose="020B0604030504040204" pitchFamily="34" charset="0"/>
                <a:cs typeface="Verdana" panose="020B0604030504040204" pitchFamily="34" charset="0"/>
              </a:rPr>
              <a:t>leader </a:t>
            </a:r>
            <a:r>
              <a:rPr lang="en-US" sz="2000" dirty="0">
                <a:latin typeface="Verdana" panose="020B0604030504040204" pitchFamily="34" charset="0"/>
                <a:ea typeface="Verdana" panose="020B0604030504040204" pitchFamily="34" charset="0"/>
                <a:cs typeface="Verdana" panose="020B0604030504040204" pitchFamily="34" charset="0"/>
              </a:rPr>
              <a:t>of the </a:t>
            </a:r>
            <a:r>
              <a:rPr lang="en-US" sz="2000" dirty="0" smtClean="0">
                <a:latin typeface="Verdana" panose="020B0604030504040204" pitchFamily="34" charset="0"/>
                <a:ea typeface="Verdana" panose="020B0604030504040204" pitchFamily="34" charset="0"/>
                <a:cs typeface="Verdana" panose="020B0604030504040204" pitchFamily="34" charset="0"/>
              </a:rPr>
              <a:t>government </a:t>
            </a:r>
            <a:r>
              <a:rPr lang="en-US" sz="2000" dirty="0">
                <a:latin typeface="Verdana" panose="020B0604030504040204" pitchFamily="34" charset="0"/>
                <a:ea typeface="Verdana" panose="020B0604030504040204" pitchFamily="34" charset="0"/>
                <a:cs typeface="Verdana" panose="020B0604030504040204" pitchFamily="34" charset="0"/>
              </a:rPr>
              <a:t>has considerable influence over the activities and agenda of </a:t>
            </a:r>
            <a:r>
              <a:rPr lang="en-US" sz="2000" dirty="0" smtClean="0">
                <a:latin typeface="Verdana" panose="020B0604030504040204" pitchFamily="34" charset="0"/>
                <a:ea typeface="Verdana" panose="020B0604030504040204" pitchFamily="34" charset="0"/>
                <a:cs typeface="Verdana" panose="020B0604030504040204" pitchFamily="34" charset="0"/>
              </a:rPr>
              <a:t>parliament</a:t>
            </a:r>
            <a:r>
              <a:rPr lang="en-US" sz="2000" dirty="0">
                <a:latin typeface="Verdana" panose="020B0604030504040204" pitchFamily="34" charset="0"/>
                <a:ea typeface="Verdana" panose="020B0604030504040204" pitchFamily="34" charset="0"/>
                <a:cs typeface="Verdana" panose="020B0604030504040204" pitchFamily="34" charset="0"/>
              </a:rPr>
              <a:t>.</a:t>
            </a:r>
          </a:p>
          <a:p>
            <a:pPr marL="400050" indent="-228600">
              <a:lnSpc>
                <a:spcPct val="110000"/>
              </a:lnSpc>
              <a:spcAft>
                <a:spcPts val="600"/>
              </a:spcAft>
              <a:buFont typeface="Arial" panose="020B0604020202020204" pitchFamily="34" charset="0"/>
              <a:buChar char="•"/>
            </a:pPr>
            <a:r>
              <a:rPr lang="en-US" sz="2000" b="0" i="0" dirty="0">
                <a:effectLst/>
                <a:latin typeface="Verdana" panose="020B0604030504040204" pitchFamily="34" charset="0"/>
                <a:ea typeface="Verdana" panose="020B0604030504040204" pitchFamily="34" charset="0"/>
                <a:cs typeface="Verdana" panose="020B0604030504040204" pitchFamily="34" charset="0"/>
              </a:rPr>
              <a:t>Faces the </a:t>
            </a:r>
            <a:r>
              <a:rPr lang="en-US" sz="2000" b="0" i="0" dirty="0" smtClean="0">
                <a:effectLst/>
                <a:latin typeface="Verdana" panose="020B0604030504040204" pitchFamily="34" charset="0"/>
                <a:ea typeface="Verdana" panose="020B0604030504040204" pitchFamily="34" charset="0"/>
                <a:cs typeface="Verdana" panose="020B0604030504040204" pitchFamily="34" charset="0"/>
              </a:rPr>
              <a:t>leader </a:t>
            </a:r>
            <a:r>
              <a:rPr lang="en-US" sz="2000" b="0" i="0" dirty="0">
                <a:effectLst/>
                <a:latin typeface="Verdana" panose="020B0604030504040204" pitchFamily="34" charset="0"/>
                <a:ea typeface="Verdana" panose="020B0604030504040204" pitchFamily="34" charset="0"/>
                <a:cs typeface="Verdana" panose="020B0604030504040204" pitchFamily="34" charset="0"/>
              </a:rPr>
              <a:t>of the </a:t>
            </a:r>
            <a:r>
              <a:rPr lang="en-US" sz="2000" b="0" i="0" dirty="0" smtClean="0">
                <a:effectLst/>
                <a:latin typeface="Verdana" panose="020B0604030504040204" pitchFamily="34" charset="0"/>
                <a:ea typeface="Verdana" panose="020B0604030504040204" pitchFamily="34" charset="0"/>
                <a:cs typeface="Verdana" panose="020B0604030504040204" pitchFamily="34" charset="0"/>
              </a:rPr>
              <a:t>official opposition </a:t>
            </a:r>
            <a:r>
              <a:rPr lang="en-US" sz="2000" b="0" i="0" dirty="0">
                <a:effectLst/>
                <a:latin typeface="Verdana" panose="020B0604030504040204" pitchFamily="34" charset="0"/>
                <a:ea typeface="Verdana" panose="020B0604030504040204" pitchFamily="34" charset="0"/>
                <a:cs typeface="Verdana" panose="020B0604030504040204" pitchFamily="34" charset="0"/>
              </a:rPr>
              <a:t>across the centre isle about a third of the way down the </a:t>
            </a:r>
            <a:r>
              <a:rPr lang="en-US" sz="2000" b="0" i="0" dirty="0" smtClean="0">
                <a:effectLst/>
                <a:latin typeface="Verdana" panose="020B0604030504040204" pitchFamily="34" charset="0"/>
                <a:ea typeface="Verdana" panose="020B0604030504040204" pitchFamily="34" charset="0"/>
                <a:cs typeface="Verdana" panose="020B0604030504040204" pitchFamily="34" charset="0"/>
              </a:rPr>
              <a:t>chamber</a:t>
            </a:r>
            <a:r>
              <a:rPr lang="en-US" sz="2000" b="0" i="0" dirty="0">
                <a:effectLst/>
                <a:latin typeface="Verdana" panose="020B0604030504040204" pitchFamily="34" charset="0"/>
                <a:ea typeface="Verdana" panose="020B0604030504040204" pitchFamily="34" charset="0"/>
                <a:cs typeface="Verdana" panose="020B0604030504040204" pitchFamily="34" charset="0"/>
              </a:rPr>
              <a:t>.</a:t>
            </a:r>
          </a:p>
          <a:p>
            <a:pPr marL="400050" indent="-228600">
              <a:lnSpc>
                <a:spcPct val="110000"/>
              </a:lnSpc>
              <a:spcAft>
                <a:spcPts val="60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First act in the House in each session of </a:t>
            </a:r>
            <a:r>
              <a:rPr lang="en-US" sz="2000" dirty="0" smtClean="0">
                <a:latin typeface="Verdana" panose="020B0604030504040204" pitchFamily="34" charset="0"/>
                <a:ea typeface="Verdana" panose="020B0604030504040204" pitchFamily="34" charset="0"/>
                <a:cs typeface="Verdana" panose="020B0604030504040204" pitchFamily="34" charset="0"/>
              </a:rPr>
              <a:t>parliament </a:t>
            </a:r>
            <a:r>
              <a:rPr lang="en-US" sz="2000" dirty="0">
                <a:latin typeface="Verdana" panose="020B0604030504040204" pitchFamily="34" charset="0"/>
                <a:ea typeface="Verdana" panose="020B0604030504040204" pitchFamily="34" charset="0"/>
                <a:cs typeface="Verdana" panose="020B0604030504040204" pitchFamily="34" charset="0"/>
              </a:rPr>
              <a:t>is to present a “dummy bill” (</a:t>
            </a:r>
            <a:r>
              <a:rPr lang="en-US" sz="2000" i="1" dirty="0">
                <a:latin typeface="Verdana" panose="020B0604030504040204" pitchFamily="34" charset="0"/>
                <a:ea typeface="Verdana" panose="020B0604030504040204" pitchFamily="34" charset="0"/>
                <a:cs typeface="Verdana" panose="020B0604030504040204" pitchFamily="34" charset="0"/>
              </a:rPr>
              <a:t>pro forma</a:t>
            </a:r>
            <a:r>
              <a:rPr lang="en-US" sz="2000" dirty="0">
                <a:latin typeface="Verdana" panose="020B0604030504040204" pitchFamily="34" charset="0"/>
                <a:ea typeface="Verdana" panose="020B0604030504040204" pitchFamily="34" charset="0"/>
                <a:cs typeface="Verdana" panose="020B0604030504040204" pitchFamily="34" charset="0"/>
              </a:rPr>
              <a:t> bill) representing the </a:t>
            </a:r>
            <a:r>
              <a:rPr lang="en-US" sz="2000" dirty="0" smtClean="0">
                <a:latin typeface="Verdana" panose="020B0604030504040204" pitchFamily="34" charset="0"/>
                <a:ea typeface="Verdana" panose="020B0604030504040204" pitchFamily="34" charset="0"/>
                <a:cs typeface="Verdana" panose="020B0604030504040204" pitchFamily="34" charset="0"/>
              </a:rPr>
              <a:t>administration </a:t>
            </a:r>
            <a:r>
              <a:rPr lang="en-US" sz="2000" dirty="0">
                <a:latin typeface="Verdana" panose="020B0604030504040204" pitchFamily="34" charset="0"/>
                <a:ea typeface="Verdana" panose="020B0604030504040204" pitchFamily="34" charset="0"/>
                <a:cs typeface="Verdana" panose="020B0604030504040204" pitchFamily="34" charset="0"/>
              </a:rPr>
              <a:t>of </a:t>
            </a:r>
            <a:r>
              <a:rPr lang="en-US" sz="2000" dirty="0" smtClean="0">
                <a:latin typeface="Verdana" panose="020B0604030504040204" pitchFamily="34" charset="0"/>
                <a:ea typeface="Verdana" panose="020B0604030504040204" pitchFamily="34" charset="0"/>
                <a:cs typeface="Verdana" panose="020B0604030504040204" pitchFamily="34" charset="0"/>
              </a:rPr>
              <a:t>the </a:t>
            </a:r>
            <a:r>
              <a:rPr lang="en-US" sz="2000" i="1" dirty="0" smtClean="0">
                <a:latin typeface="Verdana" panose="020B0604030504040204" pitchFamily="34" charset="0"/>
                <a:ea typeface="Verdana" panose="020B0604030504040204" pitchFamily="34" charset="0"/>
                <a:cs typeface="Verdana" panose="020B0604030504040204" pitchFamily="34" charset="0"/>
              </a:rPr>
              <a:t>Oath </a:t>
            </a:r>
            <a:r>
              <a:rPr lang="en-US" sz="2000" i="1" dirty="0">
                <a:latin typeface="Verdana" panose="020B0604030504040204" pitchFamily="34" charset="0"/>
                <a:ea typeface="Verdana" panose="020B0604030504040204" pitchFamily="34" charset="0"/>
                <a:cs typeface="Verdana" panose="020B0604030504040204" pitchFamily="34" charset="0"/>
              </a:rPr>
              <a:t>of Office</a:t>
            </a:r>
            <a:r>
              <a:rPr lang="en-US" sz="2000" dirty="0">
                <a:latin typeface="Verdana" panose="020B0604030504040204" pitchFamily="34" charset="0"/>
                <a:ea typeface="Verdana" panose="020B0604030504040204" pitchFamily="34" charset="0"/>
                <a:cs typeface="Verdana" panose="020B0604030504040204" pitchFamily="34" charset="0"/>
              </a:rPr>
              <a:t>. This gives the House the right to discuss important matters before responding to the Speech from the Throne, instead of having to make that response the first order of business. Since it is the first bill of the </a:t>
            </a:r>
            <a:r>
              <a:rPr lang="en-US" sz="2000" dirty="0" smtClean="0">
                <a:latin typeface="Verdana" panose="020B0604030504040204" pitchFamily="34" charset="0"/>
                <a:ea typeface="Verdana" panose="020B0604030504040204" pitchFamily="34" charset="0"/>
                <a:cs typeface="Verdana" panose="020B0604030504040204" pitchFamily="34" charset="0"/>
              </a:rPr>
              <a:t>parliament </a:t>
            </a:r>
            <a:r>
              <a:rPr lang="en-US" sz="2000" dirty="0">
                <a:latin typeface="Verdana" panose="020B0604030504040204" pitchFamily="34" charset="0"/>
                <a:ea typeface="Verdana" panose="020B0604030504040204" pitchFamily="34" charset="0"/>
                <a:cs typeface="Verdana" panose="020B0604030504040204" pitchFamily="34" charset="0"/>
              </a:rPr>
              <a:t>and originates in the House of Commons it is always Bill C-1.</a:t>
            </a:r>
            <a:endParaRPr lang="en-US" sz="2000" b="0" i="0" dirty="0">
              <a:effectLst/>
              <a:latin typeface="Verdana" panose="020B0604030504040204" pitchFamily="34" charset="0"/>
              <a:ea typeface="Verdana" panose="020B0604030504040204" pitchFamily="34" charset="0"/>
              <a:cs typeface="Verdana" panose="020B0604030504040204" pitchFamily="34" charset="0"/>
            </a:endParaRPr>
          </a:p>
          <a:p>
            <a:pPr marL="400050" indent="-228600">
              <a:lnSpc>
                <a:spcPct val="90000"/>
              </a:lnSpc>
              <a:spcAft>
                <a:spcPts val="600"/>
              </a:spcAft>
              <a:buFont typeface="Arial" panose="020B0604020202020204" pitchFamily="34" charset="0"/>
              <a:buChar char="•"/>
            </a:pPr>
            <a:endParaRPr lang="en-US" sz="1700" b="0" i="0" dirty="0">
              <a:effectLst/>
              <a:latin typeface="Verdana" panose="020B0604030504040204" pitchFamily="34" charset="0"/>
              <a:ea typeface="Verdana" panose="020B0604030504040204" pitchFamily="34" charset="0"/>
              <a:cs typeface="Verdana" panose="020B0604030504040204" pitchFamily="34" charset="0"/>
            </a:endParaRPr>
          </a:p>
          <a:p>
            <a:pPr indent="-228600">
              <a:lnSpc>
                <a:spcPct val="90000"/>
              </a:lnSpc>
              <a:spcAft>
                <a:spcPts val="600"/>
              </a:spcAft>
              <a:buFont typeface="Arial" panose="020B0604020202020204" pitchFamily="34" charset="0"/>
              <a:buChar char="•"/>
            </a:pPr>
            <a:endParaRPr lang="en-US" sz="1700" b="0" i="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41198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xmlns="" id="{76EFD3D9-44F0-4267-BCC1-1613E79D8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6">
            <a:extLst>
              <a:ext uri="{FF2B5EF4-FFF2-40B4-BE49-F238E27FC236}">
                <a16:creationId xmlns:a16="http://schemas.microsoft.com/office/drawing/2014/main" xmlns="" id="{A779A851-95D6-41AF-937A-B0E4B7F6FA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xmlns="" id="{953FB2E7-B6CB-429C-81EB-D9516D6D5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14">
            <a:extLst>
              <a:ext uri="{FF2B5EF4-FFF2-40B4-BE49-F238E27FC236}">
                <a16:creationId xmlns:a16="http://schemas.microsoft.com/office/drawing/2014/main" xmlns="" id="{2EC40DB1-B719-4A13-9A4D-0966B4B27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xmlns="" id="{50407E7F-3955-4C72-985B-2AB87FECE100}"/>
              </a:ext>
            </a:extLst>
          </p:cNvPr>
          <p:cNvSpPr txBox="1"/>
          <p:nvPr/>
        </p:nvSpPr>
        <p:spPr>
          <a:xfrm>
            <a:off x="934872" y="982272"/>
            <a:ext cx="3388419" cy="456097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kern="1200" dirty="0">
                <a:solidFill>
                  <a:srgbClr val="FFFFFF"/>
                </a:solidFill>
                <a:latin typeface="Verdana" panose="020B0604030504040204" pitchFamily="34" charset="0"/>
                <a:ea typeface="Verdana" panose="020B0604030504040204" pitchFamily="34" charset="0"/>
                <a:cs typeface="+mj-cs"/>
              </a:rPr>
              <a:t>LEADER </a:t>
            </a:r>
          </a:p>
          <a:p>
            <a:pPr algn="ctr">
              <a:lnSpc>
                <a:spcPct val="90000"/>
              </a:lnSpc>
              <a:spcBef>
                <a:spcPct val="0"/>
              </a:spcBef>
              <a:spcAft>
                <a:spcPts val="600"/>
              </a:spcAft>
            </a:pPr>
            <a:r>
              <a:rPr lang="en-US" sz="3600" kern="1200" dirty="0">
                <a:solidFill>
                  <a:srgbClr val="FFFFFF"/>
                </a:solidFill>
                <a:latin typeface="Verdana" panose="020B0604030504040204" pitchFamily="34" charset="0"/>
                <a:ea typeface="Verdana" panose="020B0604030504040204" pitchFamily="34" charset="0"/>
                <a:cs typeface="+mj-cs"/>
              </a:rPr>
              <a:t>OF THE OPPOSITION</a:t>
            </a:r>
          </a:p>
        </p:txBody>
      </p:sp>
      <p:sp>
        <p:nvSpPr>
          <p:cNvPr id="17" name="Rectangle 8">
            <a:extLst>
              <a:ext uri="{FF2B5EF4-FFF2-40B4-BE49-F238E27FC236}">
                <a16:creationId xmlns:a16="http://schemas.microsoft.com/office/drawing/2014/main" xmlns="" id="{82211336-CFF3-412D-868A-6679C1004C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xmlns="" id="{BCBFAD82-8D48-4F37-948D-36B47544E23D}"/>
              </a:ext>
            </a:extLst>
          </p:cNvPr>
          <p:cNvSpPr txBox="1"/>
          <p:nvPr/>
        </p:nvSpPr>
        <p:spPr>
          <a:xfrm>
            <a:off x="5082909" y="2277150"/>
            <a:ext cx="5948831" cy="4334629"/>
          </a:xfrm>
          <a:prstGeom prst="rect">
            <a:avLst/>
          </a:prstGeom>
        </p:spPr>
        <p:txBody>
          <a:bodyPr vert="horz" lIns="91440" tIns="45720" rIns="91440" bIns="45720" rtlCol="0" anchor="ctr">
            <a:normAutofit fontScale="85000" lnSpcReduction="10000"/>
          </a:bodyPr>
          <a:lstStyle/>
          <a:p>
            <a:pPr marL="400050" indent="-228600">
              <a:lnSpc>
                <a:spcPct val="120000"/>
              </a:lnSpc>
              <a:spcAft>
                <a:spcPts val="600"/>
              </a:spcAft>
              <a:buFont typeface="Arial" panose="020B0604020202020204" pitchFamily="34" charset="0"/>
              <a:buChar char="•"/>
            </a:pPr>
            <a:r>
              <a:rPr lang="en-US" sz="2000" dirty="0">
                <a:solidFill>
                  <a:srgbClr val="FEFFFF"/>
                </a:solidFill>
                <a:latin typeface="Verdana" panose="020B0604030504040204" pitchFamily="34" charset="0"/>
                <a:ea typeface="Verdana" panose="020B0604030504040204" pitchFamily="34" charset="0"/>
              </a:rPr>
              <a:t>Is generally the leader of the political party with the second largest number of seats in the House of Commons. </a:t>
            </a:r>
          </a:p>
          <a:p>
            <a:pPr marL="400050" indent="-228600">
              <a:lnSpc>
                <a:spcPct val="120000"/>
              </a:lnSpc>
              <a:spcAft>
                <a:spcPts val="600"/>
              </a:spcAft>
              <a:buFont typeface="Arial" panose="020B0604020202020204" pitchFamily="34" charset="0"/>
              <a:buChar char="•"/>
            </a:pPr>
            <a:r>
              <a:rPr lang="en-US" sz="2000" b="0" i="0" dirty="0">
                <a:solidFill>
                  <a:srgbClr val="FEFFFF"/>
                </a:solidFill>
                <a:effectLst/>
                <a:latin typeface="Verdana" panose="020B0604030504040204" pitchFamily="34" charset="0"/>
                <a:ea typeface="Verdana" panose="020B0604030504040204" pitchFamily="34" charset="0"/>
              </a:rPr>
              <a:t>Primary </a:t>
            </a:r>
            <a:r>
              <a:rPr lang="en-US" sz="2000" dirty="0">
                <a:solidFill>
                  <a:srgbClr val="FEFFFF"/>
                </a:solidFill>
                <a:latin typeface="Verdana" panose="020B0604030504040204" pitchFamily="34" charset="0"/>
                <a:ea typeface="Verdana" panose="020B0604030504040204" pitchFamily="34" charset="0"/>
              </a:rPr>
              <a:t>spokesperson of the </a:t>
            </a:r>
            <a:r>
              <a:rPr lang="en-US" sz="2000" dirty="0" smtClean="0">
                <a:solidFill>
                  <a:srgbClr val="FEFFFF"/>
                </a:solidFill>
                <a:latin typeface="Verdana" panose="020B0604030504040204" pitchFamily="34" charset="0"/>
                <a:ea typeface="Verdana" panose="020B0604030504040204" pitchFamily="34" charset="0"/>
              </a:rPr>
              <a:t>official opposition</a:t>
            </a:r>
            <a:r>
              <a:rPr lang="en-US" sz="2000" dirty="0">
                <a:solidFill>
                  <a:srgbClr val="FEFFFF"/>
                </a:solidFill>
                <a:latin typeface="Verdana" panose="020B0604030504040204" pitchFamily="34" charset="0"/>
                <a:ea typeface="Verdana" panose="020B0604030504040204" pitchFamily="34" charset="0"/>
              </a:rPr>
              <a:t>, whose role is to assess government policies and programs, to hold government to account or draw attention to government inaction and to offer constructive criticism and alternatives. </a:t>
            </a:r>
          </a:p>
          <a:p>
            <a:pPr marL="400050" indent="-228600">
              <a:lnSpc>
                <a:spcPct val="120000"/>
              </a:lnSpc>
              <a:spcAft>
                <a:spcPts val="600"/>
              </a:spcAft>
              <a:buFont typeface="Arial" panose="020B0604020202020204" pitchFamily="34" charset="0"/>
              <a:buChar char="•"/>
            </a:pPr>
            <a:r>
              <a:rPr lang="en-US" sz="2000" b="0" i="0" dirty="0">
                <a:solidFill>
                  <a:srgbClr val="FEFFFF"/>
                </a:solidFill>
                <a:effectLst/>
                <a:latin typeface="Verdana" panose="020B0604030504040204" pitchFamily="34" charset="0"/>
                <a:ea typeface="Verdana" panose="020B0604030504040204" pitchFamily="34" charset="0"/>
              </a:rPr>
              <a:t>Faces the </a:t>
            </a:r>
            <a:r>
              <a:rPr lang="en-US" sz="2000" b="0" i="0" dirty="0" smtClean="0">
                <a:solidFill>
                  <a:srgbClr val="FEFFFF"/>
                </a:solidFill>
                <a:effectLst/>
                <a:latin typeface="Verdana" panose="020B0604030504040204" pitchFamily="34" charset="0"/>
                <a:ea typeface="Verdana" panose="020B0604030504040204" pitchFamily="34" charset="0"/>
              </a:rPr>
              <a:t>prime minister </a:t>
            </a:r>
            <a:r>
              <a:rPr lang="en-US" sz="2000" b="0" i="0" dirty="0">
                <a:solidFill>
                  <a:srgbClr val="FEFFFF"/>
                </a:solidFill>
                <a:effectLst/>
                <a:latin typeface="Verdana" panose="020B0604030504040204" pitchFamily="34" charset="0"/>
                <a:ea typeface="Verdana" panose="020B0604030504040204" pitchFamily="34" charset="0"/>
              </a:rPr>
              <a:t>across the centre isle about a third of the way down the </a:t>
            </a:r>
            <a:r>
              <a:rPr lang="en-US" sz="2000" b="0" i="0" dirty="0" smtClean="0">
                <a:solidFill>
                  <a:srgbClr val="FEFFFF"/>
                </a:solidFill>
                <a:effectLst/>
                <a:latin typeface="Verdana" panose="020B0604030504040204" pitchFamily="34" charset="0"/>
                <a:ea typeface="Verdana" panose="020B0604030504040204" pitchFamily="34" charset="0"/>
              </a:rPr>
              <a:t>chamber</a:t>
            </a:r>
            <a:r>
              <a:rPr lang="en-US" sz="2000" b="0" i="0" dirty="0">
                <a:solidFill>
                  <a:srgbClr val="FEFFFF"/>
                </a:solidFill>
                <a:effectLst/>
                <a:latin typeface="Verdana" panose="020B0604030504040204" pitchFamily="34" charset="0"/>
                <a:ea typeface="Verdana" panose="020B0604030504040204" pitchFamily="34" charset="0"/>
              </a:rPr>
              <a:t>.</a:t>
            </a:r>
            <a:r>
              <a:rPr lang="en-US" sz="2000" dirty="0">
                <a:solidFill>
                  <a:srgbClr val="FEFFFF"/>
                </a:solidFill>
                <a:latin typeface="Verdana" panose="020B0604030504040204" pitchFamily="34" charset="0"/>
                <a:ea typeface="Verdana" panose="020B0604030504040204" pitchFamily="34" charset="0"/>
              </a:rPr>
              <a:t> </a:t>
            </a:r>
          </a:p>
          <a:p>
            <a:pPr marL="400050" indent="-228600">
              <a:lnSpc>
                <a:spcPct val="120000"/>
              </a:lnSpc>
              <a:spcAft>
                <a:spcPts val="600"/>
              </a:spcAft>
              <a:buFont typeface="Arial" panose="020B0604020202020204" pitchFamily="34" charset="0"/>
              <a:buChar char="•"/>
            </a:pPr>
            <a:r>
              <a:rPr lang="en-US" sz="2000" dirty="0">
                <a:solidFill>
                  <a:srgbClr val="FEFFFF"/>
                </a:solidFill>
                <a:latin typeface="Verdana" panose="020B0604030504040204" pitchFamily="34" charset="0"/>
                <a:ea typeface="Verdana" panose="020B0604030504040204" pitchFamily="34" charset="0"/>
              </a:rPr>
              <a:t>Rallies opposition members in debating the actions and policies of the </a:t>
            </a:r>
            <a:r>
              <a:rPr lang="en-US" sz="2000" dirty="0" smtClean="0">
                <a:solidFill>
                  <a:srgbClr val="FEFFFF"/>
                </a:solidFill>
                <a:latin typeface="Verdana" panose="020B0604030504040204" pitchFamily="34" charset="0"/>
                <a:ea typeface="Verdana" panose="020B0604030504040204" pitchFamily="34" charset="0"/>
              </a:rPr>
              <a:t>government </a:t>
            </a:r>
            <a:r>
              <a:rPr lang="en-US" sz="2000" dirty="0">
                <a:solidFill>
                  <a:srgbClr val="FEFFFF"/>
                </a:solidFill>
                <a:latin typeface="Verdana" panose="020B0604030504040204" pitchFamily="34" charset="0"/>
                <a:ea typeface="Verdana" panose="020B0604030504040204" pitchFamily="34" charset="0"/>
              </a:rPr>
              <a:t>with the assistance of a </a:t>
            </a:r>
            <a:r>
              <a:rPr lang="en-US" sz="2000" dirty="0" smtClean="0">
                <a:solidFill>
                  <a:srgbClr val="FEFFFF"/>
                </a:solidFill>
                <a:latin typeface="Verdana" panose="020B0604030504040204" pitchFamily="34" charset="0"/>
                <a:ea typeface="Verdana" panose="020B0604030504040204" pitchFamily="34" charset="0"/>
              </a:rPr>
              <a:t>deputy leader</a:t>
            </a:r>
            <a:r>
              <a:rPr lang="en-US" sz="2000" dirty="0">
                <a:solidFill>
                  <a:srgbClr val="FEFFFF"/>
                </a:solidFill>
                <a:latin typeface="Verdana" panose="020B0604030504040204" pitchFamily="34" charset="0"/>
                <a:ea typeface="Verdana" panose="020B0604030504040204" pitchFamily="34" charset="0"/>
              </a:rPr>
              <a:t>. </a:t>
            </a:r>
          </a:p>
          <a:p>
            <a:pPr marL="285750" indent="-228600">
              <a:lnSpc>
                <a:spcPct val="90000"/>
              </a:lnSpc>
              <a:spcAft>
                <a:spcPts val="600"/>
              </a:spcAft>
              <a:buFont typeface="Arial" panose="020B0604020202020204" pitchFamily="34" charset="0"/>
              <a:buChar char="•"/>
            </a:pPr>
            <a:endParaRPr lang="en-US" sz="2000" b="0" i="0" dirty="0">
              <a:solidFill>
                <a:srgbClr val="FEFFFF"/>
              </a:solidFill>
              <a:effectLst/>
            </a:endParaRPr>
          </a:p>
          <a:p>
            <a:pPr marL="285750" indent="-228600">
              <a:lnSpc>
                <a:spcPct val="90000"/>
              </a:lnSpc>
              <a:spcAft>
                <a:spcPts val="600"/>
              </a:spcAft>
              <a:buFont typeface="Arial" panose="020B0604020202020204" pitchFamily="34" charset="0"/>
              <a:buChar char="•"/>
            </a:pPr>
            <a:endParaRPr lang="en-US" sz="2000" b="0" i="0" dirty="0">
              <a:solidFill>
                <a:srgbClr val="FEFFFF"/>
              </a:solidFill>
              <a:effectLst/>
            </a:endParaRPr>
          </a:p>
          <a:p>
            <a:pPr indent="-228600">
              <a:lnSpc>
                <a:spcPct val="90000"/>
              </a:lnSpc>
              <a:spcAft>
                <a:spcPts val="600"/>
              </a:spcAft>
              <a:buFont typeface="Arial" panose="020B0604020202020204" pitchFamily="34" charset="0"/>
              <a:buChar char="•"/>
            </a:pPr>
            <a:endParaRPr lang="en-US" sz="2000" b="0" i="0" dirty="0">
              <a:solidFill>
                <a:srgbClr val="FEFFFF"/>
              </a:solidFill>
              <a:effectLst/>
            </a:endParaRPr>
          </a:p>
        </p:txBody>
      </p:sp>
    </p:spTree>
    <p:extLst>
      <p:ext uri="{BB962C8B-B14F-4D97-AF65-F5344CB8AC3E}">
        <p14:creationId xmlns:p14="http://schemas.microsoft.com/office/powerpoint/2010/main" val="1608942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EC6EE2A-639B-4F32-8AA5-82C60AE2028E}"/>
              </a:ext>
            </a:extLst>
          </p:cNvPr>
          <p:cNvSpPr/>
          <p:nvPr/>
        </p:nvSpPr>
        <p:spPr>
          <a:xfrm>
            <a:off x="184727" y="157018"/>
            <a:ext cx="11767128" cy="6572173"/>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ABD0AFDE-E51C-498A-BA5A-2808450B8DFE}"/>
              </a:ext>
            </a:extLst>
          </p:cNvPr>
          <p:cNvSpPr txBox="1"/>
          <p:nvPr/>
        </p:nvSpPr>
        <p:spPr>
          <a:xfrm>
            <a:off x="423867" y="1400185"/>
            <a:ext cx="11234378" cy="1661993"/>
          </a:xfrm>
          <a:prstGeom prst="rect">
            <a:avLst/>
          </a:prstGeom>
          <a:noFill/>
        </p:spPr>
        <p:txBody>
          <a:bodyPr wrap="square">
            <a:spAutoFit/>
          </a:bodyPr>
          <a:lstStyle/>
          <a:p>
            <a:pPr algn="just"/>
            <a:r>
              <a:rPr lang="en-CA" sz="1700" dirty="0">
                <a:latin typeface="Verdana" panose="020B0604030504040204" pitchFamily="34" charset="0"/>
                <a:ea typeface="Verdana" panose="020B0604030504040204" pitchFamily="34" charset="0"/>
              </a:rPr>
              <a:t>The </a:t>
            </a:r>
            <a:r>
              <a:rPr lang="en-CA" sz="1700" dirty="0" smtClean="0">
                <a:latin typeface="Verdana" panose="020B0604030504040204" pitchFamily="34" charset="0"/>
                <a:ea typeface="Verdana" panose="020B0604030504040204" pitchFamily="34" charset="0"/>
              </a:rPr>
              <a:t>mace </a:t>
            </a:r>
            <a:r>
              <a:rPr lang="en-CA" sz="1700" dirty="0">
                <a:latin typeface="Verdana" panose="020B0604030504040204" pitchFamily="34" charset="0"/>
                <a:ea typeface="Verdana" panose="020B0604030504040204" pitchFamily="34" charset="0"/>
              </a:rPr>
              <a:t>is a massive, heavy and ornate </a:t>
            </a:r>
            <a:r>
              <a:rPr lang="en-CA" sz="1700" dirty="0" smtClean="0">
                <a:latin typeface="Verdana" panose="020B0604030504040204" pitchFamily="34" charset="0"/>
                <a:ea typeface="Verdana" panose="020B0604030504040204" pitchFamily="34" charset="0"/>
              </a:rPr>
              <a:t>sceptre </a:t>
            </a:r>
            <a:r>
              <a:rPr lang="en-CA" sz="1700" dirty="0">
                <a:latin typeface="Verdana" panose="020B0604030504040204" pitchFamily="34" charset="0"/>
                <a:ea typeface="Verdana" panose="020B0604030504040204" pitchFamily="34" charset="0"/>
              </a:rPr>
              <a:t>that was made in 1917. It is one of the most important symbols inherited from the British parliamentary tradition and </a:t>
            </a:r>
            <a:r>
              <a:rPr lang="en-CA" sz="1700" dirty="0" smtClean="0">
                <a:latin typeface="Verdana" panose="020B0604030504040204" pitchFamily="34" charset="0"/>
                <a:ea typeface="Verdana" panose="020B0604030504040204" pitchFamily="34" charset="0"/>
              </a:rPr>
              <a:t>continues </a:t>
            </a:r>
            <a:r>
              <a:rPr lang="en-CA" sz="1700" dirty="0">
                <a:latin typeface="Verdana" panose="020B0604030504040204" pitchFamily="34" charset="0"/>
                <a:ea typeface="Verdana" panose="020B0604030504040204" pitchFamily="34" charset="0"/>
              </a:rPr>
              <a:t>to </a:t>
            </a:r>
            <a:r>
              <a:rPr lang="en-CA" sz="1700" dirty="0" smtClean="0">
                <a:latin typeface="Verdana" panose="020B0604030504040204" pitchFamily="34" charset="0"/>
                <a:ea typeface="Verdana" panose="020B0604030504040204" pitchFamily="34" charset="0"/>
              </a:rPr>
              <a:t>be used </a:t>
            </a:r>
            <a:r>
              <a:rPr lang="en-CA" sz="1700" dirty="0">
                <a:latin typeface="Verdana" panose="020B0604030504040204" pitchFamily="34" charset="0"/>
                <a:ea typeface="Verdana" panose="020B0604030504040204" pitchFamily="34" charset="0"/>
              </a:rPr>
              <a:t>today. This </a:t>
            </a:r>
            <a:r>
              <a:rPr lang="en-CA" sz="1700" dirty="0" smtClean="0">
                <a:latin typeface="Verdana" panose="020B0604030504040204" pitchFamily="34" charset="0"/>
                <a:ea typeface="Verdana" panose="020B0604030504040204" pitchFamily="34" charset="0"/>
              </a:rPr>
              <a:t>mace </a:t>
            </a:r>
            <a:r>
              <a:rPr lang="en-CA" sz="1700" dirty="0">
                <a:latin typeface="Verdana" panose="020B0604030504040204" pitchFamily="34" charset="0"/>
                <a:ea typeface="Verdana" panose="020B0604030504040204" pitchFamily="34" charset="0"/>
              </a:rPr>
              <a:t>is used in the House of Commons and is </a:t>
            </a:r>
            <a:r>
              <a:rPr lang="en-CA" sz="1700" dirty="0" smtClean="0">
                <a:latin typeface="Verdana" panose="020B0604030504040204" pitchFamily="34" charset="0"/>
                <a:ea typeface="Verdana" panose="020B0604030504040204" pitchFamily="34" charset="0"/>
              </a:rPr>
              <a:t>almost </a:t>
            </a:r>
            <a:r>
              <a:rPr lang="en-CA" sz="1700" dirty="0">
                <a:latin typeface="Verdana" panose="020B0604030504040204" pitchFamily="34" charset="0"/>
                <a:ea typeface="Verdana" panose="020B0604030504040204" pitchFamily="34" charset="0"/>
              </a:rPr>
              <a:t>an exact replica of the one in the British House. The slight variation displays the Canadian decorative elements. It symbolizes the authority of the </a:t>
            </a:r>
            <a:r>
              <a:rPr lang="en-CA" sz="1700" dirty="0" smtClean="0">
                <a:latin typeface="Verdana" panose="020B0604030504040204" pitchFamily="34" charset="0"/>
                <a:ea typeface="Verdana" panose="020B0604030504040204" pitchFamily="34" charset="0"/>
              </a:rPr>
              <a:t>speaker </a:t>
            </a:r>
            <a:r>
              <a:rPr lang="en-CA" sz="1700" dirty="0">
                <a:latin typeface="Verdana" panose="020B0604030504040204" pitchFamily="34" charset="0"/>
                <a:ea typeface="Verdana" panose="020B0604030504040204" pitchFamily="34" charset="0"/>
              </a:rPr>
              <a:t>and the right conferred on the </a:t>
            </a:r>
            <a:r>
              <a:rPr lang="en-CA" sz="1700" dirty="0" smtClean="0">
                <a:latin typeface="Verdana" panose="020B0604030504040204" pitchFamily="34" charset="0"/>
                <a:ea typeface="Verdana" panose="020B0604030504040204" pitchFamily="34" charset="0"/>
              </a:rPr>
              <a:t>commons </a:t>
            </a:r>
            <a:r>
              <a:rPr lang="en-CA" sz="1700" dirty="0">
                <a:latin typeface="Verdana" panose="020B0604030504040204" pitchFamily="34" charset="0"/>
                <a:ea typeface="Verdana" panose="020B0604030504040204" pitchFamily="34" charset="0"/>
              </a:rPr>
              <a:t>by the </a:t>
            </a:r>
            <a:r>
              <a:rPr lang="en-CA" sz="1700" dirty="0" smtClean="0">
                <a:latin typeface="Verdana" panose="020B0604030504040204" pitchFamily="34" charset="0"/>
                <a:ea typeface="Verdana" panose="020B0604030504040204" pitchFamily="34" charset="0"/>
              </a:rPr>
              <a:t>crown </a:t>
            </a:r>
            <a:r>
              <a:rPr lang="en-CA" sz="1700" dirty="0">
                <a:latin typeface="Verdana" panose="020B0604030504040204" pitchFamily="34" charset="0"/>
                <a:ea typeface="Verdana" panose="020B0604030504040204" pitchFamily="34" charset="0"/>
              </a:rPr>
              <a:t>to meet and pass laws. The </a:t>
            </a:r>
            <a:r>
              <a:rPr lang="en-CA" sz="1700" dirty="0" smtClean="0">
                <a:latin typeface="Verdana" panose="020B0604030504040204" pitchFamily="34" charset="0"/>
                <a:ea typeface="Verdana" panose="020B0604030504040204" pitchFamily="34" charset="0"/>
              </a:rPr>
              <a:t>mace </a:t>
            </a:r>
            <a:r>
              <a:rPr lang="en-CA" sz="1700" dirty="0">
                <a:latin typeface="Verdana" panose="020B0604030504040204" pitchFamily="34" charset="0"/>
                <a:ea typeface="Verdana" panose="020B0604030504040204" pitchFamily="34" charset="0"/>
              </a:rPr>
              <a:t>is kept in the custody of the </a:t>
            </a:r>
            <a:r>
              <a:rPr lang="en-CA" sz="1700" dirty="0" smtClean="0">
                <a:latin typeface="Verdana" panose="020B0604030504040204" pitchFamily="34" charset="0"/>
                <a:ea typeface="Verdana" panose="020B0604030504040204" pitchFamily="34" charset="0"/>
              </a:rPr>
              <a:t>sergeant-at-arms</a:t>
            </a:r>
            <a:r>
              <a:rPr lang="en-CA" sz="1700" dirty="0">
                <a:latin typeface="Verdana" panose="020B0604030504040204" pitchFamily="34" charset="0"/>
                <a:ea typeface="Verdana" panose="020B0604030504040204" pitchFamily="34" charset="0"/>
              </a:rPr>
              <a:t>. </a:t>
            </a:r>
          </a:p>
        </p:txBody>
      </p:sp>
      <p:sp>
        <p:nvSpPr>
          <p:cNvPr id="9" name="TextBox 8">
            <a:extLst>
              <a:ext uri="{FF2B5EF4-FFF2-40B4-BE49-F238E27FC236}">
                <a16:creationId xmlns:a16="http://schemas.microsoft.com/office/drawing/2014/main" xmlns="" id="{9AFC8555-EF01-479E-B52F-7196C5ECA7AC}"/>
              </a:ext>
            </a:extLst>
          </p:cNvPr>
          <p:cNvSpPr txBox="1"/>
          <p:nvPr/>
        </p:nvSpPr>
        <p:spPr>
          <a:xfrm>
            <a:off x="1810141" y="4224562"/>
            <a:ext cx="8461829" cy="1138773"/>
          </a:xfrm>
          <a:prstGeom prst="rect">
            <a:avLst/>
          </a:prstGeom>
          <a:noFill/>
        </p:spPr>
        <p:txBody>
          <a:bodyPr wrap="square">
            <a:spAutoFit/>
          </a:bodyPr>
          <a:lstStyle/>
          <a:p>
            <a:pPr lvl="0" algn="just"/>
            <a:r>
              <a:rPr lang="en-US" sz="1700" dirty="0">
                <a:latin typeface="Verdana" panose="020B0604030504040204" pitchFamily="34" charset="0"/>
                <a:ea typeface="Verdana" panose="020B0604030504040204" pitchFamily="34" charset="0"/>
              </a:rPr>
              <a:t>The </a:t>
            </a:r>
            <a:r>
              <a:rPr lang="en-US" sz="1700" dirty="0" smtClean="0">
                <a:latin typeface="Verdana" panose="020B0604030504040204" pitchFamily="34" charset="0"/>
                <a:ea typeface="Verdana" panose="020B0604030504040204" pitchFamily="34" charset="0"/>
              </a:rPr>
              <a:t>speaker’s parade </a:t>
            </a:r>
            <a:r>
              <a:rPr lang="en-US" sz="1700" dirty="0">
                <a:latin typeface="Verdana" panose="020B0604030504040204" pitchFamily="34" charset="0"/>
                <a:ea typeface="Verdana" panose="020B0604030504040204" pitchFamily="34" charset="0"/>
              </a:rPr>
              <a:t>begins each </a:t>
            </a:r>
            <a:r>
              <a:rPr lang="en-US" sz="1700" b="0" i="0" dirty="0">
                <a:latin typeface="Verdana" panose="020B0604030504040204" pitchFamily="34" charset="0"/>
                <a:ea typeface="Verdana" panose="020B0604030504040204" pitchFamily="34" charset="0"/>
              </a:rPr>
              <a:t>sitting day of the House of Commons with parade. Officials solemnly walk in procession with the </a:t>
            </a:r>
            <a:r>
              <a:rPr lang="en-US" sz="1700" b="0" i="0" dirty="0" smtClean="0">
                <a:latin typeface="Verdana" panose="020B0604030504040204" pitchFamily="34" charset="0"/>
                <a:ea typeface="Verdana" panose="020B0604030504040204" pitchFamily="34" charset="0"/>
              </a:rPr>
              <a:t>speaker </a:t>
            </a:r>
            <a:r>
              <a:rPr lang="en-US" sz="1700" b="0" i="0" dirty="0">
                <a:latin typeface="Verdana" panose="020B0604030504040204" pitchFamily="34" charset="0"/>
                <a:ea typeface="Verdana" panose="020B0604030504040204" pitchFamily="34" charset="0"/>
              </a:rPr>
              <a:t>of the House of Commons from the </a:t>
            </a:r>
            <a:r>
              <a:rPr lang="en-US" sz="1700" b="0" i="0" dirty="0" smtClean="0">
                <a:latin typeface="Verdana" panose="020B0604030504040204" pitchFamily="34" charset="0"/>
                <a:ea typeface="Verdana" panose="020B0604030504040204" pitchFamily="34" charset="0"/>
              </a:rPr>
              <a:t>speaker’s </a:t>
            </a:r>
            <a:r>
              <a:rPr lang="en-US" sz="1700" b="0" i="0" dirty="0">
                <a:latin typeface="Verdana" panose="020B0604030504040204" pitchFamily="34" charset="0"/>
                <a:ea typeface="Verdana" panose="020B0604030504040204" pitchFamily="34" charset="0"/>
              </a:rPr>
              <a:t>offices to the House of Commons. </a:t>
            </a:r>
          </a:p>
          <a:p>
            <a:pPr lvl="0" algn="just"/>
            <a:r>
              <a:rPr lang="en-US" sz="1700" b="0" i="0" dirty="0">
                <a:latin typeface="Verdana" panose="020B0604030504040204" pitchFamily="34" charset="0"/>
                <a:ea typeface="Verdana" panose="020B0604030504040204" pitchFamily="34" charset="0"/>
              </a:rPr>
              <a:t>The </a:t>
            </a:r>
            <a:r>
              <a:rPr lang="en-US" sz="1700" b="0" i="0" dirty="0" smtClean="0">
                <a:latin typeface="Verdana" panose="020B0604030504040204" pitchFamily="34" charset="0"/>
                <a:ea typeface="Verdana" panose="020B0604030504040204" pitchFamily="34" charset="0"/>
              </a:rPr>
              <a:t>sergeant-at-arms </a:t>
            </a:r>
            <a:r>
              <a:rPr lang="en-US" sz="1700" b="0" i="0" dirty="0">
                <a:latin typeface="Verdana" panose="020B0604030504040204" pitchFamily="34" charset="0"/>
                <a:ea typeface="Verdana" panose="020B0604030504040204" pitchFamily="34" charset="0"/>
              </a:rPr>
              <a:t>places the </a:t>
            </a:r>
            <a:r>
              <a:rPr lang="en-US" sz="1700" b="0" i="0" dirty="0" smtClean="0">
                <a:latin typeface="Verdana" panose="020B0604030504040204" pitchFamily="34" charset="0"/>
                <a:ea typeface="Verdana" panose="020B0604030504040204" pitchFamily="34" charset="0"/>
              </a:rPr>
              <a:t>mace </a:t>
            </a:r>
            <a:r>
              <a:rPr lang="en-US" sz="1700" b="0" i="0" dirty="0">
                <a:latin typeface="Verdana" panose="020B0604030504040204" pitchFamily="34" charset="0"/>
                <a:ea typeface="Verdana" panose="020B0604030504040204" pitchFamily="34" charset="0"/>
              </a:rPr>
              <a:t>on the </a:t>
            </a:r>
            <a:r>
              <a:rPr lang="en-US" sz="1700" b="0" i="0" dirty="0" smtClean="0">
                <a:latin typeface="Verdana" panose="020B0604030504040204" pitchFamily="34" charset="0"/>
                <a:ea typeface="Verdana" panose="020B0604030504040204" pitchFamily="34" charset="0"/>
              </a:rPr>
              <a:t>clerk’s table</a:t>
            </a:r>
            <a:r>
              <a:rPr lang="en-US" sz="1700" b="0" i="0" dirty="0">
                <a:latin typeface="Verdana" panose="020B0604030504040204" pitchFamily="34" charset="0"/>
                <a:ea typeface="Verdana" panose="020B0604030504040204" pitchFamily="34" charset="0"/>
              </a:rPr>
              <a:t>.</a:t>
            </a:r>
            <a:endParaRPr lang="en-US" sz="1700" dirty="0">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xmlns="" id="{1E7C6E1E-A8CA-48EC-8788-5FF30CC2EC2D}"/>
              </a:ext>
            </a:extLst>
          </p:cNvPr>
          <p:cNvSpPr txBox="1"/>
          <p:nvPr/>
        </p:nvSpPr>
        <p:spPr>
          <a:xfrm>
            <a:off x="423867" y="3085789"/>
            <a:ext cx="10999304" cy="1138773"/>
          </a:xfrm>
          <a:prstGeom prst="rect">
            <a:avLst/>
          </a:prstGeom>
          <a:noFill/>
        </p:spPr>
        <p:txBody>
          <a:bodyPr wrap="square">
            <a:spAutoFit/>
          </a:bodyPr>
          <a:lstStyle/>
          <a:p>
            <a:pPr algn="just"/>
            <a:r>
              <a:rPr lang="en-CA" sz="1700" dirty="0">
                <a:latin typeface="Verdana" panose="020B0604030504040204" pitchFamily="34" charset="0"/>
                <a:ea typeface="Verdana" panose="020B0604030504040204" pitchFamily="34" charset="0"/>
              </a:rPr>
              <a:t>The head is in the shape of the Tudor crown with four </a:t>
            </a:r>
            <a:r>
              <a:rPr lang="en-CA" sz="1700" dirty="0" smtClean="0">
                <a:latin typeface="Verdana" panose="020B0604030504040204" pitchFamily="34" charset="0"/>
                <a:ea typeface="Verdana" panose="020B0604030504040204" pitchFamily="34" charset="0"/>
              </a:rPr>
              <a:t>panels-the </a:t>
            </a:r>
            <a:r>
              <a:rPr lang="en-CA" sz="1700" dirty="0">
                <a:latin typeface="Verdana" panose="020B0604030504040204" pitchFamily="34" charset="0"/>
                <a:ea typeface="Verdana" panose="020B0604030504040204" pitchFamily="34" charset="0"/>
              </a:rPr>
              <a:t>Arms of Canada, the Rose of England, the Harp of </a:t>
            </a:r>
            <a:r>
              <a:rPr lang="en-CA" sz="1700" dirty="0" smtClean="0">
                <a:latin typeface="Verdana" panose="020B0604030504040204" pitchFamily="34" charset="0"/>
                <a:ea typeface="Verdana" panose="020B0604030504040204" pitchFamily="34" charset="0"/>
              </a:rPr>
              <a:t>Ireland </a:t>
            </a:r>
            <a:r>
              <a:rPr lang="en-CA" sz="1700" dirty="0">
                <a:latin typeface="Verdana" panose="020B0604030504040204" pitchFamily="34" charset="0"/>
                <a:ea typeface="Verdana" panose="020B0604030504040204" pitchFamily="34" charset="0"/>
              </a:rPr>
              <a:t>and the Thistle of Scotland. The initials ER (for Elizabeth Regina) are carved on each side of the panel. Roses shamrocks, thistles, fleurs-de-lys and maple leaves are all carved on the staff. </a:t>
            </a:r>
          </a:p>
        </p:txBody>
      </p:sp>
      <p:pic>
        <p:nvPicPr>
          <p:cNvPr id="12" name="Picture 11">
            <a:extLst>
              <a:ext uri="{FF2B5EF4-FFF2-40B4-BE49-F238E27FC236}">
                <a16:creationId xmlns:a16="http://schemas.microsoft.com/office/drawing/2014/main" xmlns="" id="{38DC536D-0A7C-491E-8F2B-D04971329DEB}"/>
              </a:ext>
            </a:extLst>
          </p:cNvPr>
          <p:cNvPicPr>
            <a:picLocks noChangeAspect="1"/>
          </p:cNvPicPr>
          <p:nvPr/>
        </p:nvPicPr>
        <p:blipFill>
          <a:blip r:embed="rId2"/>
          <a:stretch>
            <a:fillRect/>
          </a:stretch>
        </p:blipFill>
        <p:spPr>
          <a:xfrm>
            <a:off x="3047736" y="5455017"/>
            <a:ext cx="6096528" cy="1274174"/>
          </a:xfrm>
          <a:prstGeom prst="rect">
            <a:avLst/>
          </a:prstGeom>
        </p:spPr>
      </p:pic>
      <p:sp>
        <p:nvSpPr>
          <p:cNvPr id="15" name="Rectangle: Rounded Corners 14">
            <a:extLst>
              <a:ext uri="{FF2B5EF4-FFF2-40B4-BE49-F238E27FC236}">
                <a16:creationId xmlns:a16="http://schemas.microsoft.com/office/drawing/2014/main" xmlns="" id="{219FCA6E-505D-4EFC-B2A1-7642B12D2967}"/>
              </a:ext>
            </a:extLst>
          </p:cNvPr>
          <p:cNvSpPr/>
          <p:nvPr/>
        </p:nvSpPr>
        <p:spPr>
          <a:xfrm>
            <a:off x="3988904" y="340064"/>
            <a:ext cx="3572919" cy="70788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xmlns="" id="{B9D3D96C-FDDE-4C55-A09A-B3705342B1F3}"/>
              </a:ext>
            </a:extLst>
          </p:cNvPr>
          <p:cNvSpPr txBox="1"/>
          <p:nvPr/>
        </p:nvSpPr>
        <p:spPr>
          <a:xfrm>
            <a:off x="4285215" y="340064"/>
            <a:ext cx="3276608" cy="707886"/>
          </a:xfrm>
          <a:prstGeom prst="rect">
            <a:avLst/>
          </a:prstGeom>
          <a:noFill/>
        </p:spPr>
        <p:txBody>
          <a:bodyPr wrap="square" rtlCol="0">
            <a:spAutoFit/>
          </a:bodyPr>
          <a:lstStyle/>
          <a:p>
            <a:r>
              <a:rPr lang="en-CA" sz="4000" dirty="0">
                <a:latin typeface="Verdana" panose="020B0604030504040204" pitchFamily="34" charset="0"/>
                <a:ea typeface="Verdana" panose="020B0604030504040204" pitchFamily="34" charset="0"/>
              </a:rPr>
              <a:t>THE MACE</a:t>
            </a:r>
          </a:p>
        </p:txBody>
      </p:sp>
    </p:spTree>
    <p:extLst>
      <p:ext uri="{BB962C8B-B14F-4D97-AF65-F5344CB8AC3E}">
        <p14:creationId xmlns:p14="http://schemas.microsoft.com/office/powerpoint/2010/main" val="1345574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6D30126-6314-4A93-B27E-5C66CF781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Diagram&#10;&#10;Description automatically generated with low confidence">
            <a:extLst>
              <a:ext uri="{FF2B5EF4-FFF2-40B4-BE49-F238E27FC236}">
                <a16:creationId xmlns:a16="http://schemas.microsoft.com/office/drawing/2014/main" xmlns="" id="{57756BE0-0A23-40F4-94E9-61863ED51A9D}"/>
              </a:ext>
            </a:extLst>
          </p:cNvPr>
          <p:cNvPicPr>
            <a:picLocks noChangeAspect="1"/>
          </p:cNvPicPr>
          <p:nvPr/>
        </p:nvPicPr>
        <p:blipFill rotWithShape="1">
          <a:blip r:embed="rId2">
            <a:extLst>
              <a:ext uri="{28A0092B-C50C-407E-A947-70E740481C1C}">
                <a14:useLocalDpi xmlns:a14="http://schemas.microsoft.com/office/drawing/2010/main" val="0"/>
              </a:ext>
            </a:extLst>
          </a:blip>
          <a:srcRect r="2251" b="1"/>
          <a:stretch/>
        </p:blipFill>
        <p:spPr>
          <a:xfrm>
            <a:off x="566744" y="1371867"/>
            <a:ext cx="6579910" cy="2002581"/>
          </a:xfrm>
          <a:prstGeom prst="rect">
            <a:avLst/>
          </a:prstGeom>
        </p:spPr>
      </p:pic>
      <p:sp>
        <p:nvSpPr>
          <p:cNvPr id="12" name="Rectangle 11">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0891"/>
            <a:ext cx="7058307" cy="1964266"/>
          </a:xfrm>
          <a:prstGeom prst="rect">
            <a:avLst/>
          </a:prstGeom>
          <a:solidFill>
            <a:srgbClr val="AD9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9F1E7633-5A42-4271-9DBE-B6B786C8B7A5}"/>
              </a:ext>
            </a:extLst>
          </p:cNvPr>
          <p:cNvSpPr txBox="1"/>
          <p:nvPr/>
        </p:nvSpPr>
        <p:spPr>
          <a:xfrm>
            <a:off x="524256" y="4765963"/>
            <a:ext cx="6594189" cy="162521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kern="1200" dirty="0">
                <a:solidFill>
                  <a:srgbClr val="FFFFFF"/>
                </a:solidFill>
                <a:latin typeface="Verdana" panose="020B0604030504040204" pitchFamily="34" charset="0"/>
                <a:ea typeface="Verdana" panose="020B0604030504040204" pitchFamily="34" charset="0"/>
                <a:cs typeface="+mj-cs"/>
              </a:rPr>
              <a:t>THE TEMPORARY </a:t>
            </a:r>
            <a:r>
              <a:rPr lang="en-US" sz="3200" kern="1200" dirty="0" smtClean="0">
                <a:solidFill>
                  <a:srgbClr val="FFFFFF"/>
                </a:solidFill>
                <a:latin typeface="Verdana" panose="020B0604030504040204" pitchFamily="34" charset="0"/>
                <a:ea typeface="Verdana" panose="020B0604030504040204" pitchFamily="34" charset="0"/>
                <a:cs typeface="+mj-cs"/>
              </a:rPr>
              <a:t>MACE, </a:t>
            </a:r>
            <a:r>
              <a:rPr lang="en-US" sz="3200" kern="1200" dirty="0">
                <a:solidFill>
                  <a:srgbClr val="FFFFFF"/>
                </a:solidFill>
                <a:latin typeface="Verdana" panose="020B0604030504040204" pitchFamily="34" charset="0"/>
                <a:ea typeface="Verdana" panose="020B0604030504040204" pitchFamily="34" charset="0"/>
                <a:cs typeface="+mj-cs"/>
              </a:rPr>
              <a:t>1916</a:t>
            </a:r>
          </a:p>
        </p:txBody>
      </p:sp>
      <p:sp>
        <p:nvSpPr>
          <p:cNvPr id="14" name="Rectangle 13">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3AB38C68-A291-4656-96A2-C6B5A4637E97}"/>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marL="342900" indent="-342900">
              <a:lnSpc>
                <a:spcPct val="90000"/>
              </a:lnSpc>
              <a:spcAft>
                <a:spcPts val="600"/>
              </a:spcAft>
              <a:buFont typeface="Arial" panose="020B0604020202020204" pitchFamily="34" charset="0"/>
              <a:buChar char="•"/>
            </a:pPr>
            <a:r>
              <a:rPr lang="en-US" sz="2000" dirty="0" smtClean="0">
                <a:solidFill>
                  <a:srgbClr val="FFFFFF"/>
                </a:solidFill>
              </a:rPr>
              <a:t>Made </a:t>
            </a:r>
            <a:r>
              <a:rPr lang="en-US" sz="2000" dirty="0">
                <a:solidFill>
                  <a:srgbClr val="FFFFFF"/>
                </a:solidFill>
              </a:rPr>
              <a:t>of painted wood and metal, </a:t>
            </a:r>
            <a:r>
              <a:rPr lang="en-US" sz="2000" dirty="0" smtClean="0">
                <a:solidFill>
                  <a:srgbClr val="FFFFFF"/>
                </a:solidFill>
              </a:rPr>
              <a:t>the mace was </a:t>
            </a:r>
            <a:r>
              <a:rPr lang="en-US" sz="2000" dirty="0">
                <a:solidFill>
                  <a:srgbClr val="FFFFFF"/>
                </a:solidFill>
              </a:rPr>
              <a:t>used until March 28, 1917.</a:t>
            </a:r>
          </a:p>
          <a:p>
            <a:pPr indent="-228600">
              <a:lnSpc>
                <a:spcPct val="90000"/>
              </a:lnSpc>
              <a:spcAft>
                <a:spcPts val="600"/>
              </a:spcAft>
              <a:buFont typeface="Arial" panose="020B0604020202020204" pitchFamily="34" charset="0"/>
              <a:buChar char="•"/>
            </a:pPr>
            <a:endParaRPr lang="en-US" sz="2000" dirty="0">
              <a:solidFill>
                <a:srgbClr val="FFFFFF"/>
              </a:solidFill>
            </a:endParaRPr>
          </a:p>
          <a:p>
            <a:pPr marL="342900" indent="-342900">
              <a:lnSpc>
                <a:spcPct val="90000"/>
              </a:lnSpc>
              <a:spcAft>
                <a:spcPts val="600"/>
              </a:spcAft>
              <a:buFont typeface="Arial" panose="020B0604020202020204" pitchFamily="34" charset="0"/>
              <a:buChar char="•"/>
            </a:pPr>
            <a:r>
              <a:rPr lang="en-US" sz="2000" dirty="0">
                <a:solidFill>
                  <a:srgbClr val="FFFFFF"/>
                </a:solidFill>
              </a:rPr>
              <a:t>S</a:t>
            </a:r>
            <a:r>
              <a:rPr lang="en-US" sz="2000" dirty="0" smtClean="0">
                <a:solidFill>
                  <a:srgbClr val="FFFFFF"/>
                </a:solidFill>
              </a:rPr>
              <a:t>ince </a:t>
            </a:r>
            <a:r>
              <a:rPr lang="en-US" sz="2000" dirty="0">
                <a:solidFill>
                  <a:srgbClr val="FFFFFF"/>
                </a:solidFill>
              </a:rPr>
              <a:t>the 1980s, the temporary mace </a:t>
            </a:r>
            <a:r>
              <a:rPr lang="en-US" sz="2000" dirty="0" smtClean="0">
                <a:solidFill>
                  <a:srgbClr val="FFFFFF"/>
                </a:solidFill>
              </a:rPr>
              <a:t>has been used </a:t>
            </a:r>
            <a:r>
              <a:rPr lang="en-US" sz="2000" dirty="0">
                <a:solidFill>
                  <a:srgbClr val="FFFFFF"/>
                </a:solidFill>
              </a:rPr>
              <a:t>when the House sits on February </a:t>
            </a:r>
            <a:r>
              <a:rPr lang="en-US" sz="2000" dirty="0" smtClean="0">
                <a:solidFill>
                  <a:srgbClr val="FFFFFF"/>
                </a:solidFill>
              </a:rPr>
              <a:t>3</a:t>
            </a:r>
            <a:r>
              <a:rPr lang="en-US" sz="2000" baseline="30000" dirty="0" smtClean="0">
                <a:solidFill>
                  <a:srgbClr val="FFFFFF"/>
                </a:solidFill>
              </a:rPr>
              <a:t>rd</a:t>
            </a:r>
            <a:r>
              <a:rPr lang="en-US" sz="2000" dirty="0" smtClean="0">
                <a:solidFill>
                  <a:srgbClr val="FFFFFF"/>
                </a:solidFill>
              </a:rPr>
              <a:t> to </a:t>
            </a:r>
            <a:r>
              <a:rPr lang="en-US" sz="2000" dirty="0">
                <a:solidFill>
                  <a:srgbClr val="FFFFFF"/>
                </a:solidFill>
              </a:rPr>
              <a:t>commemorate the </a:t>
            </a:r>
            <a:r>
              <a:rPr lang="en-US" sz="2000" dirty="0" smtClean="0">
                <a:solidFill>
                  <a:srgbClr val="FFFFFF"/>
                </a:solidFill>
              </a:rPr>
              <a:t>mace </a:t>
            </a:r>
            <a:r>
              <a:rPr lang="en-US" sz="2000" dirty="0">
                <a:solidFill>
                  <a:srgbClr val="FFFFFF"/>
                </a:solidFill>
              </a:rPr>
              <a:t>that was destroyed in the </a:t>
            </a:r>
            <a:r>
              <a:rPr lang="en-US" sz="2000" dirty="0" smtClean="0">
                <a:solidFill>
                  <a:srgbClr val="FFFFFF"/>
                </a:solidFill>
              </a:rPr>
              <a:t>block </a:t>
            </a:r>
            <a:r>
              <a:rPr lang="en-US" sz="2000" dirty="0">
                <a:solidFill>
                  <a:srgbClr val="FFFFFF"/>
                </a:solidFill>
              </a:rPr>
              <a:t>fire of 1916 .</a:t>
            </a:r>
          </a:p>
        </p:txBody>
      </p:sp>
    </p:spTree>
    <p:extLst>
      <p:ext uri="{BB962C8B-B14F-4D97-AF65-F5344CB8AC3E}">
        <p14:creationId xmlns:p14="http://schemas.microsoft.com/office/powerpoint/2010/main" val="3768185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9AC5FD84-9199-4827-A38B-237CBCBF162B}"/>
              </a:ext>
            </a:extLst>
          </p:cNvPr>
          <p:cNvSpPr>
            <a:spLocks noGrp="1"/>
          </p:cNvSpPr>
          <p:nvPr>
            <p:ph type="title"/>
          </p:nvPr>
        </p:nvSpPr>
        <p:spPr>
          <a:xfrm>
            <a:off x="365760" y="304800"/>
            <a:ext cx="3552445" cy="1935982"/>
          </a:xfrm>
          <a:noFill/>
          <a:ln w="19050">
            <a:solidFill>
              <a:schemeClr val="bg1"/>
            </a:solidFill>
          </a:ln>
        </p:spPr>
        <p:txBody>
          <a:bodyPr vert="horz" wrap="square" lIns="91440" tIns="45720" rIns="91440" bIns="45720" rtlCol="0" anchor="ctr">
            <a:normAutofit/>
          </a:bodyPr>
          <a:lstStyle/>
          <a:p>
            <a:pPr algn="ctr"/>
            <a:r>
              <a:rPr lang="en-US" sz="4400" kern="1200" dirty="0">
                <a:solidFill>
                  <a:schemeClr val="bg1"/>
                </a:solidFill>
                <a:latin typeface="+mj-lt"/>
                <a:ea typeface="+mj-ea"/>
                <a:cs typeface="+mj-cs"/>
              </a:rPr>
              <a:t>C.W.L. </a:t>
            </a:r>
            <a:br>
              <a:rPr lang="en-US" sz="4400" kern="1200" dirty="0">
                <a:solidFill>
                  <a:schemeClr val="bg1"/>
                </a:solidFill>
                <a:latin typeface="+mj-lt"/>
                <a:ea typeface="+mj-ea"/>
                <a:cs typeface="+mj-cs"/>
              </a:rPr>
            </a:br>
            <a:r>
              <a:rPr lang="en-US" sz="4400" kern="1200" dirty="0">
                <a:solidFill>
                  <a:schemeClr val="bg1"/>
                </a:solidFill>
                <a:latin typeface="+mj-lt"/>
                <a:ea typeface="+mj-ea"/>
                <a:cs typeface="+mj-cs"/>
              </a:rPr>
              <a:t>Special Agent T.A.G.</a:t>
            </a:r>
          </a:p>
        </p:txBody>
      </p:sp>
      <p:sp>
        <p:nvSpPr>
          <p:cNvPr id="4" name="Text Placeholder 3">
            <a:extLst>
              <a:ext uri="{FF2B5EF4-FFF2-40B4-BE49-F238E27FC236}">
                <a16:creationId xmlns:a16="http://schemas.microsoft.com/office/drawing/2014/main" xmlns="" id="{12FCF81E-3CBB-4291-A223-CB42B1BA167D}"/>
              </a:ext>
            </a:extLst>
          </p:cNvPr>
          <p:cNvSpPr>
            <a:spLocks noGrp="1"/>
          </p:cNvSpPr>
          <p:nvPr>
            <p:ph type="body" sz="half" idx="2"/>
          </p:nvPr>
        </p:nvSpPr>
        <p:spPr>
          <a:xfrm>
            <a:off x="748493" y="2710470"/>
            <a:ext cx="3024570" cy="3423630"/>
          </a:xfrm>
        </p:spPr>
        <p:txBody>
          <a:bodyPr vert="horz" lIns="91440" tIns="45720" rIns="91440" bIns="45720" rtlCol="0">
            <a:normAutofit/>
          </a:bodyPr>
          <a:lstStyle/>
          <a:p>
            <a:pPr indent="-228600">
              <a:buFont typeface="Arial" panose="020B0604020202020204" pitchFamily="34" charset="0"/>
              <a:buChar char="•"/>
            </a:pPr>
            <a:r>
              <a:rPr lang="en-US" sz="3200" dirty="0">
                <a:solidFill>
                  <a:schemeClr val="bg1"/>
                </a:solidFill>
              </a:rPr>
              <a:t>T – Tracking</a:t>
            </a:r>
          </a:p>
          <a:p>
            <a:r>
              <a:rPr lang="en-US" sz="3200" dirty="0">
                <a:solidFill>
                  <a:schemeClr val="bg1"/>
                </a:solidFill>
              </a:rPr>
              <a:t> </a:t>
            </a:r>
          </a:p>
          <a:p>
            <a:pPr indent="-228600">
              <a:buFont typeface="Arial" panose="020B0604020202020204" pitchFamily="34" charset="0"/>
              <a:buChar char="•"/>
            </a:pPr>
            <a:r>
              <a:rPr lang="en-US" sz="3200" dirty="0">
                <a:solidFill>
                  <a:schemeClr val="bg1"/>
                </a:solidFill>
              </a:rPr>
              <a:t>A – Actions of</a:t>
            </a:r>
          </a:p>
          <a:p>
            <a:endParaRPr lang="en-US" sz="3200" dirty="0">
              <a:solidFill>
                <a:schemeClr val="bg1"/>
              </a:solidFill>
            </a:endParaRPr>
          </a:p>
          <a:p>
            <a:pPr indent="-228600">
              <a:buFont typeface="Arial" panose="020B0604020202020204" pitchFamily="34" charset="0"/>
              <a:buChar char="•"/>
            </a:pPr>
            <a:r>
              <a:rPr lang="en-US" sz="3200" dirty="0">
                <a:solidFill>
                  <a:schemeClr val="bg1"/>
                </a:solidFill>
              </a:rPr>
              <a:t>G -Government</a:t>
            </a:r>
          </a:p>
        </p:txBody>
      </p:sp>
      <p:pic>
        <p:nvPicPr>
          <p:cNvPr id="6" name="Picture Placeholder 5">
            <a:extLst>
              <a:ext uri="{FF2B5EF4-FFF2-40B4-BE49-F238E27FC236}">
                <a16:creationId xmlns:a16="http://schemas.microsoft.com/office/drawing/2014/main" xmlns="" id="{535995C7-6911-4CCC-9B5F-47EC2E0A587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6562" r="5597"/>
          <a:stretch/>
        </p:blipFill>
        <p:spPr>
          <a:xfrm>
            <a:off x="6039185" y="713698"/>
            <a:ext cx="4761337" cy="5420402"/>
          </a:xfrm>
          <a:prstGeom prst="rect">
            <a:avLst/>
          </a:prstGeom>
        </p:spPr>
      </p:pic>
      <p:sp>
        <p:nvSpPr>
          <p:cNvPr id="7" name="Oval 6">
            <a:extLst>
              <a:ext uri="{FF2B5EF4-FFF2-40B4-BE49-F238E27FC236}">
                <a16:creationId xmlns:a16="http://schemas.microsoft.com/office/drawing/2014/main" xmlns="" id="{280DA7D1-DECA-4C8E-8960-21B4920E7709}"/>
              </a:ext>
            </a:extLst>
          </p:cNvPr>
          <p:cNvSpPr/>
          <p:nvPr/>
        </p:nvSpPr>
        <p:spPr>
          <a:xfrm>
            <a:off x="7617350" y="2178658"/>
            <a:ext cx="1558455" cy="151517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xmlns="" id="{43121A88-4C6D-4EB3-B46C-864DCD97958E}"/>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58322" y="1892411"/>
            <a:ext cx="1864945" cy="2397786"/>
          </a:xfrm>
          <a:prstGeom prst="rect">
            <a:avLst/>
          </a:prstGeom>
        </p:spPr>
      </p:pic>
      <p:sp>
        <p:nvSpPr>
          <p:cNvPr id="12" name="TextBox 11">
            <a:extLst>
              <a:ext uri="{FF2B5EF4-FFF2-40B4-BE49-F238E27FC236}">
                <a16:creationId xmlns:a16="http://schemas.microsoft.com/office/drawing/2014/main" xmlns="" id="{5C1F74DA-73BC-42C3-89E5-EE122AE2915C}"/>
              </a:ext>
            </a:extLst>
          </p:cNvPr>
          <p:cNvSpPr txBox="1"/>
          <p:nvPr/>
        </p:nvSpPr>
        <p:spPr>
          <a:xfrm>
            <a:off x="6836229" y="2002970"/>
            <a:ext cx="78112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3" name="TextBox 12">
            <a:extLst>
              <a:ext uri="{FF2B5EF4-FFF2-40B4-BE49-F238E27FC236}">
                <a16:creationId xmlns:a16="http://schemas.microsoft.com/office/drawing/2014/main" xmlns="" id="{F5FAEB76-26E8-497D-B0A5-A58F935243B4}"/>
              </a:ext>
            </a:extLst>
          </p:cNvPr>
          <p:cNvSpPr txBox="1"/>
          <p:nvPr/>
        </p:nvSpPr>
        <p:spPr>
          <a:xfrm>
            <a:off x="8113486" y="1378857"/>
            <a:ext cx="5660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14" name="TextBox 13">
            <a:extLst>
              <a:ext uri="{FF2B5EF4-FFF2-40B4-BE49-F238E27FC236}">
                <a16:creationId xmlns:a16="http://schemas.microsoft.com/office/drawing/2014/main" xmlns="" id="{B6E3DEFE-EFAC-44ED-9D94-643BD7703CF8}"/>
              </a:ext>
            </a:extLst>
          </p:cNvPr>
          <p:cNvSpPr txBox="1"/>
          <p:nvPr/>
        </p:nvSpPr>
        <p:spPr>
          <a:xfrm>
            <a:off x="9509760" y="2002970"/>
            <a:ext cx="3339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L</a:t>
            </a:r>
          </a:p>
        </p:txBody>
      </p:sp>
      <p:sp>
        <p:nvSpPr>
          <p:cNvPr id="17" name="TextBox 16">
            <a:extLst>
              <a:ext uri="{FF2B5EF4-FFF2-40B4-BE49-F238E27FC236}">
                <a16:creationId xmlns:a16="http://schemas.microsoft.com/office/drawing/2014/main" xmlns="" id="{41A24E8E-4241-4A44-898D-EF2EDA3AD70D}"/>
              </a:ext>
            </a:extLst>
          </p:cNvPr>
          <p:cNvSpPr txBox="1"/>
          <p:nvPr/>
        </p:nvSpPr>
        <p:spPr>
          <a:xfrm>
            <a:off x="6937830" y="3478389"/>
            <a:ext cx="33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a:t>
            </a:r>
          </a:p>
        </p:txBody>
      </p:sp>
      <p:sp>
        <p:nvSpPr>
          <p:cNvPr id="18" name="TextBox 17">
            <a:extLst>
              <a:ext uri="{FF2B5EF4-FFF2-40B4-BE49-F238E27FC236}">
                <a16:creationId xmlns:a16="http://schemas.microsoft.com/office/drawing/2014/main" xmlns="" id="{B44A9063-AE72-463D-933A-33C14BA390EB}"/>
              </a:ext>
            </a:extLst>
          </p:cNvPr>
          <p:cNvSpPr txBox="1"/>
          <p:nvPr/>
        </p:nvSpPr>
        <p:spPr>
          <a:xfrm>
            <a:off x="8215087" y="4180115"/>
            <a:ext cx="3193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9" name="TextBox 18">
            <a:extLst>
              <a:ext uri="{FF2B5EF4-FFF2-40B4-BE49-F238E27FC236}">
                <a16:creationId xmlns:a16="http://schemas.microsoft.com/office/drawing/2014/main" xmlns="" id="{ABF30ECA-87E5-45D6-813E-393BDEC130D3}"/>
              </a:ext>
            </a:extLst>
          </p:cNvPr>
          <p:cNvSpPr txBox="1"/>
          <p:nvPr/>
        </p:nvSpPr>
        <p:spPr>
          <a:xfrm>
            <a:off x="9406393" y="3478390"/>
            <a:ext cx="43732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G</a:t>
            </a:r>
          </a:p>
        </p:txBody>
      </p:sp>
      <p:sp>
        <p:nvSpPr>
          <p:cNvPr id="15" name="Speech Bubble: Oval 14">
            <a:extLst>
              <a:ext uri="{FF2B5EF4-FFF2-40B4-BE49-F238E27FC236}">
                <a16:creationId xmlns:a16="http://schemas.microsoft.com/office/drawing/2014/main" xmlns="" id="{3E0AE1C7-81CB-42DA-A437-CE0906BCC566}"/>
              </a:ext>
            </a:extLst>
          </p:cNvPr>
          <p:cNvSpPr/>
          <p:nvPr/>
        </p:nvSpPr>
        <p:spPr>
          <a:xfrm rot="20735046">
            <a:off x="4727202" y="58137"/>
            <a:ext cx="1660197" cy="113965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TextBox 19">
            <a:extLst>
              <a:ext uri="{FF2B5EF4-FFF2-40B4-BE49-F238E27FC236}">
                <a16:creationId xmlns:a16="http://schemas.microsoft.com/office/drawing/2014/main" xmlns="" id="{A4E38867-E8B4-491C-BCC2-8D68EED78DB3}"/>
              </a:ext>
            </a:extLst>
          </p:cNvPr>
          <p:cNvSpPr txBox="1"/>
          <p:nvPr/>
        </p:nvSpPr>
        <p:spPr>
          <a:xfrm>
            <a:off x="5638800" y="2796209"/>
            <a:ext cx="914400" cy="914400"/>
          </a:xfrm>
          <a:prstGeom prst="rect">
            <a:avLst/>
          </a:prstGeom>
          <a:noFill/>
        </p:spPr>
        <p:txBody>
          <a:bodyPr wrap="square" rtlCol="0">
            <a:spAutoFit/>
          </a:bodyPr>
          <a:lstStyle/>
          <a:p>
            <a:endParaRPr lang="en-CA" dirty="0"/>
          </a:p>
        </p:txBody>
      </p:sp>
      <p:sp>
        <p:nvSpPr>
          <p:cNvPr id="22" name="TextBox 21">
            <a:extLst>
              <a:ext uri="{FF2B5EF4-FFF2-40B4-BE49-F238E27FC236}">
                <a16:creationId xmlns:a16="http://schemas.microsoft.com/office/drawing/2014/main" xmlns="" id="{0FDABEB5-DCEA-4302-9683-62E867E1085E}"/>
              </a:ext>
            </a:extLst>
          </p:cNvPr>
          <p:cNvSpPr txBox="1"/>
          <p:nvPr/>
        </p:nvSpPr>
        <p:spPr>
          <a:xfrm>
            <a:off x="4890052" y="304800"/>
            <a:ext cx="1510748" cy="646331"/>
          </a:xfrm>
          <a:prstGeom prst="rect">
            <a:avLst/>
          </a:prstGeom>
          <a:noFill/>
        </p:spPr>
        <p:txBody>
          <a:bodyPr wrap="square" rtlCol="0">
            <a:spAutoFit/>
          </a:bodyPr>
          <a:lstStyle/>
          <a:p>
            <a:r>
              <a:rPr lang="en-CA" dirty="0"/>
              <a:t>Welcome to the </a:t>
            </a:r>
            <a:r>
              <a:rPr lang="en-CA" dirty="0" smtClean="0"/>
              <a:t>mission</a:t>
            </a:r>
            <a:r>
              <a:rPr lang="en-CA" dirty="0"/>
              <a:t>!</a:t>
            </a:r>
          </a:p>
        </p:txBody>
      </p:sp>
      <p:pic>
        <p:nvPicPr>
          <p:cNvPr id="21" name="Picture 20" descr="A person wearing a uniform&#10;&#10;Description automatically generated with medium confidence">
            <a:extLst>
              <a:ext uri="{FF2B5EF4-FFF2-40B4-BE49-F238E27FC236}">
                <a16:creationId xmlns:a16="http://schemas.microsoft.com/office/drawing/2014/main" xmlns="" id="{74BC9863-378C-492A-91A5-FB0BA93B29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5774" y="294609"/>
            <a:ext cx="6714030" cy="6714030"/>
          </a:xfrm>
          <a:prstGeom prst="rect">
            <a:avLst/>
          </a:prstGeom>
        </p:spPr>
      </p:pic>
    </p:spTree>
    <p:extLst>
      <p:ext uri="{BB962C8B-B14F-4D97-AF65-F5344CB8AC3E}">
        <p14:creationId xmlns:p14="http://schemas.microsoft.com/office/powerpoint/2010/main" val="23306696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249"/>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1250"/>
                                  </p:stCondLst>
                                  <p:childTnLst>
                                    <p:set>
                                      <p:cBhvr>
                                        <p:cTn id="8" dur="1" fill="hold">
                                          <p:stCondLst>
                                            <p:cond delay="249"/>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1500"/>
                                  </p:stCondLst>
                                  <p:childTnLst>
                                    <p:set>
                                      <p:cBhvr>
                                        <p:cTn id="10" dur="1" fill="hold">
                                          <p:stCondLst>
                                            <p:cond delay="24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321732"/>
            <a:ext cx="7058307" cy="1964266"/>
          </a:xfrm>
          <a:prstGeom prst="rect">
            <a:avLst/>
          </a:prstGeom>
          <a:solidFill>
            <a:srgbClr val="683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0C6A44F7-CB24-4822-9E1E-E654400146BF}"/>
              </a:ext>
            </a:extLst>
          </p:cNvPr>
          <p:cNvSpPr txBox="1"/>
          <p:nvPr/>
        </p:nvSpPr>
        <p:spPr>
          <a:xfrm>
            <a:off x="524256" y="516804"/>
            <a:ext cx="6594189" cy="162521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rgbClr val="FFFFFF"/>
                </a:solidFill>
                <a:latin typeface="Verdana" panose="020B0604030504040204" pitchFamily="34" charset="0"/>
                <a:ea typeface="Verdana" panose="020B0604030504040204" pitchFamily="34" charset="0"/>
                <a:cs typeface="+mj-cs"/>
              </a:rPr>
              <a:t>SPEAKER’S CHAIR</a:t>
            </a:r>
          </a:p>
        </p:txBody>
      </p:sp>
      <p:sp>
        <p:nvSpPr>
          <p:cNvPr id="17" name="Rectangle 11">
            <a:extLst>
              <a:ext uri="{FF2B5EF4-FFF2-40B4-BE49-F238E27FC236}">
                <a16:creationId xmlns:a16="http://schemas.microsoft.com/office/drawing/2014/main" xmlns="" id="{36D30126-6314-4A93-B27E-5C66CF781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7217247F-E576-4654-88F6-67E401F79857}"/>
              </a:ext>
            </a:extLst>
          </p:cNvPr>
          <p:cNvPicPr>
            <a:picLocks noChangeAspect="1"/>
          </p:cNvPicPr>
          <p:nvPr/>
        </p:nvPicPr>
        <p:blipFill rotWithShape="1">
          <a:blip r:embed="rId2">
            <a:extLst>
              <a:ext uri="{28A0092B-C50C-407E-A947-70E740481C1C}">
                <a14:useLocalDpi xmlns:a14="http://schemas.microsoft.com/office/drawing/2010/main" val="0"/>
              </a:ext>
            </a:extLst>
          </a:blip>
          <a:srcRect l="3065" r="3935"/>
          <a:stretch/>
        </p:blipFill>
        <p:spPr>
          <a:xfrm>
            <a:off x="2726164" y="2660287"/>
            <a:ext cx="2261069" cy="3646887"/>
          </a:xfrm>
          <a:prstGeom prst="rect">
            <a:avLst/>
          </a:prstGeom>
        </p:spPr>
      </p:pic>
      <p:sp>
        <p:nvSpPr>
          <p:cNvPr id="18" name="Rectangle 13">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8FAE49D7-6BE0-4326-B13F-A67893F61D58}"/>
              </a:ext>
            </a:extLst>
          </p:cNvPr>
          <p:cNvSpPr txBox="1"/>
          <p:nvPr/>
        </p:nvSpPr>
        <p:spPr>
          <a:xfrm>
            <a:off x="7582563" y="321732"/>
            <a:ext cx="4085181" cy="6105572"/>
          </a:xfrm>
          <a:prstGeom prst="rect">
            <a:avLst/>
          </a:prstGeom>
        </p:spPr>
        <p:txBody>
          <a:bodyPr vert="horz" lIns="91440" tIns="45720" rIns="91440" bIns="45720" rtlCol="0" anchor="ctr">
            <a:normAutofit fontScale="92500" lnSpcReduction="20000"/>
          </a:bodyPr>
          <a:lstStyle/>
          <a:p>
            <a:pPr marL="285750" indent="-228600">
              <a:lnSpc>
                <a:spcPct val="110000"/>
              </a:lnSpc>
              <a:spcAft>
                <a:spcPts val="600"/>
              </a:spcAft>
              <a:buFont typeface="Arial" panose="020B0604020202020204" pitchFamily="34" charset="0"/>
              <a:buChar char="•"/>
            </a:pPr>
            <a:r>
              <a:rPr lang="en-US" b="0" i="0" dirty="0" smtClean="0">
                <a:solidFill>
                  <a:srgbClr val="FFFFFF"/>
                </a:solidFill>
                <a:effectLst/>
                <a:latin typeface="Verdana" panose="020B0604030504040204" pitchFamily="34" charset="0"/>
                <a:ea typeface="Verdana" panose="020B0604030504040204" pitchFamily="34" charset="0"/>
              </a:rPr>
              <a:t>The </a:t>
            </a:r>
            <a:r>
              <a:rPr lang="en-US" b="0" i="0" dirty="0">
                <a:solidFill>
                  <a:srgbClr val="FFFFFF"/>
                </a:solidFill>
                <a:effectLst/>
                <a:latin typeface="Verdana" panose="020B0604030504040204" pitchFamily="34" charset="0"/>
                <a:ea typeface="Verdana" panose="020B0604030504040204" pitchFamily="34" charset="0"/>
              </a:rPr>
              <a:t>newly elected speaker, by tradition, pretends </a:t>
            </a:r>
            <a:r>
              <a:rPr lang="en-US" dirty="0">
                <a:solidFill>
                  <a:srgbClr val="FFFFFF"/>
                </a:solidFill>
                <a:latin typeface="Verdana" panose="020B0604030504040204" pitchFamily="34" charset="0"/>
                <a:ea typeface="Verdana" panose="020B0604030504040204" pitchFamily="34" charset="0"/>
              </a:rPr>
              <a:t>to resist </a:t>
            </a:r>
            <a:r>
              <a:rPr lang="en-US" b="0" i="0" dirty="0">
                <a:solidFill>
                  <a:srgbClr val="FFFFFF"/>
                </a:solidFill>
                <a:effectLst/>
                <a:latin typeface="Verdana" panose="020B0604030504040204" pitchFamily="34" charset="0"/>
                <a:ea typeface="Verdana" panose="020B0604030504040204" pitchFamily="34" charset="0"/>
              </a:rPr>
              <a:t>as he or she is </a:t>
            </a:r>
            <a:r>
              <a:rPr lang="en-US" b="0" i="0" dirty="0" smtClean="0">
                <a:solidFill>
                  <a:srgbClr val="FFFFFF"/>
                </a:solidFill>
                <a:effectLst/>
                <a:latin typeface="Verdana" panose="020B0604030504040204" pitchFamily="34" charset="0"/>
                <a:ea typeface="Verdana" panose="020B0604030504040204" pitchFamily="34" charset="0"/>
              </a:rPr>
              <a:t>“dragged” </a:t>
            </a:r>
            <a:r>
              <a:rPr lang="en-US" b="0" i="0" dirty="0">
                <a:solidFill>
                  <a:srgbClr val="FFFFFF"/>
                </a:solidFill>
                <a:effectLst/>
                <a:latin typeface="Verdana" panose="020B0604030504040204" pitchFamily="34" charset="0"/>
                <a:ea typeface="Verdana" panose="020B0604030504040204" pitchFamily="34" charset="0"/>
              </a:rPr>
              <a:t>to the chair. This has been done dating back to when British speakers risked execution if the news they reported to the king was not favourable.</a:t>
            </a:r>
          </a:p>
          <a:p>
            <a:pPr marL="285750" indent="-228600">
              <a:lnSpc>
                <a:spcPct val="110000"/>
              </a:lnSpc>
              <a:spcAft>
                <a:spcPts val="600"/>
              </a:spcAft>
              <a:buFont typeface="Arial" panose="020B0604020202020204" pitchFamily="34" charset="0"/>
              <a:buChar char="•"/>
            </a:pPr>
            <a:r>
              <a:rPr lang="en-US" b="0" i="0" dirty="0">
                <a:solidFill>
                  <a:srgbClr val="FFFFFF"/>
                </a:solidFill>
                <a:effectLst/>
                <a:latin typeface="Verdana" panose="020B0604030504040204" pitchFamily="34" charset="0"/>
                <a:ea typeface="Verdana" panose="020B0604030504040204" pitchFamily="34" charset="0"/>
              </a:rPr>
              <a:t>In keeping with </a:t>
            </a:r>
            <a:r>
              <a:rPr lang="en-US" b="0" i="0" dirty="0" smtClean="0">
                <a:solidFill>
                  <a:srgbClr val="FFFFFF"/>
                </a:solidFill>
                <a:effectLst/>
                <a:latin typeface="Verdana" panose="020B0604030504040204" pitchFamily="34" charset="0"/>
                <a:ea typeface="Verdana" panose="020B0604030504040204" pitchFamily="34" charset="0"/>
              </a:rPr>
              <a:t>parliamentary </a:t>
            </a:r>
            <a:r>
              <a:rPr lang="en-US" b="0" i="0" dirty="0">
                <a:solidFill>
                  <a:srgbClr val="FFFFFF"/>
                </a:solidFill>
                <a:effectLst/>
                <a:latin typeface="Verdana" panose="020B0604030504040204" pitchFamily="34" charset="0"/>
                <a:ea typeface="Verdana" panose="020B0604030504040204" pitchFamily="34" charset="0"/>
              </a:rPr>
              <a:t>traditions, debate is guided by the </a:t>
            </a:r>
            <a:r>
              <a:rPr lang="en-US" b="0" i="0" dirty="0" smtClean="0">
                <a:solidFill>
                  <a:srgbClr val="FFFFFF"/>
                </a:solidFill>
                <a:effectLst/>
                <a:latin typeface="Verdana" panose="020B0604030504040204" pitchFamily="34" charset="0"/>
                <a:ea typeface="Verdana" panose="020B0604030504040204" pitchFamily="34" charset="0"/>
              </a:rPr>
              <a:t>speaker</a:t>
            </a:r>
            <a:r>
              <a:rPr lang="en-US" b="0" i="0" dirty="0">
                <a:solidFill>
                  <a:srgbClr val="FFFFFF"/>
                </a:solidFill>
                <a:effectLst/>
                <a:latin typeface="Verdana" panose="020B0604030504040204" pitchFamily="34" charset="0"/>
                <a:ea typeface="Verdana" panose="020B0604030504040204" pitchFamily="34" charset="0"/>
              </a:rPr>
              <a:t>.</a:t>
            </a:r>
          </a:p>
          <a:p>
            <a:pPr marL="285750" indent="-228600">
              <a:lnSpc>
                <a:spcPct val="110000"/>
              </a:lnSpc>
              <a:spcAft>
                <a:spcPts val="600"/>
              </a:spcAft>
              <a:buFont typeface="Arial" panose="020B0604020202020204" pitchFamily="34" charset="0"/>
              <a:buChar char="•"/>
            </a:pPr>
            <a:r>
              <a:rPr lang="en-US" b="0" i="0" dirty="0">
                <a:solidFill>
                  <a:srgbClr val="FFFFFF"/>
                </a:solidFill>
                <a:effectLst/>
                <a:latin typeface="Verdana" panose="020B0604030504040204" pitchFamily="34" charset="0"/>
                <a:ea typeface="Verdana" panose="020B0604030504040204" pitchFamily="34" charset="0"/>
              </a:rPr>
              <a:t>It is the </a:t>
            </a:r>
            <a:r>
              <a:rPr lang="en-US" b="0" i="0" dirty="0" smtClean="0">
                <a:solidFill>
                  <a:srgbClr val="FFFFFF"/>
                </a:solidFill>
                <a:effectLst/>
                <a:latin typeface="Verdana" panose="020B0604030504040204" pitchFamily="34" charset="0"/>
                <a:ea typeface="Verdana" panose="020B0604030504040204" pitchFamily="34" charset="0"/>
              </a:rPr>
              <a:t>speaker’s </a:t>
            </a:r>
            <a:r>
              <a:rPr lang="en-US" b="0" i="0" dirty="0">
                <a:solidFill>
                  <a:srgbClr val="FFFFFF"/>
                </a:solidFill>
                <a:effectLst/>
                <a:latin typeface="Verdana" panose="020B0604030504040204" pitchFamily="34" charset="0"/>
                <a:ea typeface="Verdana" panose="020B0604030504040204" pitchFamily="34" charset="0"/>
              </a:rPr>
              <a:t>job to assist the House of Commons in moving through its daily agenda and to rule on disputes about proper </a:t>
            </a:r>
            <a:r>
              <a:rPr lang="en-US" b="0" i="0" dirty="0" smtClean="0">
                <a:solidFill>
                  <a:srgbClr val="FFFFFF"/>
                </a:solidFill>
                <a:effectLst/>
                <a:latin typeface="Verdana" panose="020B0604030504040204" pitchFamily="34" charset="0"/>
                <a:ea typeface="Verdana" panose="020B0604030504040204" pitchFamily="34" charset="0"/>
              </a:rPr>
              <a:t>parliamentary </a:t>
            </a:r>
            <a:r>
              <a:rPr lang="en-US" b="0" i="0" dirty="0">
                <a:solidFill>
                  <a:srgbClr val="FFFFFF"/>
                </a:solidFill>
                <a:effectLst/>
                <a:latin typeface="Verdana" panose="020B0604030504040204" pitchFamily="34" charset="0"/>
                <a:ea typeface="Verdana" panose="020B0604030504040204" pitchFamily="34" charset="0"/>
              </a:rPr>
              <a:t>practices or procedures.</a:t>
            </a:r>
          </a:p>
          <a:p>
            <a:pPr marL="285750" indent="-228600">
              <a:lnSpc>
                <a:spcPct val="110000"/>
              </a:lnSpc>
              <a:spcAft>
                <a:spcPts val="600"/>
              </a:spcAft>
              <a:buFont typeface="Arial" panose="020B0604020202020204" pitchFamily="34" charset="0"/>
              <a:buChar char="•"/>
            </a:pPr>
            <a:r>
              <a:rPr lang="en-US" b="0" i="0" dirty="0">
                <a:solidFill>
                  <a:srgbClr val="FFFFFF"/>
                </a:solidFill>
                <a:effectLst/>
                <a:latin typeface="Verdana" panose="020B0604030504040204" pitchFamily="34" charset="0"/>
                <a:ea typeface="Verdana" panose="020B0604030504040204" pitchFamily="34" charset="0"/>
              </a:rPr>
              <a:t>The chair remains a strong symbol, a concrete reminder of the authority of the </a:t>
            </a:r>
            <a:r>
              <a:rPr lang="en-US" b="0" i="0" dirty="0" smtClean="0">
                <a:solidFill>
                  <a:srgbClr val="FFFFFF"/>
                </a:solidFill>
                <a:effectLst/>
                <a:latin typeface="Verdana" panose="020B0604030504040204" pitchFamily="34" charset="0"/>
                <a:ea typeface="Verdana" panose="020B0604030504040204" pitchFamily="34" charset="0"/>
              </a:rPr>
              <a:t>speaker</a:t>
            </a:r>
            <a:r>
              <a:rPr lang="en-US" dirty="0" smtClean="0">
                <a:solidFill>
                  <a:srgbClr val="FFFFFF"/>
                </a:solidFill>
                <a:latin typeface="Verdana" panose="020B0604030504040204" pitchFamily="34" charset="0"/>
                <a:ea typeface="Verdana" panose="020B0604030504040204" pitchFamily="34" charset="0"/>
              </a:rPr>
              <a:t> </a:t>
            </a:r>
            <a:r>
              <a:rPr lang="en-US" dirty="0">
                <a:solidFill>
                  <a:srgbClr val="FFFFFF"/>
                </a:solidFill>
                <a:latin typeface="Verdana" panose="020B0604030504040204" pitchFamily="34" charset="0"/>
                <a:ea typeface="Verdana" panose="020B0604030504040204" pitchFamily="34" charset="0"/>
              </a:rPr>
              <a:t>to regulate debate, to maintain order and to ensure the free expression of all opinions. </a:t>
            </a:r>
            <a:endParaRPr lang="en-US" b="0" i="0" dirty="0">
              <a:solidFill>
                <a:srgbClr val="FFFFFF"/>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84415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36D30126-6314-4A93-B27E-5C66CF781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floor, indoor, red, living&#10;&#10;Description automatically generated">
            <a:extLst>
              <a:ext uri="{FF2B5EF4-FFF2-40B4-BE49-F238E27FC236}">
                <a16:creationId xmlns:a16="http://schemas.microsoft.com/office/drawing/2014/main" xmlns="" id="{D9750B72-3583-4310-8609-DFFBCFCF6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441" y="549714"/>
            <a:ext cx="4862516" cy="3646887"/>
          </a:xfrm>
          <a:prstGeom prst="rect">
            <a:avLst/>
          </a:prstGeom>
        </p:spPr>
      </p:pic>
      <p:sp>
        <p:nvSpPr>
          <p:cNvPr id="13" name="Rectangle 12">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0891"/>
            <a:ext cx="7058307" cy="1964266"/>
          </a:xfrm>
          <a:prstGeom prst="rect">
            <a:avLst/>
          </a:prstGeom>
          <a:solidFill>
            <a:srgbClr val="944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5A3B0EC9-7F20-444E-960F-8150C5E36307}"/>
              </a:ext>
            </a:extLst>
          </p:cNvPr>
          <p:cNvSpPr txBox="1"/>
          <p:nvPr/>
        </p:nvSpPr>
        <p:spPr>
          <a:xfrm>
            <a:off x="524256" y="4765963"/>
            <a:ext cx="6594189" cy="162521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kern="1200" dirty="0">
                <a:solidFill>
                  <a:srgbClr val="FFFFFF"/>
                </a:solidFill>
                <a:latin typeface="Verdana" panose="020B0604030504040204" pitchFamily="34" charset="0"/>
                <a:ea typeface="Verdana" panose="020B0604030504040204" pitchFamily="34" charset="0"/>
                <a:cs typeface="+mj-cs"/>
              </a:rPr>
              <a:t>CHAIR OF THE SPEAKER OF THE SENATE</a:t>
            </a:r>
          </a:p>
        </p:txBody>
      </p:sp>
      <p:sp>
        <p:nvSpPr>
          <p:cNvPr id="15" name="Rectangle 14">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C81B5795-E10F-49C4-ACEA-40B642D2CB94}"/>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marL="342900" indent="-342900">
              <a:spcAft>
                <a:spcPts val="600"/>
              </a:spcAft>
              <a:buFont typeface="Arial" panose="020B0604020202020204" pitchFamily="34" charset="0"/>
              <a:buChar char="•"/>
            </a:pPr>
            <a:r>
              <a:rPr lang="en-US" sz="2000" dirty="0" smtClean="0">
                <a:solidFill>
                  <a:srgbClr val="FFFFFF"/>
                </a:solidFill>
                <a:latin typeface="Verdana" panose="020B0604030504040204" pitchFamily="34" charset="0"/>
                <a:ea typeface="Verdana" panose="020B0604030504040204" pitchFamily="34" charset="0"/>
              </a:rPr>
              <a:t>Behind </a:t>
            </a:r>
            <a:r>
              <a:rPr lang="en-US" sz="2000" dirty="0">
                <a:solidFill>
                  <a:srgbClr val="FFFFFF"/>
                </a:solidFill>
                <a:latin typeface="Verdana" panose="020B0604030504040204" pitchFamily="34" charset="0"/>
                <a:ea typeface="Verdana" panose="020B0604030504040204" pitchFamily="34" charset="0"/>
              </a:rPr>
              <a:t>the </a:t>
            </a:r>
            <a:r>
              <a:rPr lang="en-US" sz="2000" dirty="0" smtClean="0">
                <a:solidFill>
                  <a:srgbClr val="FFFFFF"/>
                </a:solidFill>
                <a:latin typeface="Verdana" panose="020B0604030504040204" pitchFamily="34" charset="0"/>
                <a:ea typeface="Verdana" panose="020B0604030504040204" pitchFamily="34" charset="0"/>
              </a:rPr>
              <a:t>speaker </a:t>
            </a:r>
            <a:r>
              <a:rPr lang="en-US" sz="2000" dirty="0">
                <a:solidFill>
                  <a:srgbClr val="FFFFFF"/>
                </a:solidFill>
                <a:latin typeface="Verdana" panose="020B0604030504040204" pitchFamily="34" charset="0"/>
                <a:ea typeface="Verdana" panose="020B0604030504040204" pitchFamily="34" charset="0"/>
              </a:rPr>
              <a:t>are two </a:t>
            </a:r>
            <a:r>
              <a:rPr lang="en-US" sz="2000" dirty="0" smtClean="0">
                <a:solidFill>
                  <a:srgbClr val="FFFFFF"/>
                </a:solidFill>
                <a:latin typeface="Verdana" panose="020B0604030504040204" pitchFamily="34" charset="0"/>
                <a:ea typeface="Verdana" panose="020B0604030504040204" pitchFamily="34" charset="0"/>
              </a:rPr>
              <a:t>thrones.</a:t>
            </a:r>
            <a:endParaRPr lang="en-US" sz="2000" dirty="0">
              <a:solidFill>
                <a:srgbClr val="FFFFFF"/>
              </a:solidFill>
              <a:latin typeface="Verdana" panose="020B0604030504040204" pitchFamily="34" charset="0"/>
              <a:ea typeface="Verdana" panose="020B0604030504040204" pitchFamily="34" charset="0"/>
            </a:endParaRPr>
          </a:p>
          <a:p>
            <a:pPr marL="342900" indent="-342900">
              <a:spcAft>
                <a:spcPts val="600"/>
              </a:spcAft>
              <a:buFont typeface="Arial" panose="020B0604020202020204" pitchFamily="34" charset="0"/>
              <a:buChar char="•"/>
            </a:pPr>
            <a:r>
              <a:rPr lang="en-US" sz="2000" dirty="0" smtClean="0">
                <a:solidFill>
                  <a:srgbClr val="FFFFFF"/>
                </a:solidFill>
                <a:latin typeface="Verdana" panose="020B0604030504040204" pitchFamily="34" charset="0"/>
                <a:ea typeface="Verdana" panose="020B0604030504040204" pitchFamily="34" charset="0"/>
              </a:rPr>
              <a:t>The </a:t>
            </a:r>
            <a:r>
              <a:rPr lang="en-US" sz="2000" dirty="0">
                <a:solidFill>
                  <a:srgbClr val="FFFFFF"/>
                </a:solidFill>
                <a:latin typeface="Verdana" panose="020B0604030504040204" pitchFamily="34" charset="0"/>
                <a:ea typeface="Verdana" panose="020B0604030504040204" pitchFamily="34" charset="0"/>
              </a:rPr>
              <a:t>larger is used exclusively by the </a:t>
            </a:r>
            <a:r>
              <a:rPr lang="en-US" sz="2000" dirty="0" smtClean="0">
                <a:solidFill>
                  <a:srgbClr val="FFFFFF"/>
                </a:solidFill>
                <a:latin typeface="Verdana" panose="020B0604030504040204" pitchFamily="34" charset="0"/>
                <a:ea typeface="Verdana" panose="020B0604030504040204" pitchFamily="34" charset="0"/>
              </a:rPr>
              <a:t>monarch </a:t>
            </a:r>
            <a:r>
              <a:rPr lang="en-US" sz="2000" dirty="0">
                <a:solidFill>
                  <a:srgbClr val="FFFFFF"/>
                </a:solidFill>
                <a:latin typeface="Verdana" panose="020B0604030504040204" pitchFamily="34" charset="0"/>
                <a:ea typeface="Verdana" panose="020B0604030504040204" pitchFamily="34" charset="0"/>
              </a:rPr>
              <a:t>or </a:t>
            </a:r>
            <a:r>
              <a:rPr lang="en-US" sz="2000" dirty="0" smtClean="0">
                <a:solidFill>
                  <a:srgbClr val="FFFFFF"/>
                </a:solidFill>
                <a:latin typeface="Verdana" panose="020B0604030504040204" pitchFamily="34" charset="0"/>
                <a:ea typeface="Verdana" panose="020B0604030504040204" pitchFamily="34" charset="0"/>
              </a:rPr>
              <a:t>governor general</a:t>
            </a:r>
            <a:r>
              <a:rPr lang="en-US" sz="2000" dirty="0">
                <a:solidFill>
                  <a:srgbClr val="FFFFFF"/>
                </a:solidFill>
                <a:latin typeface="Verdana" panose="020B0604030504040204" pitchFamily="34" charset="0"/>
                <a:ea typeface="Verdana" panose="020B0604030504040204" pitchFamily="34" charset="0"/>
              </a:rPr>
              <a:t>.</a:t>
            </a:r>
          </a:p>
          <a:p>
            <a:pPr marL="342900" indent="-342900">
              <a:spcAft>
                <a:spcPts val="600"/>
              </a:spcAft>
              <a:buFont typeface="Arial" panose="020B0604020202020204" pitchFamily="34" charset="0"/>
              <a:buChar char="•"/>
            </a:pPr>
            <a:r>
              <a:rPr lang="en-US" sz="2000" dirty="0">
                <a:solidFill>
                  <a:srgbClr val="FFFFFF"/>
                </a:solidFill>
                <a:latin typeface="Verdana" panose="020B0604030504040204" pitchFamily="34" charset="0"/>
                <a:ea typeface="Verdana" panose="020B0604030504040204" pitchFamily="34" charset="0"/>
              </a:rPr>
              <a:t>The other chair is for his or her consort</a:t>
            </a:r>
            <a:r>
              <a:rPr lang="en-US" sz="2000" dirty="0" smtClean="0">
                <a:solidFill>
                  <a:srgbClr val="FFFFFF"/>
                </a:solidFill>
                <a:latin typeface="Verdana" panose="020B0604030504040204" pitchFamily="34" charset="0"/>
                <a:ea typeface="Verdana" panose="020B0604030504040204" pitchFamily="34" charset="0"/>
              </a:rPr>
              <a:t>.</a:t>
            </a:r>
            <a:endParaRPr lang="en-US" sz="2000" dirty="0">
              <a:solidFill>
                <a:srgbClr val="FFFFF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50015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321732"/>
            <a:ext cx="7058307" cy="1964266"/>
          </a:xfrm>
          <a:prstGeom prst="rect">
            <a:avLst/>
          </a:prstGeom>
          <a:solidFill>
            <a:srgbClr val="89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637DA455-8312-49A9-9C8A-6C75C951EA4E}"/>
              </a:ext>
            </a:extLst>
          </p:cNvPr>
          <p:cNvSpPr txBox="1"/>
          <p:nvPr/>
        </p:nvSpPr>
        <p:spPr>
          <a:xfrm>
            <a:off x="524256" y="516804"/>
            <a:ext cx="6594189" cy="1625210"/>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400" b="0" i="0" u="none" strike="noStrike" kern="1200" cap="none" spc="0" normalizeH="0" baseline="0" noProof="0">
                <a:ln>
                  <a:noFill/>
                </a:ln>
                <a:solidFill>
                  <a:srgbClr val="FFFFFF"/>
                </a:solidFill>
                <a:effectLst/>
                <a:uLnTx/>
                <a:uFillTx/>
                <a:latin typeface="+mj-lt"/>
                <a:ea typeface="+mj-ea"/>
                <a:cs typeface="+mj-cs"/>
              </a:rPr>
              <a:t>OPENING OF PARLIAMENT</a:t>
            </a:r>
          </a:p>
        </p:txBody>
      </p:sp>
      <p:sp>
        <p:nvSpPr>
          <p:cNvPr id="13" name="Rectangle 12">
            <a:extLst>
              <a:ext uri="{FF2B5EF4-FFF2-40B4-BE49-F238E27FC236}">
                <a16:creationId xmlns:a16="http://schemas.microsoft.com/office/drawing/2014/main" xmlns="" id="{36D30126-6314-4A93-B27E-5C66CF781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4D36F22F-507A-45DD-8749-D3D120571B0A}"/>
              </a:ext>
            </a:extLst>
          </p:cNvPr>
          <p:cNvPicPr>
            <a:picLocks noChangeAspect="1"/>
          </p:cNvPicPr>
          <p:nvPr/>
        </p:nvPicPr>
        <p:blipFill rotWithShape="1">
          <a:blip r:embed="rId2"/>
          <a:srcRect l="15124" r="12723" b="1"/>
          <a:stretch/>
        </p:blipFill>
        <p:spPr>
          <a:xfrm>
            <a:off x="2102456" y="2660287"/>
            <a:ext cx="3508485" cy="3646887"/>
          </a:xfrm>
          <a:prstGeom prst="rect">
            <a:avLst/>
          </a:prstGeom>
        </p:spPr>
      </p:pic>
      <p:sp>
        <p:nvSpPr>
          <p:cNvPr id="15" name="Rectangle 14">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FBADBBDF-1F18-4C73-928D-DA2431A16B8D}"/>
              </a:ext>
            </a:extLst>
          </p:cNvPr>
          <p:cNvSpPr txBox="1"/>
          <p:nvPr/>
        </p:nvSpPr>
        <p:spPr>
          <a:xfrm>
            <a:off x="8029319" y="917725"/>
            <a:ext cx="3424739" cy="4852362"/>
          </a:xfrm>
          <a:prstGeom prst="rect">
            <a:avLst/>
          </a:prstGeom>
        </p:spPr>
        <p:txBody>
          <a:bodyPr vert="horz" lIns="91440" tIns="45720" rIns="91440" bIns="45720" rtlCol="0" anchor="ctr">
            <a:normAutofit lnSpcReduction="10000"/>
          </a:bodyPr>
          <a:lstStyle/>
          <a:p>
            <a:pPr marL="285750" lvl="0" indent="-285750">
              <a:lnSpc>
                <a:spcPct val="110000"/>
              </a:lnSpc>
              <a:spcAft>
                <a:spcPts val="1200"/>
              </a:spcAft>
              <a:buFont typeface="Arial" panose="020B0604020202020204" pitchFamily="34" charset="0"/>
              <a:buChar char="•"/>
            </a:pPr>
            <a:r>
              <a:rPr lang="en-US" sz="1700" b="0" i="0" dirty="0">
                <a:solidFill>
                  <a:srgbClr val="FFFFFF"/>
                </a:solidFill>
                <a:latin typeface="Verdana" panose="020B0604030504040204" pitchFamily="34" charset="0"/>
                <a:ea typeface="Verdana" panose="020B0604030504040204" pitchFamily="34" charset="0"/>
                <a:cs typeface="Verdana" panose="020B0604030504040204" pitchFamily="34" charset="0"/>
              </a:rPr>
              <a:t>A general election is followed by a new </a:t>
            </a:r>
            <a:r>
              <a:rPr lang="en-US" sz="1700" b="0" i="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parliament</a:t>
            </a:r>
            <a:r>
              <a:rPr lang="en-US" sz="1700" b="0" i="0" dirty="0">
                <a:solidFill>
                  <a:srgbClr val="FFFFFF"/>
                </a:solidFill>
                <a:latin typeface="Verdana" panose="020B0604030504040204" pitchFamily="34" charset="0"/>
                <a:ea typeface="Verdana" panose="020B0604030504040204" pitchFamily="34" charset="0"/>
                <a:cs typeface="Verdana" panose="020B0604030504040204" pitchFamily="34" charset="0"/>
              </a:rPr>
              <a:t>. When all elected </a:t>
            </a:r>
            <a:r>
              <a:rPr lang="en-US" sz="1700" b="0" i="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members </a:t>
            </a:r>
            <a:r>
              <a:rPr lang="en-US" sz="1700" b="0" i="0" dirty="0">
                <a:solidFill>
                  <a:srgbClr val="FFFFFF"/>
                </a:solidFill>
                <a:latin typeface="Verdana" panose="020B0604030504040204" pitchFamily="34" charset="0"/>
                <a:ea typeface="Verdana" panose="020B0604030504040204" pitchFamily="34" charset="0"/>
                <a:cs typeface="Verdana" panose="020B0604030504040204" pitchFamily="34" charset="0"/>
              </a:rPr>
              <a:t>of </a:t>
            </a:r>
            <a:r>
              <a:rPr lang="en-US" sz="1700" b="0" i="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parliament </a:t>
            </a:r>
            <a:r>
              <a:rPr lang="en-US" sz="1700" b="0" i="0" dirty="0">
                <a:solidFill>
                  <a:srgbClr val="FFFFFF"/>
                </a:solidFill>
                <a:latin typeface="Verdana" panose="020B0604030504040204" pitchFamily="34" charset="0"/>
                <a:ea typeface="Verdana" panose="020B0604030504040204" pitchFamily="34" charset="0"/>
                <a:cs typeface="Verdana" panose="020B0604030504040204" pitchFamily="34" charset="0"/>
              </a:rPr>
              <a:t>are sworn in the first session begins.  </a:t>
            </a:r>
          </a:p>
          <a:p>
            <a:pPr marL="285750" indent="-285750">
              <a:lnSpc>
                <a:spcPct val="110000"/>
              </a:lnSpc>
              <a:spcAft>
                <a:spcPts val="1200"/>
              </a:spcAft>
              <a:buFont typeface="Arial" panose="020B0604020202020204" pitchFamily="34" charset="0"/>
              <a:buChar char="•"/>
            </a:pPr>
            <a:r>
              <a:rPr lang="en-US" sz="1700" b="0" i="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On </a:t>
            </a:r>
            <a:r>
              <a:rPr lang="en-US" sz="1700" b="0" i="0" dirty="0">
                <a:solidFill>
                  <a:srgbClr val="FFFFFF"/>
                </a:solidFill>
                <a:latin typeface="Verdana" panose="020B0604030504040204" pitchFamily="34" charset="0"/>
                <a:ea typeface="Verdana" panose="020B0604030504040204" pitchFamily="34" charset="0"/>
                <a:cs typeface="Verdana" panose="020B0604030504040204" pitchFamily="34" charset="0"/>
              </a:rPr>
              <a:t>the day of the Speech from the Throne, the </a:t>
            </a:r>
            <a:r>
              <a:rPr lang="en-US" sz="1700" b="0" i="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governor general </a:t>
            </a:r>
            <a:r>
              <a:rPr lang="en-US" sz="1700" b="0" i="0" dirty="0">
                <a:solidFill>
                  <a:srgbClr val="FFFFFF"/>
                </a:solidFill>
                <a:latin typeface="Verdana" panose="020B0604030504040204" pitchFamily="34" charset="0"/>
                <a:ea typeface="Verdana" panose="020B0604030504040204" pitchFamily="34" charset="0"/>
                <a:cs typeface="Verdana" panose="020B0604030504040204" pitchFamily="34" charset="0"/>
              </a:rPr>
              <a:t>sends the </a:t>
            </a:r>
            <a:r>
              <a:rPr lang="en-US" sz="1700" b="0" i="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usher </a:t>
            </a:r>
            <a:r>
              <a:rPr lang="en-US" sz="1700" b="0" i="0" dirty="0">
                <a:solidFill>
                  <a:srgbClr val="FFFFFF"/>
                </a:solidFill>
                <a:latin typeface="Verdana" panose="020B0604030504040204" pitchFamily="34" charset="0"/>
                <a:ea typeface="Verdana" panose="020B0604030504040204" pitchFamily="34" charset="0"/>
                <a:cs typeface="Verdana" panose="020B0604030504040204" pitchFamily="34" charset="0"/>
              </a:rPr>
              <a:t>of the </a:t>
            </a:r>
            <a:r>
              <a:rPr lang="en-US" sz="1700" b="0" i="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black rod </a:t>
            </a:r>
            <a:r>
              <a:rPr lang="en-US" sz="1700" b="0" i="0" dirty="0">
                <a:solidFill>
                  <a:srgbClr val="FFFFFF"/>
                </a:solidFill>
                <a:latin typeface="Verdana" panose="020B0604030504040204" pitchFamily="34" charset="0"/>
                <a:ea typeface="Verdana" panose="020B0604030504040204" pitchFamily="34" charset="0"/>
                <a:cs typeface="Verdana" panose="020B0604030504040204" pitchFamily="34" charset="0"/>
              </a:rPr>
              <a:t>to knock on the doors of the House of Commons and to call all </a:t>
            </a:r>
            <a:r>
              <a:rPr lang="en-US" sz="1700" b="0" i="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members </a:t>
            </a:r>
            <a:r>
              <a:rPr lang="en-US" sz="1700" b="0" i="0" dirty="0">
                <a:solidFill>
                  <a:srgbClr val="FFFFFF"/>
                </a:solidFill>
                <a:latin typeface="Verdana" panose="020B0604030504040204" pitchFamily="34" charset="0"/>
                <a:ea typeface="Verdana" panose="020B0604030504040204" pitchFamily="34" charset="0"/>
                <a:cs typeface="Verdana" panose="020B0604030504040204" pitchFamily="34" charset="0"/>
              </a:rPr>
              <a:t>of </a:t>
            </a:r>
            <a:r>
              <a:rPr lang="en-US" sz="1700" b="0" i="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parliament </a:t>
            </a:r>
            <a:r>
              <a:rPr lang="en-US" sz="1700" b="0" i="0" dirty="0">
                <a:solidFill>
                  <a:srgbClr val="FFFFFF"/>
                </a:solidFill>
                <a:latin typeface="Verdana" panose="020B0604030504040204" pitchFamily="34" charset="0"/>
                <a:ea typeface="Verdana" panose="020B0604030504040204" pitchFamily="34" charset="0"/>
                <a:cs typeface="Verdana" panose="020B0604030504040204" pitchFamily="34" charset="0"/>
              </a:rPr>
              <a:t>to the Senate.</a:t>
            </a:r>
          </a:p>
          <a:p>
            <a:pPr marL="285750" indent="-285750">
              <a:lnSpc>
                <a:spcPct val="110000"/>
              </a:lnSpc>
              <a:spcAft>
                <a:spcPts val="1200"/>
              </a:spcAft>
              <a:buFont typeface="Arial" panose="020B0604020202020204" pitchFamily="34" charset="0"/>
              <a:buChar char="•"/>
            </a:pPr>
            <a:r>
              <a:rPr lang="en-US" sz="1700" b="0" i="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Each </a:t>
            </a:r>
            <a:r>
              <a:rPr lang="en-US" sz="1700" b="0" i="0" dirty="0">
                <a:solidFill>
                  <a:srgbClr val="FFFFFF"/>
                </a:solidFill>
                <a:latin typeface="Verdana" panose="020B0604030504040204" pitchFamily="34" charset="0"/>
                <a:ea typeface="Verdana" panose="020B0604030504040204" pitchFamily="34" charset="0"/>
                <a:cs typeface="Verdana" panose="020B0604030504040204" pitchFamily="34" charset="0"/>
              </a:rPr>
              <a:t>session begins with a ceremony for the Speech from the Throne. </a:t>
            </a:r>
            <a:endParaRPr lang="en-US" sz="1700" dirty="0">
              <a:solidFill>
                <a:srgbClr val="FFFFFF"/>
              </a:solidFill>
            </a:endParaRPr>
          </a:p>
        </p:txBody>
      </p:sp>
    </p:spTree>
    <p:extLst>
      <p:ext uri="{BB962C8B-B14F-4D97-AF65-F5344CB8AC3E}">
        <p14:creationId xmlns:p14="http://schemas.microsoft.com/office/powerpoint/2010/main" val="3358482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898C3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A5EADDA6-2D25-44B9-9ECA-065BAE412D58}"/>
              </a:ext>
            </a:extLst>
          </p:cNvPr>
          <p:cNvPicPr>
            <a:picLocks noChangeAspect="1"/>
          </p:cNvPicPr>
          <p:nvPr/>
        </p:nvPicPr>
        <p:blipFill rotWithShape="1">
          <a:blip r:embed="rId2"/>
          <a:srcRect r="-1" b="22410"/>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A25D7825-0AAD-40E8-B532-946094575846}"/>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marL="342900" indent="-342900">
              <a:spcAft>
                <a:spcPts val="1200"/>
              </a:spcAft>
              <a:buFont typeface="Arial" panose="020B0604020202020204" pitchFamily="34" charset="0"/>
              <a:buChar char="•"/>
            </a:pPr>
            <a:r>
              <a:rPr lang="en-US" sz="2000" b="0" i="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The </a:t>
            </a:r>
            <a:r>
              <a:rPr lang="en-US" sz="2000" b="0" i="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members </a:t>
            </a:r>
            <a:r>
              <a:rPr lang="en-US" sz="2000" b="0" i="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of the House of Commons elect a speaker by secret ballot. </a:t>
            </a:r>
          </a:p>
          <a:p>
            <a:pPr marL="342900" indent="-342900">
              <a:spcAft>
                <a:spcPts val="1200"/>
              </a:spcAft>
              <a:buFont typeface="Arial" panose="020B0604020202020204" pitchFamily="34" charset="0"/>
              <a:buChar char="•"/>
            </a:pPr>
            <a:r>
              <a:rPr lang="en-US" sz="2000" b="0" i="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Members return to the Senate to announce the elected </a:t>
            </a:r>
            <a:r>
              <a:rPr lang="en-US" sz="2000" b="0" i="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speaker</a:t>
            </a:r>
            <a:r>
              <a:rPr lang="en-US" sz="2000" b="0" i="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 asking for confirmation of the rights and privileges of the House</a:t>
            </a:r>
            <a:r>
              <a:rPr lang="en-US" sz="2000" b="0" i="0"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a:t>
            </a:r>
            <a:endParaRPr lang="en-US" sz="2000" dirty="0">
              <a:solidFill>
                <a:srgbClr val="FFFFFF"/>
              </a:solidFill>
            </a:endParaRPr>
          </a:p>
        </p:txBody>
      </p:sp>
      <p:sp>
        <p:nvSpPr>
          <p:cNvPr id="2" name="TextBox 1">
            <a:extLst>
              <a:ext uri="{FF2B5EF4-FFF2-40B4-BE49-F238E27FC236}">
                <a16:creationId xmlns:a16="http://schemas.microsoft.com/office/drawing/2014/main" xmlns="" id="{6395182D-A8E2-4E1B-903B-4D20FAA0A518}"/>
              </a:ext>
            </a:extLst>
          </p:cNvPr>
          <p:cNvSpPr txBox="1"/>
          <p:nvPr/>
        </p:nvSpPr>
        <p:spPr>
          <a:xfrm>
            <a:off x="321732" y="5143394"/>
            <a:ext cx="7058306" cy="849443"/>
          </a:xfrm>
          <a:prstGeom prst="rect">
            <a:avLst/>
          </a:prstGeom>
          <a:solidFill>
            <a:srgbClr val="000000">
              <a:alpha val="50000"/>
            </a:srgbClr>
          </a:solidFill>
          <a:ln>
            <a:noFill/>
          </a:ln>
        </p:spPr>
        <p:txBody>
          <a:bodyPr wrap="square" rtlCol="0">
            <a:noAutofit/>
          </a:bodyPr>
          <a:lstStyle/>
          <a:p>
            <a:pPr algn="ctr">
              <a:lnSpc>
                <a:spcPct val="90000"/>
              </a:lnSpc>
              <a:spcAft>
                <a:spcPts val="600"/>
              </a:spcAft>
            </a:pPr>
            <a:r>
              <a:rPr lang="en-CA" sz="2400" b="0" i="0" dirty="0">
                <a:solidFill>
                  <a:srgbClr val="FFFFFF"/>
                </a:solidFill>
                <a:effectLst/>
                <a:latin typeface="Verdana" panose="020B0604030504040204" pitchFamily="34" charset="0"/>
                <a:ea typeface="Verdana" panose="020B0604030504040204" pitchFamily="34" charset="0"/>
              </a:rPr>
              <a:t>Ballot </a:t>
            </a:r>
            <a:r>
              <a:rPr lang="en-CA" sz="2400" b="0" i="0" dirty="0" smtClean="0">
                <a:solidFill>
                  <a:srgbClr val="FFFFFF"/>
                </a:solidFill>
                <a:effectLst/>
                <a:latin typeface="Verdana" panose="020B0604030504040204" pitchFamily="34" charset="0"/>
                <a:ea typeface="Verdana" panose="020B0604030504040204" pitchFamily="34" charset="0"/>
              </a:rPr>
              <a:t>box </a:t>
            </a:r>
            <a:r>
              <a:rPr lang="en-CA" sz="2400" b="0" i="0" dirty="0">
                <a:solidFill>
                  <a:srgbClr val="FFFFFF"/>
                </a:solidFill>
                <a:effectLst/>
                <a:latin typeface="Verdana" panose="020B0604030504040204" pitchFamily="34" charset="0"/>
                <a:ea typeface="Verdana" panose="020B0604030504040204" pitchFamily="34" charset="0"/>
              </a:rPr>
              <a:t>for the election of the Speaker in the House of Commons</a:t>
            </a:r>
            <a:endParaRPr lang="en-US" sz="2400" dirty="0">
              <a:solidFill>
                <a:srgbClr val="FFFFF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32296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Box 1">
            <a:extLst>
              <a:ext uri="{FF2B5EF4-FFF2-40B4-BE49-F238E27FC236}">
                <a16:creationId xmlns:a16="http://schemas.microsoft.com/office/drawing/2014/main" xmlns="" id="{CDF0A1BC-526F-4E8A-B87E-05C194EE629C}"/>
              </a:ext>
            </a:extLst>
          </p:cNvPr>
          <p:cNvSpPr txBox="1"/>
          <p:nvPr/>
        </p:nvSpPr>
        <p:spPr>
          <a:xfrm>
            <a:off x="647700" y="700777"/>
            <a:ext cx="4800600" cy="1325563"/>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3100" dirty="0">
                <a:solidFill>
                  <a:schemeClr val="bg1"/>
                </a:solidFill>
                <a:latin typeface="Verdana" panose="020B0604030504040204" pitchFamily="34" charset="0"/>
                <a:ea typeface="Verdana" panose="020B0604030504040204" pitchFamily="34" charset="0"/>
                <a:cs typeface="+mj-cs"/>
              </a:rPr>
              <a:t>IMPORTANT DATES IN LEGISLATION FOR WOMEN</a:t>
            </a:r>
          </a:p>
        </p:txBody>
      </p:sp>
      <p:cxnSp>
        <p:nvCxnSpPr>
          <p:cNvPr id="12" name="Straight Connector 11">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42B5A9ED-063E-4BDB-B745-F4656C0B5294}"/>
              </a:ext>
            </a:extLst>
          </p:cNvPr>
          <p:cNvSpPr txBox="1"/>
          <p:nvPr/>
        </p:nvSpPr>
        <p:spPr>
          <a:xfrm>
            <a:off x="370666" y="2304352"/>
            <a:ext cx="5725333" cy="3941824"/>
          </a:xfrm>
          <a:prstGeom prst="rect">
            <a:avLst/>
          </a:prstGeom>
        </p:spPr>
        <p:txBody>
          <a:bodyPr vert="horz" lIns="91440" tIns="45720" rIns="91440" bIns="45720" rtlCol="0">
            <a:noAutofit/>
          </a:bodyPr>
          <a:lstStyle/>
          <a:p>
            <a:pPr marL="285750" indent="-285750" algn="just">
              <a:spcAft>
                <a:spcPts val="600"/>
              </a:spcAft>
              <a:buFont typeface="Wingdings" panose="05000000000000000000" pitchFamily="2" charset="2"/>
              <a:buChar char="Ø"/>
            </a:pPr>
            <a:r>
              <a:rPr lang="en-US" b="0" i="0" dirty="0">
                <a:solidFill>
                  <a:schemeClr val="bg1"/>
                </a:solidFill>
                <a:effectLst/>
                <a:latin typeface="Verdana" panose="020B0604030504040204" pitchFamily="34" charset="0"/>
                <a:ea typeface="Verdana" panose="020B0604030504040204" pitchFamily="34" charset="0"/>
              </a:rPr>
              <a:t>On </a:t>
            </a:r>
            <a:r>
              <a:rPr lang="en-US" dirty="0">
                <a:solidFill>
                  <a:schemeClr val="bg1"/>
                </a:solidFill>
                <a:latin typeface="Verdana" panose="020B0604030504040204" pitchFamily="34" charset="0"/>
                <a:ea typeface="Verdana" panose="020B0604030504040204" pitchFamily="34" charset="0"/>
              </a:rPr>
              <a:t>October </a:t>
            </a:r>
            <a:r>
              <a:rPr lang="en-US" b="0" i="0" dirty="0">
                <a:solidFill>
                  <a:schemeClr val="bg1"/>
                </a:solidFill>
                <a:effectLst/>
                <a:latin typeface="Verdana" panose="020B0604030504040204" pitchFamily="34" charset="0"/>
                <a:ea typeface="Verdana" panose="020B0604030504040204" pitchFamily="34" charset="0"/>
              </a:rPr>
              <a:t>18, 1929, </a:t>
            </a:r>
            <a:r>
              <a:rPr lang="en-US" b="0" i="0" dirty="0" smtClean="0">
                <a:solidFill>
                  <a:schemeClr val="bg1"/>
                </a:solidFill>
                <a:effectLst/>
                <a:latin typeface="Verdana" panose="020B0604030504040204" pitchFamily="34" charset="0"/>
                <a:ea typeface="Verdana" panose="020B0604030504040204" pitchFamily="34" charset="0"/>
              </a:rPr>
              <a:t>Lord </a:t>
            </a:r>
            <a:r>
              <a:rPr lang="en-US" b="0" i="0" dirty="0">
                <a:solidFill>
                  <a:schemeClr val="bg1"/>
                </a:solidFill>
                <a:effectLst/>
                <a:latin typeface="Verdana" panose="020B0604030504040204" pitchFamily="34" charset="0"/>
                <a:ea typeface="Verdana" panose="020B0604030504040204" pitchFamily="34" charset="0"/>
              </a:rPr>
              <a:t>Chancellor of Great </a:t>
            </a:r>
            <a:r>
              <a:rPr lang="en-US" dirty="0">
                <a:solidFill>
                  <a:schemeClr val="bg1"/>
                </a:solidFill>
                <a:latin typeface="Verdana" panose="020B0604030504040204" pitchFamily="34" charset="0"/>
                <a:ea typeface="Verdana" panose="020B0604030504040204" pitchFamily="34" charset="0"/>
              </a:rPr>
              <a:t>Britain Lord </a:t>
            </a:r>
            <a:r>
              <a:rPr lang="en-US" dirty="0" smtClean="0">
                <a:solidFill>
                  <a:schemeClr val="bg1"/>
                </a:solidFill>
                <a:latin typeface="Verdana" panose="020B0604030504040204" pitchFamily="34" charset="0"/>
                <a:ea typeface="Verdana" panose="020B0604030504040204" pitchFamily="34" charset="0"/>
              </a:rPr>
              <a:t>Sankey, </a:t>
            </a:r>
            <a:r>
              <a:rPr lang="en-US" b="0" i="0" dirty="0">
                <a:solidFill>
                  <a:schemeClr val="bg1"/>
                </a:solidFill>
                <a:effectLst/>
                <a:latin typeface="Verdana" panose="020B0604030504040204" pitchFamily="34" charset="0"/>
                <a:ea typeface="Verdana" panose="020B0604030504040204" pitchFamily="34" charset="0"/>
              </a:rPr>
              <a:t>delivered the decision of the Judicial Committee of the Privy Council that a woman could be a </a:t>
            </a:r>
            <a:r>
              <a:rPr lang="en-US" b="0" i="0" dirty="0" smtClean="0">
                <a:solidFill>
                  <a:schemeClr val="bg1"/>
                </a:solidFill>
                <a:effectLst/>
                <a:latin typeface="Verdana" panose="020B0604030504040204" pitchFamily="34" charset="0"/>
                <a:ea typeface="Verdana" panose="020B0604030504040204" pitchFamily="34" charset="0"/>
              </a:rPr>
              <a:t>“qualified person” </a:t>
            </a:r>
            <a:r>
              <a:rPr lang="en-US" b="0" i="0" dirty="0">
                <a:solidFill>
                  <a:schemeClr val="bg1"/>
                </a:solidFill>
                <a:effectLst/>
                <a:latin typeface="Verdana" panose="020B0604030504040204" pitchFamily="34" charset="0"/>
                <a:ea typeface="Verdana" panose="020B0604030504040204" pitchFamily="34" charset="0"/>
              </a:rPr>
              <a:t>for appointment to the Senate. </a:t>
            </a:r>
          </a:p>
          <a:p>
            <a:pPr marL="285750" indent="-285750" algn="just">
              <a:spcAft>
                <a:spcPts val="600"/>
              </a:spcAft>
              <a:buFont typeface="Wingdings" panose="05000000000000000000" pitchFamily="2" charset="2"/>
              <a:buChar char="Ø"/>
            </a:pPr>
            <a:r>
              <a:rPr lang="en-US" b="0" i="0" dirty="0">
                <a:solidFill>
                  <a:schemeClr val="bg1"/>
                </a:solidFill>
                <a:effectLst/>
                <a:latin typeface="Verdana" panose="020B0604030504040204" pitchFamily="34" charset="0"/>
                <a:ea typeface="Verdana" panose="020B0604030504040204" pitchFamily="34" charset="0"/>
              </a:rPr>
              <a:t>By deciding that a </a:t>
            </a:r>
            <a:r>
              <a:rPr lang="en-US" b="0" i="0" dirty="0" smtClean="0">
                <a:solidFill>
                  <a:schemeClr val="bg1"/>
                </a:solidFill>
                <a:effectLst/>
                <a:latin typeface="Verdana" panose="020B0604030504040204" pitchFamily="34" charset="0"/>
                <a:ea typeface="Verdana" panose="020B0604030504040204" pitchFamily="34" charset="0"/>
              </a:rPr>
              <a:t>“person” </a:t>
            </a:r>
            <a:r>
              <a:rPr lang="en-US" b="0" i="0" dirty="0">
                <a:solidFill>
                  <a:schemeClr val="bg1"/>
                </a:solidFill>
                <a:effectLst/>
                <a:latin typeface="Verdana" panose="020B0604030504040204" pitchFamily="34" charset="0"/>
                <a:ea typeface="Verdana" panose="020B0604030504040204" pitchFamily="34" charset="0"/>
              </a:rPr>
              <a:t>meant both a man and a woman, the </a:t>
            </a:r>
            <a:r>
              <a:rPr lang="en-US" b="0" i="0" dirty="0" smtClean="0">
                <a:solidFill>
                  <a:schemeClr val="bg1"/>
                </a:solidFill>
                <a:effectLst/>
                <a:latin typeface="Verdana" panose="020B0604030504040204" pitchFamily="34" charset="0"/>
                <a:ea typeface="Verdana" panose="020B0604030504040204" pitchFamily="34" charset="0"/>
              </a:rPr>
              <a:t>committee </a:t>
            </a:r>
            <a:r>
              <a:rPr lang="en-US" b="0" i="0" dirty="0">
                <a:solidFill>
                  <a:schemeClr val="bg1"/>
                </a:solidFill>
                <a:effectLst/>
                <a:latin typeface="Verdana" panose="020B0604030504040204" pitchFamily="34" charset="0"/>
                <a:ea typeface="Verdana" panose="020B0604030504040204" pitchFamily="34" charset="0"/>
              </a:rPr>
              <a:t>cleared the way for Cairine Wilson's appointment as the </a:t>
            </a:r>
            <a:r>
              <a:rPr lang="en-US" b="0" i="0" u="sng" dirty="0">
                <a:solidFill>
                  <a:schemeClr val="bg1"/>
                </a:solidFill>
                <a:effectLst/>
                <a:latin typeface="Verdana" panose="020B0604030504040204" pitchFamily="34" charset="0"/>
                <a:ea typeface="Verdana" panose="020B0604030504040204" pitchFamily="34" charset="0"/>
              </a:rPr>
              <a:t>first woman </a:t>
            </a:r>
            <a:r>
              <a:rPr lang="en-US" b="0" i="0" u="sng" dirty="0" smtClean="0">
                <a:solidFill>
                  <a:schemeClr val="bg1"/>
                </a:solidFill>
                <a:effectLst/>
                <a:latin typeface="Verdana" panose="020B0604030504040204" pitchFamily="34" charset="0"/>
                <a:ea typeface="Verdana" panose="020B0604030504040204" pitchFamily="34" charset="0"/>
              </a:rPr>
              <a:t>senator</a:t>
            </a:r>
            <a:r>
              <a:rPr lang="en-US" b="0" i="0" dirty="0" smtClean="0">
                <a:solidFill>
                  <a:schemeClr val="bg1"/>
                </a:solidFill>
                <a:effectLst/>
                <a:latin typeface="Verdana" panose="020B0604030504040204" pitchFamily="34" charset="0"/>
                <a:ea typeface="Verdana" panose="020B0604030504040204" pitchFamily="34" charset="0"/>
              </a:rPr>
              <a:t> </a:t>
            </a:r>
            <a:r>
              <a:rPr lang="en-US" b="0" i="0" dirty="0">
                <a:solidFill>
                  <a:schemeClr val="bg1"/>
                </a:solidFill>
                <a:effectLst/>
                <a:latin typeface="Verdana" panose="020B0604030504040204" pitchFamily="34" charset="0"/>
                <a:ea typeface="Verdana" panose="020B0604030504040204" pitchFamily="34" charset="0"/>
              </a:rPr>
              <a:t>four months later. </a:t>
            </a:r>
          </a:p>
          <a:p>
            <a:pPr marL="285750" indent="-285750" algn="just">
              <a:spcAft>
                <a:spcPts val="600"/>
              </a:spcAft>
              <a:buFont typeface="Wingdings" panose="05000000000000000000" pitchFamily="2" charset="2"/>
              <a:buChar char="Ø"/>
            </a:pPr>
            <a:r>
              <a:rPr lang="en-US" b="0" i="0" dirty="0">
                <a:solidFill>
                  <a:schemeClr val="bg1"/>
                </a:solidFill>
                <a:effectLst/>
                <a:latin typeface="Verdana" panose="020B0604030504040204" pitchFamily="34" charset="0"/>
                <a:ea typeface="Verdana" panose="020B0604030504040204" pitchFamily="34" charset="0"/>
              </a:rPr>
              <a:t>The case had been spearheaded by five women activists who became known as the Famous </a:t>
            </a:r>
            <a:r>
              <a:rPr lang="en-US" b="0" i="0" dirty="0" smtClean="0">
                <a:solidFill>
                  <a:schemeClr val="bg1"/>
                </a:solidFill>
                <a:effectLst/>
                <a:latin typeface="Verdana" panose="020B0604030504040204" pitchFamily="34" charset="0"/>
                <a:ea typeface="Verdana" panose="020B0604030504040204" pitchFamily="34" charset="0"/>
              </a:rPr>
              <a:t>Five-Henrietta </a:t>
            </a:r>
            <a:r>
              <a:rPr lang="en-US" b="0" i="0" dirty="0">
                <a:solidFill>
                  <a:schemeClr val="bg1"/>
                </a:solidFill>
                <a:effectLst/>
                <a:latin typeface="Verdana" panose="020B0604030504040204" pitchFamily="34" charset="0"/>
                <a:ea typeface="Verdana" panose="020B0604030504040204" pitchFamily="34" charset="0"/>
              </a:rPr>
              <a:t>Edwards, Nellie McClung, Louise McKinney, Emily Murphy and Irene Parlby.</a:t>
            </a:r>
            <a:endParaRPr lang="en-US" dirty="0">
              <a:solidFill>
                <a:schemeClr val="bg1"/>
              </a:solidFill>
              <a:latin typeface="Verdana" panose="020B0604030504040204" pitchFamily="34" charset="0"/>
              <a:ea typeface="Verdana" panose="020B0604030504040204" pitchFamily="34" charset="0"/>
            </a:endParaRPr>
          </a:p>
        </p:txBody>
      </p:sp>
      <p:pic>
        <p:nvPicPr>
          <p:cNvPr id="5" name="Picture 4" descr="A collage of a person&#10;&#10;Description automatically generated with medium confidence">
            <a:extLst>
              <a:ext uri="{FF2B5EF4-FFF2-40B4-BE49-F238E27FC236}">
                <a16:creationId xmlns:a16="http://schemas.microsoft.com/office/drawing/2014/main" xmlns="" id="{F6FC442C-C1F4-42B2-AA2C-B8BFD0B500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7247" y="369913"/>
            <a:ext cx="2784532" cy="2784532"/>
          </a:xfrm>
          <a:prstGeom prst="rect">
            <a:avLst/>
          </a:prstGeom>
        </p:spPr>
      </p:pic>
      <p:sp>
        <p:nvSpPr>
          <p:cNvPr id="14" name="Rectangle 13">
            <a:extLst>
              <a:ext uri="{FF2B5EF4-FFF2-40B4-BE49-F238E27FC236}">
                <a16:creationId xmlns:a16="http://schemas.microsoft.com/office/drawing/2014/main" xmlns="" id="{C87417AF-190E-4D6E-AFA6-7D3E84B0B4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84A5FE6E-8637-4819-8518-737CE09D31EF}"/>
              </a:ext>
            </a:extLst>
          </p:cNvPr>
          <p:cNvPicPr>
            <a:picLocks noChangeAspect="1"/>
          </p:cNvPicPr>
          <p:nvPr/>
        </p:nvPicPr>
        <p:blipFill>
          <a:blip r:embed="rId3"/>
          <a:stretch>
            <a:fillRect/>
          </a:stretch>
        </p:blipFill>
        <p:spPr>
          <a:xfrm>
            <a:off x="8038661" y="3926320"/>
            <a:ext cx="3588640" cy="2392426"/>
          </a:xfrm>
          <a:prstGeom prst="rect">
            <a:avLst/>
          </a:prstGeom>
        </p:spPr>
      </p:pic>
      <p:sp>
        <p:nvSpPr>
          <p:cNvPr id="16" name="Rectangle 15">
            <a:extLst>
              <a:ext uri="{FF2B5EF4-FFF2-40B4-BE49-F238E27FC236}">
                <a16:creationId xmlns:a16="http://schemas.microsoft.com/office/drawing/2014/main" xmlns="" id="{80B30ED8-273E-4C07-8568-2FE5CC5C48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090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95670C5-C29B-4D8A-89B2-53E554C1C261}"/>
              </a:ext>
            </a:extLst>
          </p:cNvPr>
          <p:cNvPicPr>
            <a:picLocks noChangeAspect="1"/>
          </p:cNvPicPr>
          <p:nvPr/>
        </p:nvPicPr>
        <p:blipFill rotWithShape="1">
          <a:blip r:embed="rId2"/>
          <a:srcRect b="608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TextBox 4">
            <a:extLst>
              <a:ext uri="{FF2B5EF4-FFF2-40B4-BE49-F238E27FC236}">
                <a16:creationId xmlns:a16="http://schemas.microsoft.com/office/drawing/2014/main" xmlns="" id="{05EFC27C-2768-491D-B98E-D865777485C1}"/>
              </a:ext>
            </a:extLst>
          </p:cNvPr>
          <p:cNvSpPr txBox="1"/>
          <p:nvPr/>
        </p:nvSpPr>
        <p:spPr>
          <a:xfrm>
            <a:off x="6479552" y="2792469"/>
            <a:ext cx="5004073" cy="3181684"/>
          </a:xfrm>
          <a:prstGeom prst="rect">
            <a:avLst/>
          </a:prstGeom>
        </p:spPr>
        <p:txBody>
          <a:bodyPr vert="horz" lIns="91440" tIns="45720" rIns="91440" bIns="45720" rtlCol="0" anchor="t">
            <a:normAutofit/>
          </a:bodyPr>
          <a:lstStyle/>
          <a:p>
            <a:pPr algn="ctr">
              <a:lnSpc>
                <a:spcPct val="90000"/>
              </a:lnSpc>
              <a:spcAft>
                <a:spcPts val="600"/>
              </a:spcAft>
            </a:pPr>
            <a:r>
              <a:rPr lang="en-US" sz="3200" dirty="0">
                <a:latin typeface="Verdana" panose="020B0604030504040204" pitchFamily="34" charset="0"/>
                <a:ea typeface="Verdana" panose="020B0604030504040204" pitchFamily="34" charset="0"/>
              </a:rPr>
              <a:t>Agnes Macphail,         a farmer and teacher, became the first woman </a:t>
            </a:r>
            <a:r>
              <a:rPr lang="en-US" sz="3200" dirty="0" smtClean="0">
                <a:latin typeface="Verdana" panose="020B0604030504040204" pitchFamily="34" charset="0"/>
                <a:ea typeface="Verdana" panose="020B0604030504040204" pitchFamily="34" charset="0"/>
              </a:rPr>
              <a:t>member of parliament </a:t>
            </a:r>
            <a:r>
              <a:rPr lang="en-US" sz="3200" dirty="0">
                <a:latin typeface="Verdana" panose="020B0604030504040204" pitchFamily="34" charset="0"/>
                <a:ea typeface="Verdana" panose="020B0604030504040204" pitchFamily="34" charset="0"/>
              </a:rPr>
              <a:t>in </a:t>
            </a:r>
            <a:r>
              <a:rPr lang="en-US" sz="3200" dirty="0" smtClean="0">
                <a:latin typeface="Verdana" panose="020B0604030504040204" pitchFamily="34" charset="0"/>
                <a:ea typeface="Verdana" panose="020B0604030504040204" pitchFamily="34" charset="0"/>
              </a:rPr>
              <a:t>1921.</a:t>
            </a:r>
            <a:endParaRPr lang="en-US"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17289587"/>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A9E881A4-A468-403A-9941-F8FFD5C681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6" descr="Open Book">
            <a:extLst>
              <a:ext uri="{FF2B5EF4-FFF2-40B4-BE49-F238E27FC236}">
                <a16:creationId xmlns:a16="http://schemas.microsoft.com/office/drawing/2014/main" xmlns="" id="{9CCFB1A0-DC41-4AB8-8025-0D40A4B1EF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5840" y="1867326"/>
            <a:ext cx="3220466" cy="3220466"/>
          </a:xfrm>
          <a:prstGeom prst="rect">
            <a:avLst/>
          </a:prstGeom>
        </p:spPr>
      </p:pic>
      <p:sp>
        <p:nvSpPr>
          <p:cNvPr id="28" name="Rectangle 27">
            <a:extLst>
              <a:ext uri="{FF2B5EF4-FFF2-40B4-BE49-F238E27FC236}">
                <a16:creationId xmlns:a16="http://schemas.microsoft.com/office/drawing/2014/main" xmlns="" id="{6F168544-607B-491A-8601-3087D0FCE1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68703" y="1"/>
            <a:ext cx="7423298"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3" name="TextBox 2">
            <a:extLst>
              <a:ext uri="{FF2B5EF4-FFF2-40B4-BE49-F238E27FC236}">
                <a16:creationId xmlns:a16="http://schemas.microsoft.com/office/drawing/2014/main" xmlns="" id="{8230BE5B-BB53-4C4E-9399-D9555CCE20B1}"/>
              </a:ext>
            </a:extLst>
          </p:cNvPr>
          <p:cNvSpPr txBox="1"/>
          <p:nvPr/>
        </p:nvSpPr>
        <p:spPr>
          <a:xfrm>
            <a:off x="5653287" y="2447337"/>
            <a:ext cx="6402725" cy="3539220"/>
          </a:xfrm>
          <a:prstGeom prst="rect">
            <a:avLst/>
          </a:prstGeom>
        </p:spPr>
        <p:txBody>
          <a:bodyPr vert="horz" lIns="91440" tIns="45720" rIns="91440" bIns="45720" rtlCol="0" anchor="t">
            <a:normAutofit/>
          </a:bodyPr>
          <a:lstStyle/>
          <a:p>
            <a:pPr marL="342900" marR="0" lvl="0" indent="-228600" fontAlgn="auto">
              <a:lnSpc>
                <a:spcPct val="90000"/>
              </a:lnSpc>
              <a:spcBef>
                <a:spcPts val="0"/>
              </a:spcBef>
              <a:spcAft>
                <a:spcPts val="800"/>
              </a:spcAft>
              <a:buClrTx/>
              <a:buSzTx/>
              <a:buFont typeface="Arial" panose="020B0604020202020204" pitchFamily="34" charset="0"/>
              <a:buChar char="•"/>
              <a:tabLst/>
              <a:defRPr/>
            </a:pPr>
            <a:r>
              <a:rPr kumimoji="0" lang="en-US" sz="2000" b="0" i="0" u="none" strike="noStrike"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Bill Status - Parliament of Canada website: parl.ca</a:t>
            </a:r>
          </a:p>
          <a:p>
            <a:pPr marL="342900" marR="0" lvl="0" indent="-228600" fontAlgn="auto">
              <a:lnSpc>
                <a:spcPct val="90000"/>
              </a:lnSpc>
              <a:spcBef>
                <a:spcPts val="0"/>
              </a:spcBef>
              <a:spcAft>
                <a:spcPts val="800"/>
              </a:spcAft>
              <a:buClrTx/>
              <a:buSzTx/>
              <a:buFont typeface="Arial" panose="020B0604020202020204" pitchFamily="34" charset="0"/>
              <a:buChar char="•"/>
              <a:tabLst/>
              <a:defRPr/>
            </a:pPr>
            <a:r>
              <a:rPr lang="en-US" sz="2000" i="1" dirty="0">
                <a:solidFill>
                  <a:schemeClr val="bg1"/>
                </a:solidFill>
                <a:effectLst/>
                <a:latin typeface="Verdana" panose="020B0604030504040204" pitchFamily="34" charset="0"/>
                <a:ea typeface="Verdana" panose="020B0604030504040204" pitchFamily="34" charset="0"/>
              </a:rPr>
              <a:t>Hansard</a:t>
            </a:r>
            <a:r>
              <a:rPr lang="en-US" sz="2000" dirty="0">
                <a:solidFill>
                  <a:schemeClr val="bg1"/>
                </a:solidFill>
                <a:effectLst/>
                <a:latin typeface="Verdana" panose="020B0604030504040204" pitchFamily="34" charset="0"/>
                <a:ea typeface="Verdana" panose="020B0604030504040204" pitchFamily="34" charset="0"/>
              </a:rPr>
              <a:t> - Hous</a:t>
            </a:r>
            <a:r>
              <a:rPr lang="en-US" sz="2000" dirty="0">
                <a:solidFill>
                  <a:schemeClr val="bg1"/>
                </a:solidFill>
                <a:latin typeface="Verdana" panose="020B0604030504040204" pitchFamily="34" charset="0"/>
                <a:ea typeface="Verdana" panose="020B0604030504040204" pitchFamily="34" charset="0"/>
              </a:rPr>
              <a:t>e of Co</a:t>
            </a:r>
            <a:r>
              <a:rPr lang="en-US" sz="2000" dirty="0">
                <a:solidFill>
                  <a:schemeClr val="bg1"/>
                </a:solidFill>
                <a:effectLst/>
                <a:latin typeface="Verdana" panose="020B0604030504040204" pitchFamily="34" charset="0"/>
                <a:ea typeface="Verdana" panose="020B0604030504040204" pitchFamily="34" charset="0"/>
              </a:rPr>
              <a:t>mmons: ourcommons.ca</a:t>
            </a:r>
          </a:p>
          <a:p>
            <a:pPr marL="342900" marR="0" lvl="0" indent="-228600" fontAlgn="auto">
              <a:lnSpc>
                <a:spcPct val="90000"/>
              </a:lnSpc>
              <a:spcBef>
                <a:spcPts val="0"/>
              </a:spcBef>
              <a:spcAft>
                <a:spcPts val="800"/>
              </a:spcAft>
              <a:buClrTx/>
              <a:buSzTx/>
              <a:buFont typeface="Arial" panose="020B0604020202020204" pitchFamily="34" charset="0"/>
              <a:buChar char="•"/>
              <a:tabLst/>
              <a:defRPr/>
            </a:pPr>
            <a:r>
              <a:rPr lang="en-US" sz="2000" dirty="0">
                <a:solidFill>
                  <a:schemeClr val="bg1"/>
                </a:solidFill>
                <a:latin typeface="Verdana" panose="020B0604030504040204" pitchFamily="34" charset="0"/>
                <a:ea typeface="Verdana" panose="020B0604030504040204" pitchFamily="34" charset="0"/>
              </a:rPr>
              <a:t>Government of Canada: canada.ca</a:t>
            </a:r>
          </a:p>
          <a:p>
            <a:pPr marL="342900" marR="0" lvl="0" indent="-228600" fontAlgn="auto">
              <a:lnSpc>
                <a:spcPct val="90000"/>
              </a:lnSpc>
              <a:spcBef>
                <a:spcPts val="0"/>
              </a:spcBef>
              <a:spcAft>
                <a:spcPts val="800"/>
              </a:spcAft>
              <a:buClrTx/>
              <a:buSzTx/>
              <a:buFont typeface="Arial" panose="020B0604020202020204" pitchFamily="34" charset="0"/>
              <a:buChar char="•"/>
              <a:tabLst/>
              <a:defRPr/>
            </a:pPr>
            <a:r>
              <a:rPr lang="en-US" sz="2000" dirty="0">
                <a:solidFill>
                  <a:schemeClr val="bg1"/>
                </a:solidFill>
                <a:latin typeface="Verdana" panose="020B0604030504040204" pitchFamily="34" charset="0"/>
                <a:ea typeface="Verdana" panose="020B0604030504040204" pitchFamily="34" charset="0"/>
              </a:rPr>
              <a:t>Department of Justice: justice.gc.ca</a:t>
            </a:r>
          </a:p>
          <a:p>
            <a:pPr marL="342900" marR="0" lvl="0" indent="-228600" fontAlgn="auto">
              <a:lnSpc>
                <a:spcPct val="90000"/>
              </a:lnSpc>
              <a:spcBef>
                <a:spcPts val="0"/>
              </a:spcBef>
              <a:spcAft>
                <a:spcPts val="800"/>
              </a:spcAft>
              <a:buClrTx/>
              <a:buSzTx/>
              <a:buFont typeface="Arial" panose="020B0604020202020204" pitchFamily="34" charset="0"/>
              <a:buChar char="•"/>
              <a:tabLst/>
              <a:defRPr/>
            </a:pPr>
            <a:r>
              <a:rPr lang="en-US" sz="2000" dirty="0">
                <a:solidFill>
                  <a:schemeClr val="bg1"/>
                </a:solidFill>
                <a:latin typeface="Verdana" panose="020B0604030504040204" pitchFamily="34" charset="0"/>
                <a:ea typeface="Verdana" panose="020B0604030504040204" pitchFamily="34" charset="0"/>
              </a:rPr>
              <a:t>The Catholic Women’ League of Canada website: cwl.ca – Personal Letter Writing Guide</a:t>
            </a:r>
          </a:p>
          <a:p>
            <a:pPr indent="-228600">
              <a:lnSpc>
                <a:spcPct val="90000"/>
              </a:lnSpc>
              <a:spcAft>
                <a:spcPts val="800"/>
              </a:spcAft>
              <a:buFont typeface="Arial" panose="020B0604020202020204" pitchFamily="34" charset="0"/>
              <a:buChar char="•"/>
            </a:pPr>
            <a:endParaRPr lang="en-US" sz="2000" dirty="0">
              <a:solidFill>
                <a:schemeClr val="bg1"/>
              </a:solidFill>
            </a:endParaRPr>
          </a:p>
          <a:p>
            <a:pPr indent="-228600">
              <a:lnSpc>
                <a:spcPct val="90000"/>
              </a:lnSpc>
              <a:spcAft>
                <a:spcPts val="800"/>
              </a:spcAft>
              <a:buFont typeface="Arial" panose="020B0604020202020204" pitchFamily="34" charset="0"/>
              <a:buChar char="•"/>
            </a:pPr>
            <a:endParaRPr lang="en-US" sz="2000" dirty="0">
              <a:solidFill>
                <a:schemeClr val="bg1"/>
              </a:solidFill>
            </a:endParaRPr>
          </a:p>
          <a:p>
            <a:pPr indent="-228600">
              <a:lnSpc>
                <a:spcPct val="90000"/>
              </a:lnSpc>
              <a:spcAft>
                <a:spcPts val="800"/>
              </a:spcAft>
              <a:buFont typeface="Arial" panose="020B0604020202020204" pitchFamily="34" charset="0"/>
              <a:buChar char="•"/>
            </a:pPr>
            <a:endParaRPr lang="en-US" sz="2000" dirty="0">
              <a:solidFill>
                <a:schemeClr val="bg1"/>
              </a:solidFill>
            </a:endParaRPr>
          </a:p>
          <a:p>
            <a:pPr indent="-228600">
              <a:lnSpc>
                <a:spcPct val="90000"/>
              </a:lnSpc>
              <a:spcAft>
                <a:spcPts val="800"/>
              </a:spcAft>
              <a:buFont typeface="Arial" panose="020B0604020202020204" pitchFamily="34" charset="0"/>
              <a:buChar char="•"/>
            </a:pPr>
            <a:endParaRPr lang="en-US" sz="2000" dirty="0">
              <a:solidFill>
                <a:schemeClr val="bg1"/>
              </a:solidFill>
            </a:endParaRPr>
          </a:p>
          <a:p>
            <a:pPr marL="114300" indent="-228600">
              <a:lnSpc>
                <a:spcPct val="90000"/>
              </a:lnSpc>
              <a:spcAft>
                <a:spcPts val="800"/>
              </a:spcAft>
              <a:buFont typeface="Arial" panose="020B0604020202020204" pitchFamily="34" charset="0"/>
              <a:buChar char="•"/>
            </a:pPr>
            <a:endParaRPr lang="en-US" sz="2000" dirty="0">
              <a:solidFill>
                <a:schemeClr val="bg1"/>
              </a:solidFill>
            </a:endParaRPr>
          </a:p>
          <a:p>
            <a:pPr indent="-228600">
              <a:lnSpc>
                <a:spcPct val="90000"/>
              </a:lnSpc>
              <a:spcAft>
                <a:spcPts val="800"/>
              </a:spcAft>
              <a:buFont typeface="Arial" panose="020B0604020202020204" pitchFamily="34" charset="0"/>
              <a:buChar char="•"/>
            </a:pPr>
            <a:endParaRPr lang="en-US" sz="2000" dirty="0">
              <a:solidFill>
                <a:schemeClr val="bg1"/>
              </a:solidFill>
            </a:endParaRPr>
          </a:p>
          <a:p>
            <a:pPr indent="-228600">
              <a:lnSpc>
                <a:spcPct val="90000"/>
              </a:lnSpc>
              <a:spcAft>
                <a:spcPts val="800"/>
              </a:spcAft>
              <a:buFont typeface="Arial" panose="020B0604020202020204" pitchFamily="34" charset="0"/>
              <a:buChar char="•"/>
            </a:pPr>
            <a:endParaRPr lang="en-US" sz="2000" dirty="0">
              <a:solidFill>
                <a:schemeClr val="bg1"/>
              </a:solidFill>
              <a:effectLst/>
            </a:endParaRPr>
          </a:p>
          <a:p>
            <a:pPr lvl="1" indent="-228600">
              <a:lnSpc>
                <a:spcPct val="90000"/>
              </a:lnSpc>
              <a:spcAft>
                <a:spcPts val="800"/>
              </a:spcAft>
              <a:buFont typeface="Arial" panose="020B0604020202020204" pitchFamily="34" charset="0"/>
              <a:buChar char="•"/>
            </a:pPr>
            <a:endParaRPr lang="en-US" sz="2000" b="1" i="1" dirty="0">
              <a:solidFill>
                <a:schemeClr val="bg1"/>
              </a:solidFill>
              <a:effectLst/>
            </a:endParaRPr>
          </a:p>
        </p:txBody>
      </p:sp>
      <p:sp>
        <p:nvSpPr>
          <p:cNvPr id="2" name="TextBox 1">
            <a:extLst>
              <a:ext uri="{FF2B5EF4-FFF2-40B4-BE49-F238E27FC236}">
                <a16:creationId xmlns:a16="http://schemas.microsoft.com/office/drawing/2014/main" xmlns="" id="{2FFCBDDE-0ABB-49D4-AB98-EC3562002EB0}"/>
              </a:ext>
            </a:extLst>
          </p:cNvPr>
          <p:cNvSpPr txBox="1"/>
          <p:nvPr/>
        </p:nvSpPr>
        <p:spPr>
          <a:xfrm>
            <a:off x="765840" y="4765746"/>
            <a:ext cx="3220466" cy="322046"/>
          </a:xfrm>
          <a:prstGeom prst="rect">
            <a:avLst/>
          </a:prstGeom>
          <a:solidFill>
            <a:srgbClr val="000000">
              <a:alpha val="50000"/>
            </a:srgbClr>
          </a:solidFill>
          <a:ln>
            <a:noFill/>
          </a:ln>
        </p:spPr>
        <p:txBody>
          <a:bodyPr wrap="square" rtlCol="0">
            <a:noAutofit/>
          </a:bodyPr>
          <a:lstStyle/>
          <a:p>
            <a:pPr algn="ctr">
              <a:spcAft>
                <a:spcPts val="600"/>
              </a:spcAft>
            </a:pPr>
            <a:r>
              <a:rPr lang="en-CA" sz="2800" dirty="0">
                <a:solidFill>
                  <a:srgbClr val="FFFFFF"/>
                </a:solidFill>
                <a:latin typeface="Verdana" panose="020B0604030504040204" pitchFamily="34" charset="0"/>
                <a:ea typeface="Verdana" panose="020B0604030504040204" pitchFamily="34" charset="0"/>
              </a:rPr>
              <a:t>RESOURCES</a:t>
            </a:r>
          </a:p>
        </p:txBody>
      </p:sp>
    </p:spTree>
    <p:extLst>
      <p:ext uri="{BB962C8B-B14F-4D97-AF65-F5344CB8AC3E}">
        <p14:creationId xmlns:p14="http://schemas.microsoft.com/office/powerpoint/2010/main" val="2598040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magnifying glass on a white background&#10;&#10;Description automatically generated">
            <a:extLst>
              <a:ext uri="{FF2B5EF4-FFF2-40B4-BE49-F238E27FC236}">
                <a16:creationId xmlns:a16="http://schemas.microsoft.com/office/drawing/2014/main" xmlns="" id="{1835D39C-2877-47EB-9738-34D51F0D82E3}"/>
              </a:ext>
            </a:extLst>
          </p:cNvPr>
          <p:cNvPicPr>
            <a:picLocks noChangeAspect="1"/>
          </p:cNvPicPr>
          <p:nvPr/>
        </p:nvPicPr>
        <p:blipFill rotWithShape="1">
          <a:blip r:embed="rId3">
            <a:extLst>
              <a:ext uri="{28A0092B-C50C-407E-A947-70E740481C1C}">
                <a14:useLocalDpi xmlns:a14="http://schemas.microsoft.com/office/drawing/2010/main" val="0"/>
              </a:ext>
            </a:extLst>
          </a:blip>
          <a:srcRect t="8723" b="22059"/>
          <a:stretch/>
        </p:blipFill>
        <p:spPr>
          <a:xfrm>
            <a:off x="-60604" y="0"/>
            <a:ext cx="12191980" cy="6856718"/>
          </a:xfrm>
          <a:prstGeom prst="rect">
            <a:avLst/>
          </a:prstGeom>
        </p:spPr>
      </p:pic>
      <p:sp>
        <p:nvSpPr>
          <p:cNvPr id="6" name="TextBox 5">
            <a:extLst>
              <a:ext uri="{FF2B5EF4-FFF2-40B4-BE49-F238E27FC236}">
                <a16:creationId xmlns:a16="http://schemas.microsoft.com/office/drawing/2014/main" xmlns="" id="{9BADF7F3-9767-4335-A2ED-15ECF6C3B76A}"/>
              </a:ext>
            </a:extLst>
          </p:cNvPr>
          <p:cNvSpPr txBox="1"/>
          <p:nvPr/>
        </p:nvSpPr>
        <p:spPr>
          <a:xfrm>
            <a:off x="2614852" y="1096504"/>
            <a:ext cx="4777407" cy="3662541"/>
          </a:xfrm>
          <a:prstGeom prst="rect">
            <a:avLst/>
          </a:prstGeom>
          <a:noFill/>
        </p:spPr>
        <p:txBody>
          <a:bodyPr wrap="square">
            <a:spAutoFit/>
          </a:bodyPr>
          <a:lstStyle/>
          <a:p>
            <a:pPr algn="ctr"/>
            <a:r>
              <a:rPr lang="en-US" sz="1850" dirty="0" smtClean="0">
                <a:latin typeface="Verdana" panose="020B0604030504040204" pitchFamily="34" charset="0"/>
                <a:ea typeface="Verdana" panose="020B0604030504040204" pitchFamily="34" charset="0"/>
              </a:rPr>
              <a:t>According </a:t>
            </a:r>
            <a:r>
              <a:rPr lang="en-US" sz="1850" dirty="0">
                <a:latin typeface="Verdana" panose="020B0604030504040204" pitchFamily="34" charset="0"/>
                <a:ea typeface="Verdana" panose="020B0604030504040204" pitchFamily="34" charset="0"/>
              </a:rPr>
              <a:t>to the Government of Canada website, </a:t>
            </a:r>
          </a:p>
          <a:p>
            <a:pPr algn="ctr"/>
            <a:r>
              <a:rPr lang="en-US" sz="1850" i="0" dirty="0">
                <a:effectLst/>
                <a:latin typeface="Verdana" panose="020B0604030504040204" pitchFamily="34" charset="0"/>
                <a:ea typeface="Verdana" panose="020B0604030504040204" pitchFamily="34" charset="0"/>
              </a:rPr>
              <a:t>“</a:t>
            </a:r>
            <a:r>
              <a:rPr lang="en-US" sz="1850" b="1" i="0" dirty="0">
                <a:effectLst/>
                <a:latin typeface="Verdana" panose="020B0604030504040204" pitchFamily="34" charset="0"/>
                <a:ea typeface="Verdana" panose="020B0604030504040204" pitchFamily="34" charset="0"/>
              </a:rPr>
              <a:t>Legislation</a:t>
            </a:r>
            <a:r>
              <a:rPr lang="en-US" sz="1850" b="0" i="0" dirty="0">
                <a:effectLst/>
                <a:latin typeface="Verdana" panose="020B0604030504040204" pitchFamily="34" charset="0"/>
                <a:ea typeface="Verdana" panose="020B0604030504040204" pitchFamily="34" charset="0"/>
              </a:rPr>
              <a:t> refers to </a:t>
            </a:r>
            <a:endParaRPr lang="en-US" sz="1850" dirty="0">
              <a:latin typeface="Verdana" panose="020B0604030504040204" pitchFamily="34" charset="0"/>
              <a:ea typeface="Verdana" panose="020B0604030504040204" pitchFamily="34" charset="0"/>
            </a:endParaRPr>
          </a:p>
          <a:p>
            <a:pPr algn="ctr">
              <a:spcAft>
                <a:spcPts val="600"/>
              </a:spcAft>
            </a:pPr>
            <a:r>
              <a:rPr lang="en-US" sz="1850" b="0" i="0" dirty="0" smtClean="0">
                <a:effectLst/>
                <a:latin typeface="Verdana" panose="020B0604030504040204" pitchFamily="34" charset="0"/>
                <a:ea typeface="Verdana" panose="020B0604030504040204" pitchFamily="34" charset="0"/>
              </a:rPr>
              <a:t>written </a:t>
            </a:r>
            <a:r>
              <a:rPr lang="en-US" sz="1850" b="0" i="0" dirty="0">
                <a:effectLst/>
                <a:latin typeface="Verdana" panose="020B0604030504040204" pitchFamily="34" charset="0"/>
                <a:ea typeface="Verdana" panose="020B0604030504040204" pitchFamily="34" charset="0"/>
              </a:rPr>
              <a:t>laws, often referred to as Acts or </a:t>
            </a:r>
            <a:r>
              <a:rPr lang="en-US" sz="1850" b="0" i="0" dirty="0" smtClean="0">
                <a:effectLst/>
                <a:latin typeface="Verdana" panose="020B0604030504040204" pitchFamily="34" charset="0"/>
                <a:ea typeface="Verdana" panose="020B0604030504040204" pitchFamily="34" charset="0"/>
              </a:rPr>
              <a:t>statutes</a:t>
            </a:r>
            <a:r>
              <a:rPr lang="en-US" sz="1850" b="0" i="0" dirty="0">
                <a:effectLst/>
                <a:latin typeface="Verdana" panose="020B0604030504040204" pitchFamily="34" charset="0"/>
                <a:ea typeface="Verdana" panose="020B0604030504040204" pitchFamily="34" charset="0"/>
              </a:rPr>
              <a:t>, which are enacted by Parliament, the legislative arm of government.” </a:t>
            </a:r>
          </a:p>
          <a:p>
            <a:pPr algn="ctr">
              <a:spcAft>
                <a:spcPts val="600"/>
              </a:spcAft>
            </a:pPr>
            <a:r>
              <a:rPr lang="en-US" sz="1850" b="0" i="0" dirty="0">
                <a:effectLst/>
                <a:latin typeface="Verdana" panose="020B0604030504040204" pitchFamily="34" charset="0"/>
                <a:ea typeface="Verdana" panose="020B0604030504040204" pitchFamily="34" charset="0"/>
              </a:rPr>
              <a:t>Laws affect nearly every aspect of </a:t>
            </a:r>
            <a:r>
              <a:rPr lang="en-US" sz="1850" b="0" i="0" dirty="0" smtClean="0">
                <a:effectLst/>
                <a:latin typeface="Verdana" panose="020B0604030504040204" pitchFamily="34" charset="0"/>
                <a:ea typeface="Verdana" panose="020B0604030504040204" pitchFamily="34" charset="0"/>
              </a:rPr>
              <a:t>the </a:t>
            </a:r>
            <a:r>
              <a:rPr lang="en-US" sz="1850" b="0" i="0" dirty="0">
                <a:effectLst/>
                <a:latin typeface="Verdana" panose="020B0604030504040204" pitchFamily="34" charset="0"/>
                <a:ea typeface="Verdana" panose="020B0604030504040204" pitchFamily="34" charset="0"/>
              </a:rPr>
              <a:t>daily </a:t>
            </a:r>
            <a:r>
              <a:rPr lang="en-US" sz="1850" b="0" i="0" dirty="0" smtClean="0">
                <a:effectLst/>
                <a:latin typeface="Verdana" panose="020B0604030504040204" pitchFamily="34" charset="0"/>
                <a:ea typeface="Verdana" panose="020B0604030504040204" pitchFamily="34" charset="0"/>
              </a:rPr>
              <a:t>lives of citizens. </a:t>
            </a:r>
            <a:endParaRPr lang="en-US" sz="1850" b="0" i="0" dirty="0">
              <a:effectLst/>
              <a:latin typeface="Verdana" panose="020B0604030504040204" pitchFamily="34" charset="0"/>
              <a:ea typeface="Verdana" panose="020B0604030504040204" pitchFamily="34" charset="0"/>
            </a:endParaRPr>
          </a:p>
          <a:p>
            <a:pPr algn="ctr">
              <a:spcAft>
                <a:spcPts val="600"/>
              </a:spcAft>
            </a:pPr>
            <a:r>
              <a:rPr lang="en-US" sz="1850" b="0" i="0" dirty="0">
                <a:effectLst/>
                <a:latin typeface="Verdana" panose="020B0604030504040204" pitchFamily="34" charset="0"/>
                <a:ea typeface="Verdana" panose="020B0604030504040204" pitchFamily="34" charset="0"/>
              </a:rPr>
              <a:t>Lawmakers </a:t>
            </a:r>
            <a:r>
              <a:rPr lang="en-US" sz="1850" b="0" i="0" dirty="0" smtClean="0">
                <a:effectLst/>
                <a:latin typeface="Verdana" panose="020B0604030504040204" pitchFamily="34" charset="0"/>
                <a:ea typeface="Verdana" panose="020B0604030504040204" pitchFamily="34" charset="0"/>
              </a:rPr>
              <a:t>work </a:t>
            </a:r>
            <a:r>
              <a:rPr lang="en-US" sz="1850" b="0" i="0" dirty="0">
                <a:effectLst/>
                <a:latin typeface="Verdana" panose="020B0604030504040204" pitchFamily="34" charset="0"/>
                <a:ea typeface="Verdana" panose="020B0604030504040204" pitchFamily="34" charset="0"/>
              </a:rPr>
              <a:t>hard to put many laws in place as a way to help ensure a safe and peaceful society. </a:t>
            </a:r>
            <a:endParaRPr lang="en-US" sz="1850" b="1" i="0" dirty="0">
              <a:effectLst/>
            </a:endParaRPr>
          </a:p>
        </p:txBody>
      </p:sp>
      <p:sp>
        <p:nvSpPr>
          <p:cNvPr id="13" name="Speech Bubble: Oval 12">
            <a:extLst>
              <a:ext uri="{FF2B5EF4-FFF2-40B4-BE49-F238E27FC236}">
                <a16:creationId xmlns:a16="http://schemas.microsoft.com/office/drawing/2014/main" xmlns="" id="{66DFE55F-3210-4C1F-AF44-5A0D846DBD5E}"/>
              </a:ext>
            </a:extLst>
          </p:cNvPr>
          <p:cNvSpPr/>
          <p:nvPr/>
        </p:nvSpPr>
        <p:spPr>
          <a:xfrm rot="20847526">
            <a:off x="9207644" y="496421"/>
            <a:ext cx="2728173" cy="210097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extBox 15">
            <a:extLst>
              <a:ext uri="{FF2B5EF4-FFF2-40B4-BE49-F238E27FC236}">
                <a16:creationId xmlns:a16="http://schemas.microsoft.com/office/drawing/2014/main" xmlns="" id="{CC72C3C4-EBC3-4886-82DD-34AB201FCFF3}"/>
              </a:ext>
            </a:extLst>
          </p:cNvPr>
          <p:cNvSpPr txBox="1"/>
          <p:nvPr/>
        </p:nvSpPr>
        <p:spPr>
          <a:xfrm>
            <a:off x="9405539" y="426607"/>
            <a:ext cx="2332382" cy="1938992"/>
          </a:xfrm>
          <a:prstGeom prst="rect">
            <a:avLst/>
          </a:prstGeom>
          <a:noFill/>
        </p:spPr>
        <p:txBody>
          <a:bodyPr wrap="square" rtlCol="0">
            <a:spAutoFit/>
          </a:bodyPr>
          <a:lstStyle/>
          <a:p>
            <a:pPr algn="ctr"/>
            <a:endParaRPr lang="en-CA" sz="2000" dirty="0">
              <a:latin typeface="Verdana" panose="020B0604030504040204" pitchFamily="34" charset="0"/>
              <a:ea typeface="Verdana" panose="020B0604030504040204" pitchFamily="34" charset="0"/>
            </a:endParaRPr>
          </a:p>
          <a:p>
            <a:pPr algn="ctr"/>
            <a:r>
              <a:rPr lang="en-CA" sz="2000" dirty="0">
                <a:latin typeface="Verdana" panose="020B0604030504040204" pitchFamily="34" charset="0"/>
                <a:ea typeface="Verdana" panose="020B0604030504040204" pitchFamily="34" charset="0"/>
              </a:rPr>
              <a:t>I began my investigation at  </a:t>
            </a:r>
            <a:r>
              <a:rPr lang="en-CA" sz="2000" dirty="0" smtClean="0">
                <a:latin typeface="Verdana" panose="020B0604030504040204" pitchFamily="34" charset="0"/>
                <a:ea typeface="Verdana" panose="020B0604030504040204" pitchFamily="34" charset="0"/>
                <a:hlinkClick r:id="rId4"/>
              </a:rPr>
              <a:t>canada.ca</a:t>
            </a:r>
            <a:r>
              <a:rPr lang="en-CA" sz="2000" dirty="0" smtClean="0">
                <a:latin typeface="Verdana" panose="020B0604030504040204" pitchFamily="34" charset="0"/>
                <a:ea typeface="Verdana" panose="020B0604030504040204" pitchFamily="34" charset="0"/>
              </a:rPr>
              <a:t> </a:t>
            </a:r>
            <a:r>
              <a:rPr lang="en-CA" sz="2000" dirty="0">
                <a:latin typeface="Verdana" panose="020B0604030504040204" pitchFamily="34" charset="0"/>
                <a:ea typeface="Verdana" panose="020B0604030504040204" pitchFamily="34" charset="0"/>
              </a:rPr>
              <a:t>where I found the answer. </a:t>
            </a:r>
          </a:p>
        </p:txBody>
      </p:sp>
      <p:pic>
        <p:nvPicPr>
          <p:cNvPr id="4" name="Picture 3" descr="A picture containing person&#10;&#10;Description automatically generated">
            <a:extLst>
              <a:ext uri="{FF2B5EF4-FFF2-40B4-BE49-F238E27FC236}">
                <a16:creationId xmlns:a16="http://schemas.microsoft.com/office/drawing/2014/main" xmlns="" id="{4B63304A-A111-4454-B0C2-C58829C750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6261" y="1992810"/>
            <a:ext cx="6858000" cy="6858000"/>
          </a:xfrm>
          <a:prstGeom prst="rect">
            <a:avLst/>
          </a:prstGeom>
        </p:spPr>
      </p:pic>
    </p:spTree>
    <p:extLst>
      <p:ext uri="{BB962C8B-B14F-4D97-AF65-F5344CB8AC3E}">
        <p14:creationId xmlns:p14="http://schemas.microsoft.com/office/powerpoint/2010/main" val="338858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38FF647-76B0-45F1-91AD-7CC40B6FEB51}"/>
              </a:ext>
            </a:extLst>
          </p:cNvPr>
          <p:cNvSpPr txBox="1"/>
          <p:nvPr/>
        </p:nvSpPr>
        <p:spPr>
          <a:xfrm>
            <a:off x="3048000" y="474345"/>
            <a:ext cx="6096000" cy="723275"/>
          </a:xfrm>
          <a:prstGeom prst="rect">
            <a:avLst/>
          </a:prstGeom>
          <a:noFill/>
        </p:spPr>
        <p:txBody>
          <a:bodyPr wrap="square">
            <a:spAutoFit/>
          </a:bodyPr>
          <a:lstStyle/>
          <a:p>
            <a:pPr>
              <a:spcAft>
                <a:spcPts val="600"/>
              </a:spcAft>
            </a:pPr>
            <a:endParaRPr lang="en-CA"/>
          </a:p>
          <a:p>
            <a:pPr>
              <a:spcAft>
                <a:spcPts val="600"/>
              </a:spcAft>
            </a:pPr>
            <a:endParaRPr lang="en-CA"/>
          </a:p>
        </p:txBody>
      </p:sp>
      <p:graphicFrame>
        <p:nvGraphicFramePr>
          <p:cNvPr id="85" name="TextBox 3">
            <a:extLst>
              <a:ext uri="{FF2B5EF4-FFF2-40B4-BE49-F238E27FC236}">
                <a16:creationId xmlns:a16="http://schemas.microsoft.com/office/drawing/2014/main" xmlns="" id="{1331245D-747F-486F-A639-D31E4FE5AE84}"/>
              </a:ext>
            </a:extLst>
          </p:cNvPr>
          <p:cNvGraphicFramePr/>
          <p:nvPr>
            <p:extLst>
              <p:ext uri="{D42A27DB-BD31-4B8C-83A1-F6EECF244321}">
                <p14:modId xmlns:p14="http://schemas.microsoft.com/office/powerpoint/2010/main" val="198289831"/>
              </p:ext>
            </p:extLst>
          </p:nvPr>
        </p:nvGraphicFramePr>
        <p:xfrm>
          <a:off x="885126" y="421644"/>
          <a:ext cx="5676198" cy="5962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xmlns="" id="{497A31CB-01FA-41E7-868D-38655C2C6F0C}"/>
              </a:ext>
            </a:extLst>
          </p:cNvPr>
          <p:cNvPicPr>
            <a:picLocks noChangeAspect="1"/>
          </p:cNvPicPr>
          <p:nvPr/>
        </p:nvPicPr>
        <p:blipFill>
          <a:blip r:embed="rId8"/>
          <a:stretch>
            <a:fillRect/>
          </a:stretch>
        </p:blipFill>
        <p:spPr>
          <a:xfrm rot="21120403">
            <a:off x="6703645" y="177322"/>
            <a:ext cx="3852206" cy="2316087"/>
          </a:xfrm>
          <a:prstGeom prst="rect">
            <a:avLst/>
          </a:prstGeom>
        </p:spPr>
      </p:pic>
      <p:pic>
        <p:nvPicPr>
          <p:cNvPr id="6" name="Picture 5" descr="A picture containing person&#10;&#10;Description automatically generated">
            <a:extLst>
              <a:ext uri="{FF2B5EF4-FFF2-40B4-BE49-F238E27FC236}">
                <a16:creationId xmlns:a16="http://schemas.microsoft.com/office/drawing/2014/main" xmlns="" id="{E2930BEF-A793-4D89-BA3A-28A9C5DDDA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39924" y="0"/>
            <a:ext cx="6858000" cy="6858000"/>
          </a:xfrm>
          <a:prstGeom prst="rect">
            <a:avLst/>
          </a:prstGeom>
        </p:spPr>
      </p:pic>
    </p:spTree>
    <p:extLst>
      <p:ext uri="{BB962C8B-B14F-4D97-AF65-F5344CB8AC3E}">
        <p14:creationId xmlns:p14="http://schemas.microsoft.com/office/powerpoint/2010/main" val="3472006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B432D73-5C38-474F-AF96-A3228731B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xmlns="" id="{B6BB9987-A86C-4BB6-BF6E-F9854D29C63F}"/>
              </a:ext>
            </a:extLst>
          </p:cNvPr>
          <p:cNvGraphicFramePr/>
          <p:nvPr>
            <p:extLst>
              <p:ext uri="{D42A27DB-BD31-4B8C-83A1-F6EECF244321}">
                <p14:modId xmlns:p14="http://schemas.microsoft.com/office/powerpoint/2010/main" val="122191666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xmlns="" id="{526E053A-FD7B-474A-8968-EA81412F1CAE}"/>
              </a:ext>
            </a:extLst>
          </p:cNvPr>
          <p:cNvPicPr>
            <a:picLocks noChangeAspect="1"/>
          </p:cNvPicPr>
          <p:nvPr/>
        </p:nvPicPr>
        <p:blipFill>
          <a:blip r:embed="rId8"/>
          <a:stretch>
            <a:fillRect/>
          </a:stretch>
        </p:blipFill>
        <p:spPr>
          <a:xfrm>
            <a:off x="9597462" y="83042"/>
            <a:ext cx="1615483" cy="2388920"/>
          </a:xfrm>
          <a:prstGeom prst="rect">
            <a:avLst/>
          </a:prstGeom>
        </p:spPr>
      </p:pic>
    </p:spTree>
    <p:extLst>
      <p:ext uri="{BB962C8B-B14F-4D97-AF65-F5344CB8AC3E}">
        <p14:creationId xmlns:p14="http://schemas.microsoft.com/office/powerpoint/2010/main" val="145217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and tie&#10;&#10;Description automatically generated with low confidence">
            <a:extLst>
              <a:ext uri="{FF2B5EF4-FFF2-40B4-BE49-F238E27FC236}">
                <a16:creationId xmlns:a16="http://schemas.microsoft.com/office/drawing/2014/main" xmlns="" id="{67FC2180-B143-4B8E-B814-CE71CE678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7181" y="-205409"/>
            <a:ext cx="6858000" cy="6858000"/>
          </a:xfrm>
          <a:prstGeom prst="rect">
            <a:avLst/>
          </a:prstGeom>
        </p:spPr>
      </p:pic>
      <p:sp>
        <p:nvSpPr>
          <p:cNvPr id="10" name="Rectangle: Rounded Corners 9">
            <a:extLst>
              <a:ext uri="{FF2B5EF4-FFF2-40B4-BE49-F238E27FC236}">
                <a16:creationId xmlns:a16="http://schemas.microsoft.com/office/drawing/2014/main" xmlns="" id="{B08C122E-85CC-49B0-A9A4-77035FF4C3B3}"/>
              </a:ext>
            </a:extLst>
          </p:cNvPr>
          <p:cNvSpPr/>
          <p:nvPr/>
        </p:nvSpPr>
        <p:spPr>
          <a:xfrm>
            <a:off x="1775791" y="5218305"/>
            <a:ext cx="2292626" cy="23853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descr="A person wearing a hat and sunglasses&#10;&#10;Description automatically generated with low confidence">
            <a:extLst>
              <a:ext uri="{FF2B5EF4-FFF2-40B4-BE49-F238E27FC236}">
                <a16:creationId xmlns:a16="http://schemas.microsoft.com/office/drawing/2014/main" xmlns="" id="{DF90BD79-B777-4B45-8316-392700525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764" y="85023"/>
            <a:ext cx="3123809" cy="4114286"/>
          </a:xfrm>
          <a:prstGeom prst="rect">
            <a:avLst/>
          </a:prstGeom>
        </p:spPr>
      </p:pic>
      <p:sp>
        <p:nvSpPr>
          <p:cNvPr id="7" name="TextBox 6">
            <a:extLst>
              <a:ext uri="{FF2B5EF4-FFF2-40B4-BE49-F238E27FC236}">
                <a16:creationId xmlns:a16="http://schemas.microsoft.com/office/drawing/2014/main" xmlns="" id="{4E559E87-16B5-44CD-852F-0C9912DF8CBC}"/>
              </a:ext>
            </a:extLst>
          </p:cNvPr>
          <p:cNvSpPr txBox="1"/>
          <p:nvPr/>
        </p:nvSpPr>
        <p:spPr>
          <a:xfrm>
            <a:off x="938650" y="4200939"/>
            <a:ext cx="4744279" cy="1938992"/>
          </a:xfrm>
          <a:prstGeom prst="rect">
            <a:avLst/>
          </a:prstGeom>
          <a:solidFill>
            <a:schemeClr val="bg2">
              <a:lumMod val="90000"/>
            </a:schemeClr>
          </a:solidFill>
        </p:spPr>
        <p:txBody>
          <a:bodyPr wrap="square" rtlCol="0">
            <a:spAutoFit/>
          </a:bodyPr>
          <a:lstStyle/>
          <a:p>
            <a:r>
              <a:rPr lang="en-CA" sz="2000" dirty="0">
                <a:latin typeface="Verdana" panose="020B0604030504040204" pitchFamily="34" charset="0"/>
                <a:ea typeface="Verdana" panose="020B0604030504040204" pitchFamily="34" charset="0"/>
              </a:rPr>
              <a:t>Intel sent word that an issue was being brought to parliament.</a:t>
            </a:r>
          </a:p>
          <a:p>
            <a:r>
              <a:rPr lang="en-CA" sz="2000" dirty="0">
                <a:latin typeface="Verdana" panose="020B0604030504040204" pitchFamily="34" charset="0"/>
                <a:ea typeface="Verdana" panose="020B0604030504040204" pitchFamily="34" charset="0"/>
              </a:rPr>
              <a:t> </a:t>
            </a:r>
          </a:p>
          <a:p>
            <a:endParaRPr lang="en-CA" sz="2000" dirty="0">
              <a:latin typeface="Verdana" panose="020B0604030504040204" pitchFamily="34" charset="0"/>
              <a:ea typeface="Verdana" panose="020B0604030504040204" pitchFamily="34" charset="0"/>
            </a:endParaRPr>
          </a:p>
          <a:p>
            <a:r>
              <a:rPr lang="en-CA" sz="2000" dirty="0">
                <a:latin typeface="Verdana" panose="020B0604030504040204" pitchFamily="34" charset="0"/>
                <a:ea typeface="Verdana" panose="020B0604030504040204" pitchFamily="34" charset="0"/>
              </a:rPr>
              <a:t>Let’s take a closer look. Strictly for investigative purposes of course!</a:t>
            </a:r>
          </a:p>
        </p:txBody>
      </p:sp>
      <p:sp>
        <p:nvSpPr>
          <p:cNvPr id="8" name="Speech Bubble: Oval 7">
            <a:extLst>
              <a:ext uri="{FF2B5EF4-FFF2-40B4-BE49-F238E27FC236}">
                <a16:creationId xmlns:a16="http://schemas.microsoft.com/office/drawing/2014/main" xmlns="" id="{65CE73C8-C267-4924-B943-68346CEDB5B0}"/>
              </a:ext>
            </a:extLst>
          </p:cNvPr>
          <p:cNvSpPr/>
          <p:nvPr/>
        </p:nvSpPr>
        <p:spPr>
          <a:xfrm rot="3827442">
            <a:off x="9655623" y="678596"/>
            <a:ext cx="1231183" cy="1264204"/>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xmlns="" id="{F0B88AD8-B0BC-4AEF-905E-3BE11660225D}"/>
              </a:ext>
            </a:extLst>
          </p:cNvPr>
          <p:cNvSpPr txBox="1"/>
          <p:nvPr/>
        </p:nvSpPr>
        <p:spPr>
          <a:xfrm>
            <a:off x="9937388" y="802866"/>
            <a:ext cx="861391" cy="1015663"/>
          </a:xfrm>
          <a:prstGeom prst="rect">
            <a:avLst/>
          </a:prstGeom>
          <a:noFill/>
        </p:spPr>
        <p:txBody>
          <a:bodyPr wrap="square" rtlCol="0">
            <a:spAutoFit/>
          </a:bodyPr>
          <a:lstStyle/>
          <a:p>
            <a:r>
              <a:rPr lang="en-CA" sz="2000" b="1" dirty="0">
                <a:latin typeface="Verdana" panose="020B0604030504040204" pitchFamily="34" charset="0"/>
                <a:ea typeface="Verdana" panose="020B0604030504040204" pitchFamily="34" charset="0"/>
              </a:rPr>
              <a:t>Hi! </a:t>
            </a:r>
          </a:p>
          <a:p>
            <a:r>
              <a:rPr lang="en-CA" sz="2000" b="1" dirty="0">
                <a:latin typeface="Verdana" panose="020B0604030504040204" pitchFamily="34" charset="0"/>
                <a:ea typeface="Verdana" panose="020B0604030504040204" pitchFamily="34" charset="0"/>
              </a:rPr>
              <a:t>I’m Bill!</a:t>
            </a:r>
          </a:p>
        </p:txBody>
      </p:sp>
      <p:sp>
        <p:nvSpPr>
          <p:cNvPr id="13" name="Rectangle: Rounded Corners 12">
            <a:extLst>
              <a:ext uri="{FF2B5EF4-FFF2-40B4-BE49-F238E27FC236}">
                <a16:creationId xmlns:a16="http://schemas.microsoft.com/office/drawing/2014/main" xmlns="" id="{13E26473-CB0D-4C0E-8E48-FF4616EC99B9}"/>
              </a:ext>
            </a:extLst>
          </p:cNvPr>
          <p:cNvSpPr/>
          <p:nvPr/>
        </p:nvSpPr>
        <p:spPr>
          <a:xfrm>
            <a:off x="1484243" y="4969565"/>
            <a:ext cx="2584174" cy="4001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xmlns="" id="{E7C4750A-978B-4DC9-8C14-D242B32B1074}"/>
              </a:ext>
            </a:extLst>
          </p:cNvPr>
          <p:cNvSpPr txBox="1"/>
          <p:nvPr/>
        </p:nvSpPr>
        <p:spPr>
          <a:xfrm>
            <a:off x="1504121" y="4969565"/>
            <a:ext cx="2544417"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Code name: BILL</a:t>
            </a:r>
          </a:p>
        </p:txBody>
      </p:sp>
      <p:sp>
        <p:nvSpPr>
          <p:cNvPr id="14" name="Rectangle 13">
            <a:extLst>
              <a:ext uri="{FF2B5EF4-FFF2-40B4-BE49-F238E27FC236}">
                <a16:creationId xmlns:a16="http://schemas.microsoft.com/office/drawing/2014/main" xmlns="" id="{17BDC6F9-E94A-425E-AEBE-CE029B6A8DF7}"/>
              </a:ext>
            </a:extLst>
          </p:cNvPr>
          <p:cNvSpPr/>
          <p:nvPr/>
        </p:nvSpPr>
        <p:spPr>
          <a:xfrm>
            <a:off x="0" y="0"/>
            <a:ext cx="12192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0" name="Straight Connector 19">
            <a:extLst>
              <a:ext uri="{FF2B5EF4-FFF2-40B4-BE49-F238E27FC236}">
                <a16:creationId xmlns:a16="http://schemas.microsoft.com/office/drawing/2014/main" xmlns="" id="{A5C596C6-A25B-4E1D-9309-388A250E346D}"/>
              </a:ext>
            </a:extLst>
          </p:cNvPr>
          <p:cNvCxnSpPr/>
          <p:nvPr/>
        </p:nvCxnSpPr>
        <p:spPr>
          <a:xfrm>
            <a:off x="6361043" y="0"/>
            <a:ext cx="0" cy="68580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E562EC29-A5A0-4174-9416-2AC6ADF709DF}"/>
              </a:ext>
            </a:extLst>
          </p:cNvPr>
          <p:cNvSpPr/>
          <p:nvPr/>
        </p:nvSpPr>
        <p:spPr>
          <a:xfrm>
            <a:off x="6557303" y="89452"/>
            <a:ext cx="5396158" cy="663219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xmlns="" id="{1F3D9DE0-B50D-42DB-9884-D4C632249C07}"/>
              </a:ext>
            </a:extLst>
          </p:cNvPr>
          <p:cNvSpPr/>
          <p:nvPr/>
        </p:nvSpPr>
        <p:spPr>
          <a:xfrm>
            <a:off x="238539" y="158513"/>
            <a:ext cx="5857461" cy="649407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85111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xmlns="" id="{1B6A17BD-3F45-4318-9922-AE0104060D75}"/>
              </a:ext>
            </a:extLst>
          </p:cNvPr>
          <p:cNvPicPr>
            <a:picLocks noChangeAspect="1"/>
          </p:cNvPicPr>
          <p:nvPr/>
        </p:nvPicPr>
        <p:blipFill rotWithShape="1">
          <a:blip r:embed="rId2"/>
          <a:srcRect t="19"/>
          <a:stretch/>
        </p:blipFill>
        <p:spPr>
          <a:xfrm>
            <a:off x="-4420" y="246601"/>
            <a:ext cx="12191980" cy="6856718"/>
          </a:xfrm>
          <a:prstGeom prst="rect">
            <a:avLst/>
          </a:prstGeom>
        </p:spPr>
      </p:pic>
      <p:sp>
        <p:nvSpPr>
          <p:cNvPr id="3" name="Rectangle 2">
            <a:extLst>
              <a:ext uri="{FF2B5EF4-FFF2-40B4-BE49-F238E27FC236}">
                <a16:creationId xmlns:a16="http://schemas.microsoft.com/office/drawing/2014/main" xmlns="" id="{009F31C6-B848-4C8B-8F7A-85923F9DE146}"/>
              </a:ext>
            </a:extLst>
          </p:cNvPr>
          <p:cNvSpPr/>
          <p:nvPr/>
        </p:nvSpPr>
        <p:spPr>
          <a:xfrm>
            <a:off x="120073" y="1191491"/>
            <a:ext cx="3297382" cy="5052291"/>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425E9D97-DD71-4E6E-B585-3806D1E562DA}"/>
              </a:ext>
            </a:extLst>
          </p:cNvPr>
          <p:cNvPicPr>
            <a:picLocks noChangeAspect="1"/>
          </p:cNvPicPr>
          <p:nvPr/>
        </p:nvPicPr>
        <p:blipFill rotWithShape="1">
          <a:blip r:embed="rId3">
            <a:extLst>
              <a:ext uri="{28A0092B-C50C-407E-A947-70E740481C1C}">
                <a14:useLocalDpi xmlns:a14="http://schemas.microsoft.com/office/drawing/2010/main" val="0"/>
              </a:ext>
            </a:extLst>
          </a:blip>
          <a:srcRect t="4925" r="-1" b="10140"/>
          <a:stretch/>
        </p:blipFill>
        <p:spPr>
          <a:xfrm>
            <a:off x="-960561" y="1186550"/>
            <a:ext cx="5948480" cy="5052291"/>
          </a:xfrm>
          <a:prstGeom prst="rect">
            <a:avLst/>
          </a:prstGeom>
        </p:spPr>
      </p:pic>
      <p:sp>
        <p:nvSpPr>
          <p:cNvPr id="4" name="Rectangle 3">
            <a:extLst>
              <a:ext uri="{FF2B5EF4-FFF2-40B4-BE49-F238E27FC236}">
                <a16:creationId xmlns:a16="http://schemas.microsoft.com/office/drawing/2014/main" xmlns="" id="{0A7A29D9-EB2F-46EB-81BA-E3E9E90DF0A3}"/>
              </a:ext>
            </a:extLst>
          </p:cNvPr>
          <p:cNvSpPr/>
          <p:nvPr/>
        </p:nvSpPr>
        <p:spPr>
          <a:xfrm>
            <a:off x="6007693" y="1888621"/>
            <a:ext cx="3546505" cy="495656"/>
          </a:xfrm>
          <a:prstGeom prst="rect">
            <a:avLst/>
          </a:prstGeom>
          <a:solidFill>
            <a:srgbClr val="D5D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21AC3DC1-BB8E-45B4-AC3B-260C3975BC3E}"/>
              </a:ext>
            </a:extLst>
          </p:cNvPr>
          <p:cNvSpPr/>
          <p:nvPr/>
        </p:nvSpPr>
        <p:spPr>
          <a:xfrm>
            <a:off x="6597353" y="4315626"/>
            <a:ext cx="1572426" cy="333286"/>
          </a:xfrm>
          <a:prstGeom prst="rect">
            <a:avLst/>
          </a:prstGeom>
          <a:solidFill>
            <a:srgbClr val="D5D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A4DB64CF-1E22-437F-B99D-194E123C4E79}"/>
              </a:ext>
            </a:extLst>
          </p:cNvPr>
          <p:cNvSpPr txBox="1"/>
          <p:nvPr/>
        </p:nvSpPr>
        <p:spPr>
          <a:xfrm>
            <a:off x="6469840" y="4256239"/>
            <a:ext cx="2119357" cy="400110"/>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rPr>
              <a:t>Third Reading</a:t>
            </a:r>
          </a:p>
        </p:txBody>
      </p:sp>
      <p:sp>
        <p:nvSpPr>
          <p:cNvPr id="11" name="Right Triangle 10"/>
          <p:cNvSpPr/>
          <p:nvPr/>
        </p:nvSpPr>
        <p:spPr>
          <a:xfrm flipH="1">
            <a:off x="3971561" y="1059543"/>
            <a:ext cx="2371182" cy="5179299"/>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6342743" y="1059543"/>
            <a:ext cx="5847733" cy="51792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6100420" y="1751356"/>
            <a:ext cx="6096000" cy="4462760"/>
          </a:xfrm>
          <a:prstGeom prst="rect">
            <a:avLst/>
          </a:prstGeom>
          <a:solidFill>
            <a:schemeClr val="bg1">
              <a:lumMod val="85000"/>
            </a:schemeClr>
          </a:solidFill>
          <a:ln>
            <a:noFill/>
          </a:ln>
        </p:spPr>
        <p:txBody>
          <a:bodyPr wrap="square" rtlCol="0">
            <a:spAutoFit/>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IMPORTANT STAGES IN THE LIFE OF BILL</a:t>
            </a:r>
          </a:p>
          <a:p>
            <a:endParaRPr lang="en-US" dirty="0"/>
          </a:p>
          <a:p>
            <a:pPr marL="285750" indent="-285750">
              <a:spcAft>
                <a:spcPts val="600"/>
              </a:spcAft>
              <a:buFont typeface="Wingdings" panose="05000000000000000000" pitchFamily="2" charset="2"/>
              <a:buChar char="Ø"/>
            </a:pPr>
            <a:r>
              <a:rPr lang="en-US" sz="2000" dirty="0" smtClean="0">
                <a:latin typeface="Verdana" panose="020B0604030504040204" pitchFamily="34" charset="0"/>
                <a:ea typeface="Verdana" panose="020B0604030504040204" pitchFamily="34" charset="0"/>
                <a:cs typeface="Verdana" panose="020B0604030504040204" pitchFamily="34" charset="0"/>
              </a:rPr>
              <a:t>Introduced by a member</a:t>
            </a:r>
          </a:p>
          <a:p>
            <a:pPr marL="285750" indent="-285750">
              <a:spcAft>
                <a:spcPts val="600"/>
              </a:spcAft>
              <a:buFont typeface="Wingdings" panose="05000000000000000000" pitchFamily="2" charset="2"/>
              <a:buChar char="Ø"/>
            </a:pPr>
            <a:r>
              <a:rPr lang="en-US" sz="2000" dirty="0" smtClean="0">
                <a:latin typeface="Verdana" panose="020B0604030504040204" pitchFamily="34" charset="0"/>
                <a:ea typeface="Verdana" panose="020B0604030504040204" pitchFamily="34" charset="0"/>
                <a:cs typeface="Verdana" panose="020B0604030504040204" pitchFamily="34" charset="0"/>
              </a:rPr>
              <a:t>First reading</a:t>
            </a:r>
          </a:p>
          <a:p>
            <a:pPr marL="285750" indent="-285750">
              <a:spcAft>
                <a:spcPts val="600"/>
              </a:spcAft>
              <a:buFont typeface="Wingdings" panose="05000000000000000000" pitchFamily="2" charset="2"/>
              <a:buChar char="Ø"/>
            </a:pPr>
            <a:r>
              <a:rPr lang="en-US" sz="2000" dirty="0" smtClean="0">
                <a:latin typeface="Verdana" panose="020B0604030504040204" pitchFamily="34" charset="0"/>
                <a:ea typeface="Verdana" panose="020B0604030504040204" pitchFamily="34" charset="0"/>
                <a:cs typeface="Verdana" panose="020B0604030504040204" pitchFamily="34" charset="0"/>
              </a:rPr>
              <a:t>Second reading</a:t>
            </a:r>
          </a:p>
          <a:p>
            <a:pPr marL="285750" indent="-285750">
              <a:spcAft>
                <a:spcPts val="600"/>
              </a:spcAft>
              <a:buFont typeface="Wingdings" panose="05000000000000000000" pitchFamily="2" charset="2"/>
              <a:buChar char="Ø"/>
            </a:pPr>
            <a:r>
              <a:rPr lang="en-US" sz="2000" dirty="0" smtClean="0">
                <a:latin typeface="Verdana" panose="020B0604030504040204" pitchFamily="34" charset="0"/>
                <a:ea typeface="Verdana" panose="020B0604030504040204" pitchFamily="34" charset="0"/>
                <a:cs typeface="Verdana" panose="020B0604030504040204" pitchFamily="34" charset="0"/>
              </a:rPr>
              <a:t>Committee stage</a:t>
            </a:r>
          </a:p>
          <a:p>
            <a:pPr marL="285750" indent="-285750">
              <a:spcAft>
                <a:spcPts val="600"/>
              </a:spcAft>
              <a:buFont typeface="Wingdings" panose="05000000000000000000" pitchFamily="2" charset="2"/>
              <a:buChar char="Ø"/>
            </a:pPr>
            <a:r>
              <a:rPr lang="en-US" sz="2000" dirty="0" smtClean="0">
                <a:latin typeface="Verdana" panose="020B0604030504040204" pitchFamily="34" charset="0"/>
                <a:ea typeface="Verdana" panose="020B0604030504040204" pitchFamily="34" charset="0"/>
                <a:cs typeface="Verdana" panose="020B0604030504040204" pitchFamily="34" charset="0"/>
              </a:rPr>
              <a:t>Report stage</a:t>
            </a:r>
          </a:p>
          <a:p>
            <a:pPr marL="285750" indent="-285750">
              <a:spcAft>
                <a:spcPts val="600"/>
              </a:spcAft>
              <a:buFont typeface="Wingdings" panose="05000000000000000000" pitchFamily="2" charset="2"/>
              <a:buChar char="Ø"/>
            </a:pPr>
            <a:r>
              <a:rPr lang="en-US" sz="2000" dirty="0" smtClean="0">
                <a:latin typeface="Verdana" panose="020B0604030504040204" pitchFamily="34" charset="0"/>
                <a:ea typeface="Verdana" panose="020B0604030504040204" pitchFamily="34" charset="0"/>
                <a:cs typeface="Verdana" panose="020B0604030504040204" pitchFamily="34" charset="0"/>
              </a:rPr>
              <a:t>Third reading</a:t>
            </a:r>
          </a:p>
          <a:p>
            <a:pPr marL="285750" indent="-285750">
              <a:spcAft>
                <a:spcPts val="600"/>
              </a:spcAft>
              <a:buFont typeface="Wingdings" panose="05000000000000000000" pitchFamily="2" charset="2"/>
              <a:buChar char="Ø"/>
            </a:pPr>
            <a:r>
              <a:rPr lang="en-US" sz="2000" dirty="0" smtClean="0">
                <a:latin typeface="Verdana" panose="020B0604030504040204" pitchFamily="34" charset="0"/>
                <a:ea typeface="Verdana" panose="020B0604030504040204" pitchFamily="34" charset="0"/>
                <a:cs typeface="Verdana" panose="020B0604030504040204" pitchFamily="34" charset="0"/>
              </a:rPr>
              <a:t>Passage by the senate</a:t>
            </a:r>
          </a:p>
          <a:p>
            <a:pPr marL="285750" indent="-285750">
              <a:spcAft>
                <a:spcPts val="600"/>
              </a:spcAft>
              <a:buFont typeface="Wingdings" panose="05000000000000000000" pitchFamily="2" charset="2"/>
              <a:buChar char="Ø"/>
            </a:pPr>
            <a:r>
              <a:rPr lang="en-US" sz="2000" dirty="0" smtClean="0">
                <a:latin typeface="Verdana" panose="020B0604030504040204" pitchFamily="34" charset="0"/>
                <a:ea typeface="Verdana" panose="020B0604030504040204" pitchFamily="34" charset="0"/>
                <a:cs typeface="Verdana" panose="020B0604030504040204" pitchFamily="34" charset="0"/>
              </a:rPr>
              <a:t>Royal assent and proclamation</a:t>
            </a:r>
          </a:p>
          <a:p>
            <a:pPr marL="285750" indent="-285750">
              <a:buFont typeface="Wingdings" panose="05000000000000000000" pitchFamily="2" charset="2"/>
              <a:buChar char="Ø"/>
            </a:pPr>
            <a:endParaRPr lang="en-CA" dirty="0"/>
          </a:p>
        </p:txBody>
      </p:sp>
    </p:spTree>
    <p:extLst>
      <p:ext uri="{BB962C8B-B14F-4D97-AF65-F5344CB8AC3E}">
        <p14:creationId xmlns:p14="http://schemas.microsoft.com/office/powerpoint/2010/main" val="2469628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3000">
              <a:schemeClr val="accent4">
                <a:lumMod val="40000"/>
                <a:lumOff val="60000"/>
              </a:schemeClr>
            </a:gs>
            <a:gs pos="37000">
              <a:schemeClr val="accent4">
                <a:lumMod val="60000"/>
                <a:lumOff val="40000"/>
              </a:schemeClr>
            </a:gs>
            <a:gs pos="81000">
              <a:schemeClr val="accent4">
                <a:lumMod val="75000"/>
              </a:schemeClr>
            </a:gs>
          </a:gsLst>
          <a:lin ang="0" scaled="1"/>
          <a:tileRect/>
        </a:gradFill>
        <a:effectLst/>
      </p:bgPr>
    </p:bg>
    <p:spTree>
      <p:nvGrpSpPr>
        <p:cNvPr id="1" name=""/>
        <p:cNvGrpSpPr/>
        <p:nvPr/>
      </p:nvGrpSpPr>
      <p:grpSpPr>
        <a:xfrm>
          <a:off x="0" y="0"/>
          <a:ext cx="0" cy="0"/>
          <a:chOff x="0" y="0"/>
          <a:chExt cx="0" cy="0"/>
        </a:xfrm>
      </p:grpSpPr>
      <p:graphicFrame>
        <p:nvGraphicFramePr>
          <p:cNvPr id="71" name="TextBox 2">
            <a:extLst>
              <a:ext uri="{FF2B5EF4-FFF2-40B4-BE49-F238E27FC236}">
                <a16:creationId xmlns:a16="http://schemas.microsoft.com/office/drawing/2014/main" xmlns="" id="{DD1E11E0-3600-426A-ACDB-879FCF7ADD5C}"/>
              </a:ext>
            </a:extLst>
          </p:cNvPr>
          <p:cNvGraphicFramePr/>
          <p:nvPr>
            <p:extLst>
              <p:ext uri="{D42A27DB-BD31-4B8C-83A1-F6EECF244321}">
                <p14:modId xmlns:p14="http://schemas.microsoft.com/office/powerpoint/2010/main" val="136768516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xmlns="" id="{7A2E9DD6-F836-4C3C-941A-4715B605C2B0}"/>
              </a:ext>
            </a:extLst>
          </p:cNvPr>
          <p:cNvSpPr txBox="1"/>
          <p:nvPr/>
        </p:nvSpPr>
        <p:spPr>
          <a:xfrm>
            <a:off x="2066489" y="781239"/>
            <a:ext cx="8082959" cy="584775"/>
          </a:xfrm>
          <a:prstGeom prst="rect">
            <a:avLst/>
          </a:prstGeom>
          <a:noFill/>
        </p:spPr>
        <p:txBody>
          <a:bodyPr wrap="square" rtlCol="0">
            <a:spAutoFit/>
          </a:bodyPr>
          <a:lstStyle/>
          <a:p>
            <a:r>
              <a:rPr lang="en-CA" sz="32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INTRODUCTION AND FIRST READING</a:t>
            </a:r>
          </a:p>
        </p:txBody>
      </p:sp>
      <p:sp>
        <p:nvSpPr>
          <p:cNvPr id="2" name="Arrow: Right 1">
            <a:extLst>
              <a:ext uri="{FF2B5EF4-FFF2-40B4-BE49-F238E27FC236}">
                <a16:creationId xmlns:a16="http://schemas.microsoft.com/office/drawing/2014/main" xmlns="" id="{D0B855C2-A463-4A69-B1F3-7C582D4070E7}"/>
              </a:ext>
            </a:extLst>
          </p:cNvPr>
          <p:cNvSpPr/>
          <p:nvPr/>
        </p:nvSpPr>
        <p:spPr>
          <a:xfrm>
            <a:off x="3697357" y="2610678"/>
            <a:ext cx="212034" cy="1855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Arrow: Right 9">
            <a:extLst>
              <a:ext uri="{FF2B5EF4-FFF2-40B4-BE49-F238E27FC236}">
                <a16:creationId xmlns:a16="http://schemas.microsoft.com/office/drawing/2014/main" xmlns="" id="{6FAF6043-3EF8-49B4-AACD-A6345613C586}"/>
              </a:ext>
            </a:extLst>
          </p:cNvPr>
          <p:cNvSpPr/>
          <p:nvPr/>
        </p:nvSpPr>
        <p:spPr>
          <a:xfrm>
            <a:off x="8306549" y="2630698"/>
            <a:ext cx="212034" cy="1855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Arrow: Right 10">
            <a:extLst>
              <a:ext uri="{FF2B5EF4-FFF2-40B4-BE49-F238E27FC236}">
                <a16:creationId xmlns:a16="http://schemas.microsoft.com/office/drawing/2014/main" xmlns="" id="{EE072A69-2A03-43E7-A641-E572AA7987A9}"/>
              </a:ext>
            </a:extLst>
          </p:cNvPr>
          <p:cNvSpPr/>
          <p:nvPr/>
        </p:nvSpPr>
        <p:spPr>
          <a:xfrm rot="10800000">
            <a:off x="3697357" y="4003958"/>
            <a:ext cx="212034" cy="1855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Arrow: Right 11">
            <a:extLst>
              <a:ext uri="{FF2B5EF4-FFF2-40B4-BE49-F238E27FC236}">
                <a16:creationId xmlns:a16="http://schemas.microsoft.com/office/drawing/2014/main" xmlns="" id="{D25FEB75-1233-4259-A4F9-90EEACC34DAA}"/>
              </a:ext>
            </a:extLst>
          </p:cNvPr>
          <p:cNvSpPr/>
          <p:nvPr/>
        </p:nvSpPr>
        <p:spPr>
          <a:xfrm rot="11010604">
            <a:off x="6001953" y="4023450"/>
            <a:ext cx="212034" cy="1855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Arrow: Right 12">
            <a:extLst>
              <a:ext uri="{FF2B5EF4-FFF2-40B4-BE49-F238E27FC236}">
                <a16:creationId xmlns:a16="http://schemas.microsoft.com/office/drawing/2014/main" xmlns="" id="{3CE28492-7E36-4304-A9CE-3CC224D1F2B8}"/>
              </a:ext>
            </a:extLst>
          </p:cNvPr>
          <p:cNvSpPr/>
          <p:nvPr/>
        </p:nvSpPr>
        <p:spPr>
          <a:xfrm rot="10800000">
            <a:off x="8306549" y="4026005"/>
            <a:ext cx="212034" cy="1855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Arrow: Right 13">
            <a:extLst>
              <a:ext uri="{FF2B5EF4-FFF2-40B4-BE49-F238E27FC236}">
                <a16:creationId xmlns:a16="http://schemas.microsoft.com/office/drawing/2014/main" xmlns="" id="{1E0F72BF-42F2-4542-9A5A-D86154EDCD20}"/>
              </a:ext>
            </a:extLst>
          </p:cNvPr>
          <p:cNvSpPr/>
          <p:nvPr/>
        </p:nvSpPr>
        <p:spPr>
          <a:xfrm>
            <a:off x="4834495" y="5478142"/>
            <a:ext cx="212034" cy="1855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Arrow: Right 14">
            <a:extLst>
              <a:ext uri="{FF2B5EF4-FFF2-40B4-BE49-F238E27FC236}">
                <a16:creationId xmlns:a16="http://schemas.microsoft.com/office/drawing/2014/main" xmlns="" id="{6B9C8258-9D34-43EF-8772-BF9E1FD1ECC4}"/>
              </a:ext>
            </a:extLst>
          </p:cNvPr>
          <p:cNvSpPr/>
          <p:nvPr/>
        </p:nvSpPr>
        <p:spPr>
          <a:xfrm>
            <a:off x="7145473" y="5478142"/>
            <a:ext cx="212034" cy="1855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Arrow: Curved Up 23">
            <a:extLst>
              <a:ext uri="{FF2B5EF4-FFF2-40B4-BE49-F238E27FC236}">
                <a16:creationId xmlns:a16="http://schemas.microsoft.com/office/drawing/2014/main" xmlns="" id="{4B837B64-F37F-431D-99FA-5B8C89A041FE}"/>
              </a:ext>
            </a:extLst>
          </p:cNvPr>
          <p:cNvSpPr/>
          <p:nvPr/>
        </p:nvSpPr>
        <p:spPr>
          <a:xfrm rot="5400000">
            <a:off x="749093" y="4880118"/>
            <a:ext cx="990798" cy="576312"/>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6" name="Arrow: Curved Left 15">
            <a:extLst>
              <a:ext uri="{FF2B5EF4-FFF2-40B4-BE49-F238E27FC236}">
                <a16:creationId xmlns:a16="http://schemas.microsoft.com/office/drawing/2014/main" xmlns="" id="{7E7403E2-75FF-4A07-A4DC-0E2991C7747A}"/>
              </a:ext>
            </a:extLst>
          </p:cNvPr>
          <p:cNvSpPr/>
          <p:nvPr/>
        </p:nvSpPr>
        <p:spPr>
          <a:xfrm>
            <a:off x="10661438" y="3006472"/>
            <a:ext cx="594395" cy="1109743"/>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3" name="Arrow: Right 32">
            <a:extLst>
              <a:ext uri="{FF2B5EF4-FFF2-40B4-BE49-F238E27FC236}">
                <a16:creationId xmlns:a16="http://schemas.microsoft.com/office/drawing/2014/main" xmlns="" id="{A5279B6F-9A07-4911-9629-7DB1F97B0EB4}"/>
              </a:ext>
            </a:extLst>
          </p:cNvPr>
          <p:cNvSpPr/>
          <p:nvPr/>
        </p:nvSpPr>
        <p:spPr>
          <a:xfrm>
            <a:off x="6001952" y="2643950"/>
            <a:ext cx="212034" cy="1855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56667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50811</TotalTime>
  <Words>2532</Words>
  <Application>Microsoft Office PowerPoint</Application>
  <PresentationFormat>Widescreen</PresentationFormat>
  <Paragraphs>256</Paragraphs>
  <Slides>36</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Calibri</vt:lpstr>
      <vt:lpstr>Calibri Light</vt:lpstr>
      <vt:lpstr>Noto Sans</vt:lpstr>
      <vt:lpstr>Verdana</vt:lpstr>
      <vt:lpstr>Wingdings</vt:lpstr>
      <vt:lpstr>1_Office Theme</vt:lpstr>
      <vt:lpstr>Office Theme</vt:lpstr>
      <vt:lpstr>PowerPoint Presentation</vt:lpstr>
      <vt:lpstr> WHAT IS LEGISLATION?</vt:lpstr>
      <vt:lpstr>C.W.L.  Special Agent T.A.G.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Liberina Colaneri</dc:creator>
  <cp:lastModifiedBy>Amanda McCormick</cp:lastModifiedBy>
  <cp:revision>306</cp:revision>
  <dcterms:created xsi:type="dcterms:W3CDTF">2021-05-07T00:20:49Z</dcterms:created>
  <dcterms:modified xsi:type="dcterms:W3CDTF">2021-08-24T16:54:33Z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