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0"/>
  </p:handoutMasterIdLst>
  <p:sldIdLst>
    <p:sldId id="256" r:id="rId2"/>
    <p:sldId id="257" r:id="rId3"/>
    <p:sldId id="266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269" r:id="rId41"/>
    <p:sldId id="267" r:id="rId42"/>
    <p:sldId id="305" r:id="rId43"/>
    <p:sldId id="306" r:id="rId44"/>
    <p:sldId id="307" r:id="rId45"/>
    <p:sldId id="310" r:id="rId46"/>
    <p:sldId id="312" r:id="rId47"/>
    <p:sldId id="308" r:id="rId48"/>
    <p:sldId id="309" r:id="rId49"/>
  </p:sldIdLst>
  <p:sldSz cx="9144000" cy="6858000" type="screen4x3"/>
  <p:notesSz cx="7315200" cy="9601200"/>
  <p:custShowLst>
    <p:custShow name="CWL HLM sample show" id="0">
      <p:sldLst>
        <p:sld r:id="rId2"/>
        <p:sld r:id="rId3"/>
        <p:sld r:id="rId4"/>
        <p:sld r:id="rId5"/>
        <p:sld r:id="rId45"/>
        <p:sld r:id="rId46"/>
        <p:sld r:id="rId47"/>
        <p:sld r:id="rId48"/>
      </p:sldLst>
    </p:custShow>
  </p:custShow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61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8A9CC23-9F95-427D-BF26-356E86F78A06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92C2D86-4F80-452B-977C-D4C4A8E8C0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388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90894BFC-619E-4D38-BEB8-F3936A8E1D21}" type="datetimeFigureOut">
              <a:rPr lang="en-CA" smtClean="0"/>
              <a:t>2017-09-21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7C2581A3-1EB1-4330-BC38-BF903325315B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3717032"/>
            <a:ext cx="3806800" cy="25202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CA" sz="5400" dirty="0">
                <a:solidFill>
                  <a:srgbClr val="0070C0"/>
                </a:solidFill>
                <a:latin typeface="Baskerville Old Face" pitchFamily="18" charset="0"/>
              </a:rPr>
              <a:t>Honorary Life Members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2636912"/>
            <a:ext cx="4013200" cy="59944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CA" dirty="0"/>
              <a:t> </a:t>
            </a:r>
            <a:r>
              <a:rPr lang="en-CA" dirty="0">
                <a:latin typeface="Baskerville Old Face" pitchFamily="18" charset="0"/>
              </a:rPr>
              <a:t>The Catholic Women’s League of Canada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6929"/>
            <a:ext cx="1872208" cy="1933208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708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278489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2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25" y="188640"/>
            <a:ext cx="465526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1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98" y="116632"/>
            <a:ext cx="4517928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9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57658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6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96" y="188640"/>
            <a:ext cx="4607291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2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56980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8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482052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1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0"/>
            <a:ext cx="3960888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6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19" y="188640"/>
            <a:ext cx="4599348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2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437251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herine hugh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50" y="0"/>
            <a:ext cx="4178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8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91" y="188640"/>
            <a:ext cx="4623025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2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51" y="188640"/>
            <a:ext cx="442366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3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558586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20658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468449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2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87" y="285737"/>
            <a:ext cx="464512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2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648839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2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1418"/>
            <a:ext cx="443953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81854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46" y="188640"/>
            <a:ext cx="4637092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5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496842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9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47" y="259612"/>
            <a:ext cx="4831364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3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73" y="116632"/>
            <a:ext cx="466304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8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182978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8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291" y="188640"/>
            <a:ext cx="4646534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07" y="188640"/>
            <a:ext cx="4994064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9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428162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82" y="260648"/>
            <a:ext cx="468016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3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35932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87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7787"/>
            <a:ext cx="3912935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96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3613222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486" y="188640"/>
            <a:ext cx="403995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8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632"/>
            <a:ext cx="4090939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6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0"/>
            <a:ext cx="415623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8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r="6374"/>
          <a:stretch/>
        </p:blipFill>
        <p:spPr bwMode="auto">
          <a:xfrm>
            <a:off x="2390501" y="188640"/>
            <a:ext cx="376210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6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351319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26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394" r="1919" b="-394"/>
          <a:stretch/>
        </p:blipFill>
        <p:spPr bwMode="auto">
          <a:xfrm>
            <a:off x="2273789" y="286165"/>
            <a:ext cx="4140074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6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56" y="185354"/>
            <a:ext cx="4184684" cy="64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8656" y="5432737"/>
            <a:ext cx="4217828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Monotype Corsiva" pitchFamily="66" charset="0"/>
              </a:rPr>
              <a:t>Lorette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</a:rPr>
              <a:t> Noble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Candiac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Quebec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rPr>
              <a:t>2006 -2008</a:t>
            </a:r>
          </a:p>
        </p:txBody>
      </p:sp>
    </p:spTree>
    <p:extLst>
      <p:ext uri="{BB962C8B-B14F-4D97-AF65-F5344CB8AC3E}">
        <p14:creationId xmlns:p14="http://schemas.microsoft.com/office/powerpoint/2010/main" val="9841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nielle McNeil-Hessian april 2010.jpg"/>
          <p:cNvPicPr/>
          <p:nvPr/>
        </p:nvPicPr>
        <p:blipFill>
          <a:blip r:embed="rId2"/>
          <a:srcRect l="13633" r="28164" b="39017"/>
          <a:stretch>
            <a:fillRect/>
          </a:stretch>
        </p:blipFill>
        <p:spPr>
          <a:xfrm>
            <a:off x="1978410" y="203326"/>
            <a:ext cx="4680000" cy="64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68961" y="5360279"/>
            <a:ext cx="4320480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otype Corsiva" pitchFamily="66" charset="0"/>
              </a:rPr>
              <a:t>Danielle McNeil-Hessian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Bedford, Nova Scotia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rPr>
              <a:t>2008 -2010</a:t>
            </a:r>
          </a:p>
        </p:txBody>
      </p:sp>
    </p:spTree>
    <p:extLst>
      <p:ext uri="{BB962C8B-B14F-4D97-AF65-F5344CB8AC3E}">
        <p14:creationId xmlns:p14="http://schemas.microsoft.com/office/powerpoint/2010/main" val="37484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2169"/>
            <a:ext cx="4317259" cy="64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0466" y="5326939"/>
            <a:ext cx="4320480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otype Corsiva" pitchFamily="66" charset="0"/>
              </a:rPr>
              <a:t>Velma Harasen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Regina, Saskatchewan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cs typeface="Arial" pitchFamily="34" charset="0"/>
              </a:rPr>
              <a:t>2010 -2012</a:t>
            </a:r>
          </a:p>
        </p:txBody>
      </p:sp>
    </p:spTree>
    <p:extLst>
      <p:ext uri="{BB962C8B-B14F-4D97-AF65-F5344CB8AC3E}">
        <p14:creationId xmlns:p14="http://schemas.microsoft.com/office/powerpoint/2010/main" val="16069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2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353784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8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45" y="260648"/>
            <a:ext cx="454354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7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99" y="116632"/>
            <a:ext cx="4609641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6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66414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71851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2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">
        <p14:reveal/>
      </p:transition>
    </mc:Choice>
    <mc:Fallback xmlns="">
      <p:transition spd="slow" advClick="0" advTm="11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326</TotalTime>
  <Words>36</Words>
  <Application>Microsoft Office PowerPoint</Application>
  <PresentationFormat>On-screen Show (4:3)</PresentationFormat>
  <Paragraphs>11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  <vt:variant>
        <vt:lpstr>Custom Shows</vt:lpstr>
      </vt:variant>
      <vt:variant>
        <vt:i4>1</vt:i4>
      </vt:variant>
    </vt:vector>
  </HeadingPairs>
  <TitlesOfParts>
    <vt:vector size="57" baseType="lpstr">
      <vt:lpstr>Arial</vt:lpstr>
      <vt:lpstr>Baskerville Old Face</vt:lpstr>
      <vt:lpstr>Calibri</vt:lpstr>
      <vt:lpstr>Garamond</vt:lpstr>
      <vt:lpstr>Monotype Corsiva</vt:lpstr>
      <vt:lpstr>Tahoma</vt:lpstr>
      <vt:lpstr>Tunga</vt:lpstr>
      <vt:lpstr>BlackTie</vt:lpstr>
      <vt:lpstr> The Catholic Women’s League of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CWL HLM sample show</vt:lpstr>
    </vt:vector>
  </TitlesOfParts>
  <Company>CG Technologies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Catholic Women’s League of Canada</dc:title>
  <dc:creator>Barbara Fawcett</dc:creator>
  <cp:lastModifiedBy>Director</cp:lastModifiedBy>
  <cp:revision>31</cp:revision>
  <cp:lastPrinted>2012-08-01T20:08:54Z</cp:lastPrinted>
  <dcterms:created xsi:type="dcterms:W3CDTF">2012-06-12T22:23:46Z</dcterms:created>
  <dcterms:modified xsi:type="dcterms:W3CDTF">2017-09-21T16:17:20Z</dcterms:modified>
</cp:coreProperties>
</file>