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81813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316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34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78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788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00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75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25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072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03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67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itle 1"/>
          <p:cNvSpPr txBox="1">
            <a:spLocks noGrp="1"/>
          </p:cNvSpPr>
          <p:nvPr>
            <p:ph type="ctrTitle"/>
          </p:nvPr>
        </p:nvSpPr>
        <p:spPr>
          <a:xfrm>
            <a:off x="5297761" y="640079"/>
            <a:ext cx="6251111" cy="3566161"/>
          </a:xfrm>
          <a:prstGeom prst="rect">
            <a:avLst/>
          </a:prstGeom>
        </p:spPr>
        <p:txBody>
          <a:bodyPr/>
          <a:lstStyle/>
          <a:p>
            <a:pPr algn="l">
              <a:defRPr sz="5400"/>
            </a:pPr>
            <a:r>
              <a:t>Marian Devotions</a:t>
            </a:r>
            <a:br/>
            <a:r>
              <a:t>Prayers, Images and Apparitions</a:t>
            </a:r>
            <a:br/>
            <a:endParaRPr/>
          </a:p>
        </p:txBody>
      </p:sp>
      <p:pic>
        <p:nvPicPr>
          <p:cNvPr id="9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r="16045"/>
          <a:stretch/>
        </p:blipFill>
        <p:spPr>
          <a:xfrm>
            <a:off x="1" y="9"/>
            <a:ext cx="4657294" cy="685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extrusionOk="0">
                <a:moveTo>
                  <a:pt x="0" y="0"/>
                </a:moveTo>
                <a:lnTo>
                  <a:pt x="0" y="21600"/>
                </a:lnTo>
                <a:lnTo>
                  <a:pt x="18235" y="21600"/>
                </a:lnTo>
                <a:lnTo>
                  <a:pt x="18642" y="21010"/>
                </a:lnTo>
                <a:cubicBezTo>
                  <a:pt x="19189" y="20153"/>
                  <a:pt x="19670" y="19271"/>
                  <a:pt x="20088" y="18364"/>
                </a:cubicBezTo>
                <a:cubicBezTo>
                  <a:pt x="20248" y="18015"/>
                  <a:pt x="20383" y="17662"/>
                  <a:pt x="20552" y="17261"/>
                </a:cubicBezTo>
                <a:cubicBezTo>
                  <a:pt x="20552" y="17297"/>
                  <a:pt x="20550" y="17331"/>
                  <a:pt x="20545" y="17366"/>
                </a:cubicBezTo>
                <a:cubicBezTo>
                  <a:pt x="20313" y="18027"/>
                  <a:pt x="20113" y="18694"/>
                  <a:pt x="19842" y="19348"/>
                </a:cubicBezTo>
                <a:cubicBezTo>
                  <a:pt x="19531" y="20097"/>
                  <a:pt x="19175" y="20832"/>
                  <a:pt x="18769" y="21549"/>
                </a:cubicBezTo>
                <a:lnTo>
                  <a:pt x="18737" y="21600"/>
                </a:lnTo>
                <a:lnTo>
                  <a:pt x="18981" y="21600"/>
                </a:lnTo>
                <a:lnTo>
                  <a:pt x="19038" y="21506"/>
                </a:lnTo>
                <a:cubicBezTo>
                  <a:pt x="19773" y="20203"/>
                  <a:pt x="20331" y="18863"/>
                  <a:pt x="20741" y="17490"/>
                </a:cubicBezTo>
                <a:cubicBezTo>
                  <a:pt x="21113" y="16246"/>
                  <a:pt x="21332" y="14988"/>
                  <a:pt x="21477" y="13724"/>
                </a:cubicBezTo>
                <a:cubicBezTo>
                  <a:pt x="21600" y="12642"/>
                  <a:pt x="21512" y="11568"/>
                  <a:pt x="21317" y="10492"/>
                </a:cubicBezTo>
                <a:cubicBezTo>
                  <a:pt x="20945" y="8391"/>
                  <a:pt x="20249" y="6322"/>
                  <a:pt x="19240" y="4319"/>
                </a:cubicBezTo>
                <a:cubicBezTo>
                  <a:pt x="18592" y="3043"/>
                  <a:pt x="17833" y="1805"/>
                  <a:pt x="16930" y="619"/>
                </a:cubicBezTo>
                <a:lnTo>
                  <a:pt x="16434" y="0"/>
                </a:lnTo>
                <a:lnTo>
                  <a:pt x="16167" y="0"/>
                </a:lnTo>
                <a:lnTo>
                  <a:pt x="16989" y="1045"/>
                </a:lnTo>
                <a:cubicBezTo>
                  <a:pt x="17305" y="1478"/>
                  <a:pt x="17602" y="1917"/>
                  <a:pt x="17884" y="2362"/>
                </a:cubicBezTo>
                <a:cubicBezTo>
                  <a:pt x="17953" y="2472"/>
                  <a:pt x="18020" y="2582"/>
                  <a:pt x="18088" y="2691"/>
                </a:cubicBezTo>
                <a:cubicBezTo>
                  <a:pt x="18035" y="2663"/>
                  <a:pt x="17995" y="2625"/>
                  <a:pt x="17970" y="2582"/>
                </a:cubicBezTo>
                <a:cubicBezTo>
                  <a:pt x="17466" y="1857"/>
                  <a:pt x="16911" y="1151"/>
                  <a:pt x="16302" y="469"/>
                </a:cubicBezTo>
                <a:lnTo>
                  <a:pt x="1585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99" name="sketchy line"/>
          <p:cNvGrpSpPr/>
          <p:nvPr/>
        </p:nvGrpSpPr>
        <p:grpSpPr>
          <a:xfrm>
            <a:off x="5412391" y="4386377"/>
            <a:ext cx="4244291" cy="52391"/>
            <a:chOff x="0" y="0"/>
            <a:chExt cx="4244289" cy="52390"/>
          </a:xfrm>
        </p:grpSpPr>
        <p:sp>
          <p:nvSpPr>
            <p:cNvPr id="97" name="Shape"/>
            <p:cNvSpPr/>
            <p:nvPr/>
          </p:nvSpPr>
          <p:spPr>
            <a:xfrm>
              <a:off x="470" y="1604"/>
              <a:ext cx="4243820" cy="4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3921" extrusionOk="0">
                  <a:moveTo>
                    <a:pt x="0" y="5946"/>
                  </a:moveTo>
                  <a:cubicBezTo>
                    <a:pt x="652" y="10752"/>
                    <a:pt x="1591" y="6262"/>
                    <a:pt x="2869" y="5946"/>
                  </a:cubicBezTo>
                  <a:cubicBezTo>
                    <a:pt x="4147" y="5631"/>
                    <a:pt x="4261" y="8322"/>
                    <a:pt x="5306" y="5946"/>
                  </a:cubicBezTo>
                  <a:cubicBezTo>
                    <a:pt x="6352" y="3571"/>
                    <a:pt x="8084" y="-2116"/>
                    <a:pt x="8823" y="5946"/>
                  </a:cubicBezTo>
                  <a:cubicBezTo>
                    <a:pt x="9563" y="14009"/>
                    <a:pt x="10447" y="7615"/>
                    <a:pt x="11693" y="5946"/>
                  </a:cubicBezTo>
                  <a:cubicBezTo>
                    <a:pt x="12938" y="4277"/>
                    <a:pt x="13740" y="-632"/>
                    <a:pt x="14562" y="5946"/>
                  </a:cubicBezTo>
                  <a:cubicBezTo>
                    <a:pt x="15383" y="12525"/>
                    <a:pt x="17254" y="13006"/>
                    <a:pt x="18079" y="5946"/>
                  </a:cubicBezTo>
                  <a:cubicBezTo>
                    <a:pt x="18904" y="-1114"/>
                    <a:pt x="20105" y="-2805"/>
                    <a:pt x="21596" y="5946"/>
                  </a:cubicBezTo>
                  <a:cubicBezTo>
                    <a:pt x="21591" y="7463"/>
                    <a:pt x="21600" y="9870"/>
                    <a:pt x="21596" y="11055"/>
                  </a:cubicBezTo>
                  <a:cubicBezTo>
                    <a:pt x="21020" y="5600"/>
                    <a:pt x="20014" y="17749"/>
                    <a:pt x="18943" y="11055"/>
                  </a:cubicBezTo>
                  <a:cubicBezTo>
                    <a:pt x="17871" y="4362"/>
                    <a:pt x="16641" y="18795"/>
                    <a:pt x="15858" y="11055"/>
                  </a:cubicBezTo>
                  <a:cubicBezTo>
                    <a:pt x="15074" y="3315"/>
                    <a:pt x="13966" y="12434"/>
                    <a:pt x="12772" y="11055"/>
                  </a:cubicBezTo>
                  <a:cubicBezTo>
                    <a:pt x="11579" y="9676"/>
                    <a:pt x="10514" y="18144"/>
                    <a:pt x="9903" y="11055"/>
                  </a:cubicBezTo>
                  <a:cubicBezTo>
                    <a:pt x="9292" y="3966"/>
                    <a:pt x="7162" y="9471"/>
                    <a:pt x="6386" y="11055"/>
                  </a:cubicBezTo>
                  <a:cubicBezTo>
                    <a:pt x="5610" y="12640"/>
                    <a:pt x="4264" y="14794"/>
                    <a:pt x="2869" y="11055"/>
                  </a:cubicBezTo>
                  <a:cubicBezTo>
                    <a:pt x="1474" y="7316"/>
                    <a:pt x="676" y="7931"/>
                    <a:pt x="0" y="11055"/>
                  </a:cubicBezTo>
                  <a:cubicBezTo>
                    <a:pt x="3" y="9764"/>
                    <a:pt x="3" y="7532"/>
                    <a:pt x="0" y="59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Shape"/>
            <p:cNvSpPr/>
            <p:nvPr/>
          </p:nvSpPr>
          <p:spPr>
            <a:xfrm>
              <a:off x="0" y="-1"/>
              <a:ext cx="4244233" cy="5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3919" extrusionOk="0">
                  <a:moveTo>
                    <a:pt x="2" y="6081"/>
                  </a:moveTo>
                  <a:cubicBezTo>
                    <a:pt x="803" y="1923"/>
                    <a:pt x="1930" y="4533"/>
                    <a:pt x="2871" y="6081"/>
                  </a:cubicBezTo>
                  <a:cubicBezTo>
                    <a:pt x="3812" y="7630"/>
                    <a:pt x="4611" y="4613"/>
                    <a:pt x="5308" y="6081"/>
                  </a:cubicBezTo>
                  <a:cubicBezTo>
                    <a:pt x="6006" y="7549"/>
                    <a:pt x="6907" y="425"/>
                    <a:pt x="7962" y="6081"/>
                  </a:cubicBezTo>
                  <a:cubicBezTo>
                    <a:pt x="9016" y="11737"/>
                    <a:pt x="9733" y="12759"/>
                    <a:pt x="11262" y="6081"/>
                  </a:cubicBezTo>
                  <a:cubicBezTo>
                    <a:pt x="12792" y="-597"/>
                    <a:pt x="12800" y="-1124"/>
                    <a:pt x="14131" y="6081"/>
                  </a:cubicBezTo>
                  <a:cubicBezTo>
                    <a:pt x="15463" y="13286"/>
                    <a:pt x="16178" y="10894"/>
                    <a:pt x="16784" y="6081"/>
                  </a:cubicBezTo>
                  <a:cubicBezTo>
                    <a:pt x="17391" y="1268"/>
                    <a:pt x="20420" y="-4777"/>
                    <a:pt x="21597" y="6081"/>
                  </a:cubicBezTo>
                  <a:cubicBezTo>
                    <a:pt x="21599" y="8055"/>
                    <a:pt x="21597" y="8957"/>
                    <a:pt x="21597" y="10940"/>
                  </a:cubicBezTo>
                  <a:cubicBezTo>
                    <a:pt x="20932" y="5323"/>
                    <a:pt x="19991" y="6568"/>
                    <a:pt x="18512" y="10940"/>
                  </a:cubicBezTo>
                  <a:cubicBezTo>
                    <a:pt x="17033" y="15313"/>
                    <a:pt x="16563" y="13167"/>
                    <a:pt x="15859" y="10940"/>
                  </a:cubicBezTo>
                  <a:cubicBezTo>
                    <a:pt x="15155" y="8713"/>
                    <a:pt x="13336" y="13752"/>
                    <a:pt x="12342" y="10940"/>
                  </a:cubicBezTo>
                  <a:cubicBezTo>
                    <a:pt x="11348" y="8128"/>
                    <a:pt x="10629" y="5057"/>
                    <a:pt x="9473" y="10940"/>
                  </a:cubicBezTo>
                  <a:cubicBezTo>
                    <a:pt x="8317" y="16823"/>
                    <a:pt x="7648" y="5850"/>
                    <a:pt x="7036" y="10940"/>
                  </a:cubicBezTo>
                  <a:cubicBezTo>
                    <a:pt x="6424" y="16030"/>
                    <a:pt x="5322" y="13614"/>
                    <a:pt x="3735" y="10940"/>
                  </a:cubicBezTo>
                  <a:cubicBezTo>
                    <a:pt x="2148" y="8266"/>
                    <a:pt x="1739" y="1204"/>
                    <a:pt x="2" y="10940"/>
                  </a:cubicBezTo>
                  <a:cubicBezTo>
                    <a:pt x="-1" y="9590"/>
                    <a:pt x="-1" y="7763"/>
                    <a:pt x="2" y="6081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9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xfrm>
            <a:off x="5297761" y="329184"/>
            <a:ext cx="6251111" cy="17830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sz="4400" dirty="0"/>
              <a:t>Marian Devotions - Apparitions</a:t>
            </a:r>
          </a:p>
        </p:txBody>
      </p:sp>
      <p:pic>
        <p:nvPicPr>
          <p:cNvPr id="160" name="Picture 4" descr="Picture 4"/>
          <p:cNvPicPr>
            <a:picLocks noChangeAspect="1"/>
          </p:cNvPicPr>
          <p:nvPr/>
        </p:nvPicPr>
        <p:blipFill>
          <a:blip r:embed="rId3"/>
          <a:srcRect l="9279"/>
          <a:stretch>
            <a:fillRect/>
          </a:stretch>
        </p:blipFill>
        <p:spPr>
          <a:xfrm>
            <a:off x="1" y="10"/>
            <a:ext cx="4657293" cy="68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extrusionOk="0">
                <a:moveTo>
                  <a:pt x="0" y="0"/>
                </a:moveTo>
                <a:lnTo>
                  <a:pt x="0" y="21600"/>
                </a:lnTo>
                <a:lnTo>
                  <a:pt x="18235" y="21600"/>
                </a:lnTo>
                <a:lnTo>
                  <a:pt x="18642" y="21010"/>
                </a:lnTo>
                <a:cubicBezTo>
                  <a:pt x="19189" y="20153"/>
                  <a:pt x="19670" y="19271"/>
                  <a:pt x="20088" y="18364"/>
                </a:cubicBezTo>
                <a:cubicBezTo>
                  <a:pt x="20248" y="18015"/>
                  <a:pt x="20383" y="17662"/>
                  <a:pt x="20552" y="17261"/>
                </a:cubicBezTo>
                <a:cubicBezTo>
                  <a:pt x="20552" y="17297"/>
                  <a:pt x="20550" y="17331"/>
                  <a:pt x="20545" y="17366"/>
                </a:cubicBezTo>
                <a:cubicBezTo>
                  <a:pt x="20313" y="18027"/>
                  <a:pt x="20113" y="18694"/>
                  <a:pt x="19842" y="19348"/>
                </a:cubicBezTo>
                <a:cubicBezTo>
                  <a:pt x="19531" y="20097"/>
                  <a:pt x="19175" y="20832"/>
                  <a:pt x="18769" y="21549"/>
                </a:cubicBezTo>
                <a:lnTo>
                  <a:pt x="18737" y="21600"/>
                </a:lnTo>
                <a:lnTo>
                  <a:pt x="18981" y="21600"/>
                </a:lnTo>
                <a:lnTo>
                  <a:pt x="19038" y="21506"/>
                </a:lnTo>
                <a:cubicBezTo>
                  <a:pt x="19773" y="20203"/>
                  <a:pt x="20331" y="18863"/>
                  <a:pt x="20741" y="17490"/>
                </a:cubicBezTo>
                <a:cubicBezTo>
                  <a:pt x="21113" y="16246"/>
                  <a:pt x="21332" y="14988"/>
                  <a:pt x="21477" y="13724"/>
                </a:cubicBezTo>
                <a:cubicBezTo>
                  <a:pt x="21600" y="12642"/>
                  <a:pt x="21512" y="11568"/>
                  <a:pt x="21317" y="10492"/>
                </a:cubicBezTo>
                <a:cubicBezTo>
                  <a:pt x="20945" y="8391"/>
                  <a:pt x="20249" y="6322"/>
                  <a:pt x="19240" y="4319"/>
                </a:cubicBezTo>
                <a:cubicBezTo>
                  <a:pt x="18592" y="3043"/>
                  <a:pt x="17833" y="1805"/>
                  <a:pt x="16930" y="619"/>
                </a:cubicBezTo>
                <a:lnTo>
                  <a:pt x="16434" y="0"/>
                </a:lnTo>
                <a:lnTo>
                  <a:pt x="16167" y="0"/>
                </a:lnTo>
                <a:lnTo>
                  <a:pt x="16989" y="1045"/>
                </a:lnTo>
                <a:cubicBezTo>
                  <a:pt x="17305" y="1478"/>
                  <a:pt x="17602" y="1917"/>
                  <a:pt x="17884" y="2362"/>
                </a:cubicBezTo>
                <a:cubicBezTo>
                  <a:pt x="17953" y="2472"/>
                  <a:pt x="18020" y="2582"/>
                  <a:pt x="18088" y="2691"/>
                </a:cubicBezTo>
                <a:cubicBezTo>
                  <a:pt x="18035" y="2663"/>
                  <a:pt x="17995" y="2625"/>
                  <a:pt x="17970" y="2582"/>
                </a:cubicBezTo>
                <a:cubicBezTo>
                  <a:pt x="17466" y="1857"/>
                  <a:pt x="16911" y="1151"/>
                  <a:pt x="16302" y="469"/>
                </a:cubicBezTo>
                <a:lnTo>
                  <a:pt x="1585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3" name="sketchy line"/>
          <p:cNvGrpSpPr/>
          <p:nvPr/>
        </p:nvGrpSpPr>
        <p:grpSpPr>
          <a:xfrm>
            <a:off x="5297656" y="2354570"/>
            <a:ext cx="4243996" cy="55234"/>
            <a:chOff x="0" y="0"/>
            <a:chExt cx="4243995" cy="55232"/>
          </a:xfrm>
        </p:grpSpPr>
        <p:sp>
          <p:nvSpPr>
            <p:cNvPr id="161" name="Shape"/>
            <p:cNvSpPr/>
            <p:nvPr/>
          </p:nvSpPr>
          <p:spPr>
            <a:xfrm>
              <a:off x="-1" y="6522"/>
              <a:ext cx="4243696" cy="4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183" extrusionOk="0">
                  <a:moveTo>
                    <a:pt x="0" y="4034"/>
                  </a:moveTo>
                  <a:cubicBezTo>
                    <a:pt x="732" y="8876"/>
                    <a:pt x="1358" y="8357"/>
                    <a:pt x="2654" y="4034"/>
                  </a:cubicBezTo>
                  <a:cubicBezTo>
                    <a:pt x="3950" y="-289"/>
                    <a:pt x="4146" y="-1022"/>
                    <a:pt x="5091" y="4034"/>
                  </a:cubicBezTo>
                  <a:cubicBezTo>
                    <a:pt x="6037" y="9089"/>
                    <a:pt x="6884" y="-2811"/>
                    <a:pt x="7745" y="4034"/>
                  </a:cubicBezTo>
                  <a:cubicBezTo>
                    <a:pt x="8605" y="10878"/>
                    <a:pt x="9617" y="5743"/>
                    <a:pt x="10830" y="4034"/>
                  </a:cubicBezTo>
                  <a:cubicBezTo>
                    <a:pt x="12043" y="2324"/>
                    <a:pt x="13338" y="-4118"/>
                    <a:pt x="14131" y="4034"/>
                  </a:cubicBezTo>
                  <a:cubicBezTo>
                    <a:pt x="14925" y="12186"/>
                    <a:pt x="15939" y="-3267"/>
                    <a:pt x="17649" y="4034"/>
                  </a:cubicBezTo>
                  <a:cubicBezTo>
                    <a:pt x="19358" y="11334"/>
                    <a:pt x="20447" y="4928"/>
                    <a:pt x="21598" y="4034"/>
                  </a:cubicBezTo>
                  <a:cubicBezTo>
                    <a:pt x="21596" y="5828"/>
                    <a:pt x="21598" y="7462"/>
                    <a:pt x="21598" y="9359"/>
                  </a:cubicBezTo>
                  <a:cubicBezTo>
                    <a:pt x="20449" y="2351"/>
                    <a:pt x="19516" y="7928"/>
                    <a:pt x="18297" y="9359"/>
                  </a:cubicBezTo>
                  <a:cubicBezTo>
                    <a:pt x="17077" y="10789"/>
                    <a:pt x="16308" y="4869"/>
                    <a:pt x="14779" y="9359"/>
                  </a:cubicBezTo>
                  <a:cubicBezTo>
                    <a:pt x="13251" y="13848"/>
                    <a:pt x="12857" y="17482"/>
                    <a:pt x="11262" y="9359"/>
                  </a:cubicBezTo>
                  <a:cubicBezTo>
                    <a:pt x="9667" y="1235"/>
                    <a:pt x="10008" y="12679"/>
                    <a:pt x="8825" y="9359"/>
                  </a:cubicBezTo>
                  <a:cubicBezTo>
                    <a:pt x="7641" y="6038"/>
                    <a:pt x="6839" y="7671"/>
                    <a:pt x="5523" y="9359"/>
                  </a:cubicBezTo>
                  <a:cubicBezTo>
                    <a:pt x="4208" y="11046"/>
                    <a:pt x="3961" y="14401"/>
                    <a:pt x="2654" y="9359"/>
                  </a:cubicBezTo>
                  <a:cubicBezTo>
                    <a:pt x="1347" y="4316"/>
                    <a:pt x="612" y="5277"/>
                    <a:pt x="0" y="9359"/>
                  </a:cubicBezTo>
                  <a:cubicBezTo>
                    <a:pt x="4" y="7178"/>
                    <a:pt x="-2" y="6416"/>
                    <a:pt x="0" y="403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Shape"/>
            <p:cNvSpPr/>
            <p:nvPr/>
          </p:nvSpPr>
          <p:spPr>
            <a:xfrm>
              <a:off x="60" y="-1"/>
              <a:ext cx="4243936" cy="4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4334" extrusionOk="0">
                  <a:moveTo>
                    <a:pt x="0" y="6315"/>
                  </a:moveTo>
                  <a:cubicBezTo>
                    <a:pt x="1086" y="-195"/>
                    <a:pt x="1565" y="700"/>
                    <a:pt x="2437" y="6315"/>
                  </a:cubicBezTo>
                  <a:cubicBezTo>
                    <a:pt x="3310" y="11930"/>
                    <a:pt x="4229" y="-267"/>
                    <a:pt x="4874" y="6315"/>
                  </a:cubicBezTo>
                  <a:cubicBezTo>
                    <a:pt x="5519" y="12897"/>
                    <a:pt x="6624" y="14102"/>
                    <a:pt x="7743" y="6315"/>
                  </a:cubicBezTo>
                  <a:cubicBezTo>
                    <a:pt x="8863" y="-1472"/>
                    <a:pt x="10026" y="-2716"/>
                    <a:pt x="11260" y="6315"/>
                  </a:cubicBezTo>
                  <a:cubicBezTo>
                    <a:pt x="12494" y="15346"/>
                    <a:pt x="13021" y="4829"/>
                    <a:pt x="13913" y="6315"/>
                  </a:cubicBezTo>
                  <a:cubicBezTo>
                    <a:pt x="14805" y="7802"/>
                    <a:pt x="15761" y="2159"/>
                    <a:pt x="16566" y="6315"/>
                  </a:cubicBezTo>
                  <a:cubicBezTo>
                    <a:pt x="17371" y="10471"/>
                    <a:pt x="20253" y="3178"/>
                    <a:pt x="21594" y="6315"/>
                  </a:cubicBezTo>
                  <a:cubicBezTo>
                    <a:pt x="21599" y="9097"/>
                    <a:pt x="21592" y="9216"/>
                    <a:pt x="21594" y="11983"/>
                  </a:cubicBezTo>
                  <a:cubicBezTo>
                    <a:pt x="20654" y="15999"/>
                    <a:pt x="19899" y="7294"/>
                    <a:pt x="18294" y="11983"/>
                  </a:cubicBezTo>
                  <a:cubicBezTo>
                    <a:pt x="16689" y="16673"/>
                    <a:pt x="16894" y="5083"/>
                    <a:pt x="15641" y="11983"/>
                  </a:cubicBezTo>
                  <a:cubicBezTo>
                    <a:pt x="14387" y="18884"/>
                    <a:pt x="14083" y="6893"/>
                    <a:pt x="12988" y="11983"/>
                  </a:cubicBezTo>
                  <a:cubicBezTo>
                    <a:pt x="11893" y="17074"/>
                    <a:pt x="11103" y="12367"/>
                    <a:pt x="9687" y="11983"/>
                  </a:cubicBezTo>
                  <a:cubicBezTo>
                    <a:pt x="8270" y="11599"/>
                    <a:pt x="7927" y="13808"/>
                    <a:pt x="6170" y="11983"/>
                  </a:cubicBezTo>
                  <a:cubicBezTo>
                    <a:pt x="4413" y="10159"/>
                    <a:pt x="4450" y="11159"/>
                    <a:pt x="3733" y="11983"/>
                  </a:cubicBezTo>
                  <a:cubicBezTo>
                    <a:pt x="3016" y="12808"/>
                    <a:pt x="934" y="10888"/>
                    <a:pt x="0" y="11983"/>
                  </a:cubicBezTo>
                  <a:cubicBezTo>
                    <a:pt x="-1" y="10723"/>
                    <a:pt x="3" y="8118"/>
                    <a:pt x="0" y="6315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297761" y="2706623"/>
            <a:ext cx="6251111" cy="34838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1700"/>
            </a:pPr>
            <a:r>
              <a:rPr sz="2200" dirty="0"/>
              <a:t>Our Lady of Fatima</a:t>
            </a:r>
          </a:p>
          <a:p>
            <a:pPr>
              <a:defRPr sz="1700"/>
            </a:pPr>
            <a:r>
              <a:rPr sz="2200" dirty="0"/>
              <a:t>Location: Fatima, Portugal</a:t>
            </a:r>
          </a:p>
          <a:p>
            <a:pPr>
              <a:defRPr sz="1700"/>
            </a:pPr>
            <a:r>
              <a:rPr sz="2200" dirty="0"/>
              <a:t>Witness: Lucia dos Santos, Jacinta </a:t>
            </a:r>
            <a:r>
              <a:rPr sz="2200" dirty="0" err="1"/>
              <a:t>Marto</a:t>
            </a:r>
            <a:r>
              <a:rPr sz="2200" dirty="0"/>
              <a:t>, Francisco </a:t>
            </a:r>
            <a:r>
              <a:rPr sz="2200" dirty="0" err="1"/>
              <a:t>Marto</a:t>
            </a:r>
            <a:r>
              <a:rPr sz="2200" dirty="0"/>
              <a:t> (</a:t>
            </a:r>
            <a:r>
              <a:rPr lang="en-US" sz="2200" dirty="0"/>
              <a:t>six</a:t>
            </a:r>
            <a:r>
              <a:rPr sz="2200" dirty="0"/>
              <a:t> times) – May to October 1917</a:t>
            </a:r>
          </a:p>
          <a:p>
            <a:pPr>
              <a:defRPr sz="1700"/>
            </a:pPr>
            <a:r>
              <a:rPr sz="2200" dirty="0"/>
              <a:t>Sign of authenticity: miracle of the “Dancing of the Sun”</a:t>
            </a:r>
          </a:p>
          <a:p>
            <a:pPr>
              <a:defRPr sz="1700"/>
            </a:pPr>
            <a:r>
              <a:rPr sz="2200" dirty="0"/>
              <a:t>Message: I am Our Lady of the Rosary; pray the rosary frequently for the conversion of sinners; consecration of Russia to her Immaculate Heart</a:t>
            </a:r>
          </a:p>
          <a:p>
            <a:pPr>
              <a:defRPr sz="1700"/>
            </a:pPr>
            <a:r>
              <a:rPr sz="2200" dirty="0"/>
              <a:t>Result: conversions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dirty="0"/>
              <a:t>Marian Devotions - Litanies</a:t>
            </a:r>
          </a:p>
        </p:txBody>
      </p:sp>
      <p:grpSp>
        <p:nvGrpSpPr>
          <p:cNvPr id="105" name="sketch line"/>
          <p:cNvGrpSpPr/>
          <p:nvPr/>
        </p:nvGrpSpPr>
        <p:grpSpPr>
          <a:xfrm>
            <a:off x="668735" y="1653252"/>
            <a:ext cx="10854658" cy="61122"/>
            <a:chOff x="0" y="0"/>
            <a:chExt cx="10854656" cy="61120"/>
          </a:xfrm>
        </p:grpSpPr>
        <p:sp>
          <p:nvSpPr>
            <p:cNvPr id="103" name="Shape"/>
            <p:cNvSpPr/>
            <p:nvPr/>
          </p:nvSpPr>
          <p:spPr>
            <a:xfrm>
              <a:off x="0" y="-1"/>
              <a:ext cx="10854229" cy="5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314" extrusionOk="0">
                  <a:moveTo>
                    <a:pt x="0" y="6302"/>
                  </a:moveTo>
                  <a:cubicBezTo>
                    <a:pt x="532" y="10296"/>
                    <a:pt x="827" y="802"/>
                    <a:pt x="1134" y="6302"/>
                  </a:cubicBezTo>
                  <a:cubicBezTo>
                    <a:pt x="1442" y="11802"/>
                    <a:pt x="1531" y="5687"/>
                    <a:pt x="1836" y="6302"/>
                  </a:cubicBezTo>
                  <a:cubicBezTo>
                    <a:pt x="2141" y="6917"/>
                    <a:pt x="2785" y="6264"/>
                    <a:pt x="3618" y="6302"/>
                  </a:cubicBezTo>
                  <a:cubicBezTo>
                    <a:pt x="4451" y="6340"/>
                    <a:pt x="4269" y="7734"/>
                    <a:pt x="4752" y="6302"/>
                  </a:cubicBezTo>
                  <a:cubicBezTo>
                    <a:pt x="5235" y="4870"/>
                    <a:pt x="5559" y="11132"/>
                    <a:pt x="5886" y="6302"/>
                  </a:cubicBezTo>
                  <a:cubicBezTo>
                    <a:pt x="6213" y="1472"/>
                    <a:pt x="7123" y="11267"/>
                    <a:pt x="7668" y="6302"/>
                  </a:cubicBezTo>
                  <a:cubicBezTo>
                    <a:pt x="8213" y="1337"/>
                    <a:pt x="8378" y="9493"/>
                    <a:pt x="8586" y="6302"/>
                  </a:cubicBezTo>
                  <a:cubicBezTo>
                    <a:pt x="8794" y="3111"/>
                    <a:pt x="9477" y="1803"/>
                    <a:pt x="10368" y="6302"/>
                  </a:cubicBezTo>
                  <a:cubicBezTo>
                    <a:pt x="11258" y="10801"/>
                    <a:pt x="11328" y="5442"/>
                    <a:pt x="12150" y="6302"/>
                  </a:cubicBezTo>
                  <a:cubicBezTo>
                    <a:pt x="12971" y="7162"/>
                    <a:pt x="12846" y="4963"/>
                    <a:pt x="13499" y="6302"/>
                  </a:cubicBezTo>
                  <a:cubicBezTo>
                    <a:pt x="14153" y="7641"/>
                    <a:pt x="14809" y="1643"/>
                    <a:pt x="15281" y="6302"/>
                  </a:cubicBezTo>
                  <a:cubicBezTo>
                    <a:pt x="15753" y="10961"/>
                    <a:pt x="16125" y="-64"/>
                    <a:pt x="16415" y="6302"/>
                  </a:cubicBezTo>
                  <a:cubicBezTo>
                    <a:pt x="16706" y="12668"/>
                    <a:pt x="17019" y="12966"/>
                    <a:pt x="17549" y="6302"/>
                  </a:cubicBezTo>
                  <a:cubicBezTo>
                    <a:pt x="18079" y="-362"/>
                    <a:pt x="18728" y="16231"/>
                    <a:pt x="19115" y="6302"/>
                  </a:cubicBezTo>
                  <a:cubicBezTo>
                    <a:pt x="19502" y="-3627"/>
                    <a:pt x="19913" y="-424"/>
                    <a:pt x="20249" y="6302"/>
                  </a:cubicBezTo>
                  <a:cubicBezTo>
                    <a:pt x="20586" y="13028"/>
                    <a:pt x="21285" y="6484"/>
                    <a:pt x="21599" y="6302"/>
                  </a:cubicBezTo>
                  <a:cubicBezTo>
                    <a:pt x="21598" y="8573"/>
                    <a:pt x="21599" y="9997"/>
                    <a:pt x="21599" y="11080"/>
                  </a:cubicBezTo>
                  <a:cubicBezTo>
                    <a:pt x="21110" y="12640"/>
                    <a:pt x="20583" y="12131"/>
                    <a:pt x="20033" y="11080"/>
                  </a:cubicBezTo>
                  <a:cubicBezTo>
                    <a:pt x="19483" y="10031"/>
                    <a:pt x="19588" y="7233"/>
                    <a:pt x="19331" y="11080"/>
                  </a:cubicBezTo>
                  <a:cubicBezTo>
                    <a:pt x="19074" y="14928"/>
                    <a:pt x="18665" y="6792"/>
                    <a:pt x="18413" y="11080"/>
                  </a:cubicBezTo>
                  <a:cubicBezTo>
                    <a:pt x="18161" y="15369"/>
                    <a:pt x="17075" y="5021"/>
                    <a:pt x="16631" y="11080"/>
                  </a:cubicBezTo>
                  <a:cubicBezTo>
                    <a:pt x="16187" y="17140"/>
                    <a:pt x="15727" y="13215"/>
                    <a:pt x="15281" y="11080"/>
                  </a:cubicBezTo>
                  <a:cubicBezTo>
                    <a:pt x="14836" y="8946"/>
                    <a:pt x="14797" y="13385"/>
                    <a:pt x="14363" y="11080"/>
                  </a:cubicBezTo>
                  <a:cubicBezTo>
                    <a:pt x="13929" y="8776"/>
                    <a:pt x="13294" y="11263"/>
                    <a:pt x="13014" y="11080"/>
                  </a:cubicBezTo>
                  <a:cubicBezTo>
                    <a:pt x="12733" y="10899"/>
                    <a:pt x="12561" y="14929"/>
                    <a:pt x="12312" y="11080"/>
                  </a:cubicBezTo>
                  <a:cubicBezTo>
                    <a:pt x="12062" y="7232"/>
                    <a:pt x="11835" y="9457"/>
                    <a:pt x="11610" y="11080"/>
                  </a:cubicBezTo>
                  <a:cubicBezTo>
                    <a:pt x="11385" y="12704"/>
                    <a:pt x="10910" y="8545"/>
                    <a:pt x="10260" y="11080"/>
                  </a:cubicBezTo>
                  <a:cubicBezTo>
                    <a:pt x="9610" y="13616"/>
                    <a:pt x="9634" y="13962"/>
                    <a:pt x="9342" y="11080"/>
                  </a:cubicBezTo>
                  <a:cubicBezTo>
                    <a:pt x="9049" y="8199"/>
                    <a:pt x="8115" y="8134"/>
                    <a:pt x="7776" y="11080"/>
                  </a:cubicBezTo>
                  <a:cubicBezTo>
                    <a:pt x="7437" y="14027"/>
                    <a:pt x="7041" y="11954"/>
                    <a:pt x="6858" y="11080"/>
                  </a:cubicBezTo>
                  <a:cubicBezTo>
                    <a:pt x="6674" y="10207"/>
                    <a:pt x="5951" y="4188"/>
                    <a:pt x="5292" y="11080"/>
                  </a:cubicBezTo>
                  <a:cubicBezTo>
                    <a:pt x="4633" y="17973"/>
                    <a:pt x="4831" y="8812"/>
                    <a:pt x="4590" y="11080"/>
                  </a:cubicBezTo>
                  <a:cubicBezTo>
                    <a:pt x="4349" y="13349"/>
                    <a:pt x="3423" y="7273"/>
                    <a:pt x="3024" y="11080"/>
                  </a:cubicBezTo>
                  <a:cubicBezTo>
                    <a:pt x="2626" y="14888"/>
                    <a:pt x="2323" y="10754"/>
                    <a:pt x="2106" y="11080"/>
                  </a:cubicBezTo>
                  <a:cubicBezTo>
                    <a:pt x="1889" y="11407"/>
                    <a:pt x="1553" y="14519"/>
                    <a:pt x="1404" y="11080"/>
                  </a:cubicBezTo>
                  <a:cubicBezTo>
                    <a:pt x="1255" y="7642"/>
                    <a:pt x="430" y="14155"/>
                    <a:pt x="0" y="11080"/>
                  </a:cubicBezTo>
                  <a:cubicBezTo>
                    <a:pt x="0" y="9255"/>
                    <a:pt x="-1" y="8329"/>
                    <a:pt x="0" y="63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Shape"/>
            <p:cNvSpPr/>
            <p:nvPr/>
          </p:nvSpPr>
          <p:spPr>
            <a:xfrm>
              <a:off x="236" y="2666"/>
              <a:ext cx="10854421" cy="5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108" extrusionOk="0">
                  <a:moveTo>
                    <a:pt x="0" y="4811"/>
                  </a:moveTo>
                  <a:cubicBezTo>
                    <a:pt x="293" y="533"/>
                    <a:pt x="692" y="3737"/>
                    <a:pt x="918" y="4811"/>
                  </a:cubicBezTo>
                  <a:cubicBezTo>
                    <a:pt x="1144" y="5885"/>
                    <a:pt x="1609" y="9256"/>
                    <a:pt x="2268" y="4811"/>
                  </a:cubicBezTo>
                  <a:cubicBezTo>
                    <a:pt x="2927" y="366"/>
                    <a:pt x="3239" y="6094"/>
                    <a:pt x="3834" y="4811"/>
                  </a:cubicBezTo>
                  <a:cubicBezTo>
                    <a:pt x="4429" y="3528"/>
                    <a:pt x="4254" y="4086"/>
                    <a:pt x="4536" y="4811"/>
                  </a:cubicBezTo>
                  <a:cubicBezTo>
                    <a:pt x="4818" y="5536"/>
                    <a:pt x="4889" y="6983"/>
                    <a:pt x="5238" y="4811"/>
                  </a:cubicBezTo>
                  <a:cubicBezTo>
                    <a:pt x="5587" y="2639"/>
                    <a:pt x="6391" y="-4833"/>
                    <a:pt x="7020" y="4811"/>
                  </a:cubicBezTo>
                  <a:cubicBezTo>
                    <a:pt x="7649" y="14455"/>
                    <a:pt x="8077" y="9754"/>
                    <a:pt x="8370" y="4811"/>
                  </a:cubicBezTo>
                  <a:cubicBezTo>
                    <a:pt x="8662" y="-132"/>
                    <a:pt x="8905" y="2155"/>
                    <a:pt x="9072" y="4811"/>
                  </a:cubicBezTo>
                  <a:cubicBezTo>
                    <a:pt x="9239" y="7467"/>
                    <a:pt x="10033" y="3450"/>
                    <a:pt x="10422" y="4811"/>
                  </a:cubicBezTo>
                  <a:cubicBezTo>
                    <a:pt x="10810" y="6172"/>
                    <a:pt x="11827" y="891"/>
                    <a:pt x="12203" y="4811"/>
                  </a:cubicBezTo>
                  <a:cubicBezTo>
                    <a:pt x="12580" y="8730"/>
                    <a:pt x="12903" y="10694"/>
                    <a:pt x="13337" y="4811"/>
                  </a:cubicBezTo>
                  <a:cubicBezTo>
                    <a:pt x="13772" y="-1072"/>
                    <a:pt x="13912" y="1412"/>
                    <a:pt x="14471" y="4811"/>
                  </a:cubicBezTo>
                  <a:cubicBezTo>
                    <a:pt x="15030" y="8210"/>
                    <a:pt x="15292" y="-2580"/>
                    <a:pt x="15821" y="4811"/>
                  </a:cubicBezTo>
                  <a:cubicBezTo>
                    <a:pt x="16351" y="12202"/>
                    <a:pt x="16901" y="2458"/>
                    <a:pt x="17387" y="4811"/>
                  </a:cubicBezTo>
                  <a:cubicBezTo>
                    <a:pt x="17873" y="7163"/>
                    <a:pt x="18291" y="1694"/>
                    <a:pt x="18953" y="4811"/>
                  </a:cubicBezTo>
                  <a:cubicBezTo>
                    <a:pt x="19615" y="7928"/>
                    <a:pt x="20491" y="6489"/>
                    <a:pt x="21599" y="4811"/>
                  </a:cubicBezTo>
                  <a:cubicBezTo>
                    <a:pt x="21600" y="5809"/>
                    <a:pt x="21600" y="6880"/>
                    <a:pt x="21599" y="8912"/>
                  </a:cubicBezTo>
                  <a:cubicBezTo>
                    <a:pt x="21276" y="11207"/>
                    <a:pt x="21042" y="11444"/>
                    <a:pt x="20681" y="8912"/>
                  </a:cubicBezTo>
                  <a:cubicBezTo>
                    <a:pt x="20319" y="6380"/>
                    <a:pt x="19574" y="1057"/>
                    <a:pt x="18899" y="8912"/>
                  </a:cubicBezTo>
                  <a:cubicBezTo>
                    <a:pt x="18224" y="16767"/>
                    <a:pt x="18147" y="11698"/>
                    <a:pt x="17549" y="8912"/>
                  </a:cubicBezTo>
                  <a:cubicBezTo>
                    <a:pt x="16951" y="6126"/>
                    <a:pt x="17193" y="6265"/>
                    <a:pt x="16847" y="8912"/>
                  </a:cubicBezTo>
                  <a:cubicBezTo>
                    <a:pt x="16501" y="11559"/>
                    <a:pt x="15915" y="9052"/>
                    <a:pt x="15497" y="8912"/>
                  </a:cubicBezTo>
                  <a:cubicBezTo>
                    <a:pt x="15079" y="8771"/>
                    <a:pt x="14751" y="9613"/>
                    <a:pt x="14363" y="8912"/>
                  </a:cubicBezTo>
                  <a:cubicBezTo>
                    <a:pt x="13976" y="8210"/>
                    <a:pt x="13727" y="8135"/>
                    <a:pt x="13229" y="8912"/>
                  </a:cubicBezTo>
                  <a:cubicBezTo>
                    <a:pt x="12732" y="9689"/>
                    <a:pt x="12446" y="13472"/>
                    <a:pt x="12095" y="8912"/>
                  </a:cubicBezTo>
                  <a:cubicBezTo>
                    <a:pt x="11745" y="4351"/>
                    <a:pt x="11189" y="5531"/>
                    <a:pt x="10962" y="8912"/>
                  </a:cubicBezTo>
                  <a:cubicBezTo>
                    <a:pt x="10734" y="12292"/>
                    <a:pt x="10022" y="10827"/>
                    <a:pt x="9396" y="8912"/>
                  </a:cubicBezTo>
                  <a:cubicBezTo>
                    <a:pt x="8769" y="6996"/>
                    <a:pt x="8436" y="14128"/>
                    <a:pt x="8046" y="8912"/>
                  </a:cubicBezTo>
                  <a:cubicBezTo>
                    <a:pt x="7656" y="3695"/>
                    <a:pt x="7599" y="12583"/>
                    <a:pt x="7344" y="8912"/>
                  </a:cubicBezTo>
                  <a:cubicBezTo>
                    <a:pt x="7088" y="5241"/>
                    <a:pt x="6498" y="14273"/>
                    <a:pt x="6210" y="8912"/>
                  </a:cubicBezTo>
                  <a:cubicBezTo>
                    <a:pt x="5921" y="3551"/>
                    <a:pt x="5413" y="13035"/>
                    <a:pt x="4644" y="8912"/>
                  </a:cubicBezTo>
                  <a:cubicBezTo>
                    <a:pt x="3875" y="4789"/>
                    <a:pt x="4174" y="6106"/>
                    <a:pt x="3726" y="8912"/>
                  </a:cubicBezTo>
                  <a:cubicBezTo>
                    <a:pt x="3279" y="11718"/>
                    <a:pt x="2553" y="14987"/>
                    <a:pt x="1944" y="8912"/>
                  </a:cubicBezTo>
                  <a:cubicBezTo>
                    <a:pt x="1336" y="2837"/>
                    <a:pt x="813" y="1946"/>
                    <a:pt x="0" y="8912"/>
                  </a:cubicBezTo>
                  <a:cubicBezTo>
                    <a:pt x="0" y="6934"/>
                    <a:pt x="1" y="5811"/>
                    <a:pt x="0" y="481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929383"/>
            <a:ext cx="10515600" cy="4251961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rPr dirty="0"/>
              <a:t>Approved for official use</a:t>
            </a:r>
            <a:r>
              <a:rPr lang="en-US" dirty="0"/>
              <a:t>:</a:t>
            </a:r>
            <a:endParaRPr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lang="en-US" dirty="0"/>
              <a:t>l</a:t>
            </a:r>
            <a:r>
              <a:rPr dirty="0"/>
              <a:t>itanies of </a:t>
            </a:r>
            <a:r>
              <a:rPr lang="en-US" dirty="0"/>
              <a:t>a</a:t>
            </a:r>
            <a:r>
              <a:rPr dirty="0"/>
              <a:t>ll </a:t>
            </a:r>
            <a:r>
              <a:rPr lang="en-US" dirty="0"/>
              <a:t>s</a:t>
            </a:r>
            <a:r>
              <a:rPr dirty="0"/>
              <a:t>aints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lang="en-US" dirty="0"/>
              <a:t>l</a:t>
            </a:r>
            <a:r>
              <a:rPr dirty="0"/>
              <a:t>itanies of the </a:t>
            </a:r>
            <a:r>
              <a:rPr lang="en-US" dirty="0"/>
              <a:t>n</a:t>
            </a:r>
            <a:r>
              <a:rPr dirty="0"/>
              <a:t>ames of Jesus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lang="en-US" dirty="0"/>
              <a:t>l</a:t>
            </a:r>
            <a:r>
              <a:rPr dirty="0"/>
              <a:t>itanies of the Sacred Heart of Jesus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lang="en-US" dirty="0"/>
              <a:t>l</a:t>
            </a:r>
            <a:r>
              <a:rPr dirty="0"/>
              <a:t>itanies in </a:t>
            </a:r>
            <a:r>
              <a:rPr dirty="0" err="1"/>
              <a:t>honour</a:t>
            </a:r>
            <a:r>
              <a:rPr dirty="0"/>
              <a:t> of Saint Joseph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lang="en-US" dirty="0"/>
              <a:t>l</a:t>
            </a:r>
            <a:r>
              <a:rPr dirty="0"/>
              <a:t>itanies of the Precious Blood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lang="en-US" dirty="0"/>
              <a:t>l</a:t>
            </a:r>
            <a:r>
              <a:rPr dirty="0"/>
              <a:t>itanies of Loreto</a:t>
            </a:r>
            <a:endParaRPr sz="2400" dirty="0"/>
          </a:p>
          <a:p>
            <a:pPr>
              <a:defRPr sz="2200"/>
            </a:pPr>
            <a:r>
              <a:rPr dirty="0"/>
              <a:t>Advocation: the act of pleading or advocating</a:t>
            </a:r>
          </a:p>
          <a:p>
            <a:pPr>
              <a:defRPr sz="2200"/>
            </a:pPr>
            <a:r>
              <a:rPr dirty="0"/>
              <a:t>Invocation: petition for help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Marian Devotions - Litanies</a:t>
            </a:r>
          </a:p>
        </p:txBody>
      </p:sp>
      <p:grpSp>
        <p:nvGrpSpPr>
          <p:cNvPr id="112" name="sketch line"/>
          <p:cNvGrpSpPr/>
          <p:nvPr/>
        </p:nvGrpSpPr>
        <p:grpSpPr>
          <a:xfrm>
            <a:off x="668735" y="1653252"/>
            <a:ext cx="10854658" cy="61122"/>
            <a:chOff x="0" y="0"/>
            <a:chExt cx="10854656" cy="61120"/>
          </a:xfrm>
        </p:grpSpPr>
        <p:sp>
          <p:nvSpPr>
            <p:cNvPr id="110" name="Shape"/>
            <p:cNvSpPr/>
            <p:nvPr/>
          </p:nvSpPr>
          <p:spPr>
            <a:xfrm>
              <a:off x="0" y="-1"/>
              <a:ext cx="10854229" cy="5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314" extrusionOk="0">
                  <a:moveTo>
                    <a:pt x="0" y="6302"/>
                  </a:moveTo>
                  <a:cubicBezTo>
                    <a:pt x="532" y="10296"/>
                    <a:pt x="827" y="802"/>
                    <a:pt x="1134" y="6302"/>
                  </a:cubicBezTo>
                  <a:cubicBezTo>
                    <a:pt x="1442" y="11802"/>
                    <a:pt x="1531" y="5687"/>
                    <a:pt x="1836" y="6302"/>
                  </a:cubicBezTo>
                  <a:cubicBezTo>
                    <a:pt x="2141" y="6917"/>
                    <a:pt x="2785" y="6264"/>
                    <a:pt x="3618" y="6302"/>
                  </a:cubicBezTo>
                  <a:cubicBezTo>
                    <a:pt x="4451" y="6340"/>
                    <a:pt x="4269" y="7734"/>
                    <a:pt x="4752" y="6302"/>
                  </a:cubicBezTo>
                  <a:cubicBezTo>
                    <a:pt x="5235" y="4870"/>
                    <a:pt x="5559" y="11132"/>
                    <a:pt x="5886" y="6302"/>
                  </a:cubicBezTo>
                  <a:cubicBezTo>
                    <a:pt x="6213" y="1472"/>
                    <a:pt x="7123" y="11267"/>
                    <a:pt x="7668" y="6302"/>
                  </a:cubicBezTo>
                  <a:cubicBezTo>
                    <a:pt x="8213" y="1337"/>
                    <a:pt x="8378" y="9493"/>
                    <a:pt x="8586" y="6302"/>
                  </a:cubicBezTo>
                  <a:cubicBezTo>
                    <a:pt x="8794" y="3111"/>
                    <a:pt x="9477" y="1803"/>
                    <a:pt x="10368" y="6302"/>
                  </a:cubicBezTo>
                  <a:cubicBezTo>
                    <a:pt x="11258" y="10801"/>
                    <a:pt x="11328" y="5442"/>
                    <a:pt x="12150" y="6302"/>
                  </a:cubicBezTo>
                  <a:cubicBezTo>
                    <a:pt x="12971" y="7162"/>
                    <a:pt x="12846" y="4963"/>
                    <a:pt x="13499" y="6302"/>
                  </a:cubicBezTo>
                  <a:cubicBezTo>
                    <a:pt x="14153" y="7641"/>
                    <a:pt x="14809" y="1643"/>
                    <a:pt x="15281" y="6302"/>
                  </a:cubicBezTo>
                  <a:cubicBezTo>
                    <a:pt x="15753" y="10961"/>
                    <a:pt x="16125" y="-64"/>
                    <a:pt x="16415" y="6302"/>
                  </a:cubicBezTo>
                  <a:cubicBezTo>
                    <a:pt x="16706" y="12668"/>
                    <a:pt x="17019" y="12966"/>
                    <a:pt x="17549" y="6302"/>
                  </a:cubicBezTo>
                  <a:cubicBezTo>
                    <a:pt x="18079" y="-362"/>
                    <a:pt x="18728" y="16231"/>
                    <a:pt x="19115" y="6302"/>
                  </a:cubicBezTo>
                  <a:cubicBezTo>
                    <a:pt x="19502" y="-3627"/>
                    <a:pt x="19913" y="-424"/>
                    <a:pt x="20249" y="6302"/>
                  </a:cubicBezTo>
                  <a:cubicBezTo>
                    <a:pt x="20586" y="13028"/>
                    <a:pt x="21285" y="6484"/>
                    <a:pt x="21599" y="6302"/>
                  </a:cubicBezTo>
                  <a:cubicBezTo>
                    <a:pt x="21598" y="8573"/>
                    <a:pt x="21599" y="9997"/>
                    <a:pt x="21599" y="11080"/>
                  </a:cubicBezTo>
                  <a:cubicBezTo>
                    <a:pt x="21110" y="12640"/>
                    <a:pt x="20583" y="12131"/>
                    <a:pt x="20033" y="11080"/>
                  </a:cubicBezTo>
                  <a:cubicBezTo>
                    <a:pt x="19483" y="10031"/>
                    <a:pt x="19588" y="7233"/>
                    <a:pt x="19331" y="11080"/>
                  </a:cubicBezTo>
                  <a:cubicBezTo>
                    <a:pt x="19074" y="14928"/>
                    <a:pt x="18665" y="6792"/>
                    <a:pt x="18413" y="11080"/>
                  </a:cubicBezTo>
                  <a:cubicBezTo>
                    <a:pt x="18161" y="15369"/>
                    <a:pt x="17075" y="5021"/>
                    <a:pt x="16631" y="11080"/>
                  </a:cubicBezTo>
                  <a:cubicBezTo>
                    <a:pt x="16187" y="17140"/>
                    <a:pt x="15727" y="13215"/>
                    <a:pt x="15281" y="11080"/>
                  </a:cubicBezTo>
                  <a:cubicBezTo>
                    <a:pt x="14836" y="8946"/>
                    <a:pt x="14797" y="13385"/>
                    <a:pt x="14363" y="11080"/>
                  </a:cubicBezTo>
                  <a:cubicBezTo>
                    <a:pt x="13929" y="8776"/>
                    <a:pt x="13294" y="11263"/>
                    <a:pt x="13014" y="11080"/>
                  </a:cubicBezTo>
                  <a:cubicBezTo>
                    <a:pt x="12733" y="10899"/>
                    <a:pt x="12561" y="14929"/>
                    <a:pt x="12312" y="11080"/>
                  </a:cubicBezTo>
                  <a:cubicBezTo>
                    <a:pt x="12062" y="7232"/>
                    <a:pt x="11835" y="9457"/>
                    <a:pt x="11610" y="11080"/>
                  </a:cubicBezTo>
                  <a:cubicBezTo>
                    <a:pt x="11385" y="12704"/>
                    <a:pt x="10910" y="8545"/>
                    <a:pt x="10260" y="11080"/>
                  </a:cubicBezTo>
                  <a:cubicBezTo>
                    <a:pt x="9610" y="13616"/>
                    <a:pt x="9634" y="13962"/>
                    <a:pt x="9342" y="11080"/>
                  </a:cubicBezTo>
                  <a:cubicBezTo>
                    <a:pt x="9049" y="8199"/>
                    <a:pt x="8115" y="8134"/>
                    <a:pt x="7776" y="11080"/>
                  </a:cubicBezTo>
                  <a:cubicBezTo>
                    <a:pt x="7437" y="14027"/>
                    <a:pt x="7041" y="11954"/>
                    <a:pt x="6858" y="11080"/>
                  </a:cubicBezTo>
                  <a:cubicBezTo>
                    <a:pt x="6674" y="10207"/>
                    <a:pt x="5951" y="4188"/>
                    <a:pt x="5292" y="11080"/>
                  </a:cubicBezTo>
                  <a:cubicBezTo>
                    <a:pt x="4633" y="17973"/>
                    <a:pt x="4831" y="8812"/>
                    <a:pt x="4590" y="11080"/>
                  </a:cubicBezTo>
                  <a:cubicBezTo>
                    <a:pt x="4349" y="13349"/>
                    <a:pt x="3423" y="7273"/>
                    <a:pt x="3024" y="11080"/>
                  </a:cubicBezTo>
                  <a:cubicBezTo>
                    <a:pt x="2626" y="14888"/>
                    <a:pt x="2323" y="10754"/>
                    <a:pt x="2106" y="11080"/>
                  </a:cubicBezTo>
                  <a:cubicBezTo>
                    <a:pt x="1889" y="11407"/>
                    <a:pt x="1553" y="14519"/>
                    <a:pt x="1404" y="11080"/>
                  </a:cubicBezTo>
                  <a:cubicBezTo>
                    <a:pt x="1255" y="7642"/>
                    <a:pt x="430" y="14155"/>
                    <a:pt x="0" y="11080"/>
                  </a:cubicBezTo>
                  <a:cubicBezTo>
                    <a:pt x="0" y="9255"/>
                    <a:pt x="-1" y="8329"/>
                    <a:pt x="0" y="63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" name="Shape"/>
            <p:cNvSpPr/>
            <p:nvPr/>
          </p:nvSpPr>
          <p:spPr>
            <a:xfrm>
              <a:off x="236" y="2666"/>
              <a:ext cx="10854421" cy="5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108" extrusionOk="0">
                  <a:moveTo>
                    <a:pt x="0" y="4811"/>
                  </a:moveTo>
                  <a:cubicBezTo>
                    <a:pt x="293" y="533"/>
                    <a:pt x="692" y="3737"/>
                    <a:pt x="918" y="4811"/>
                  </a:cubicBezTo>
                  <a:cubicBezTo>
                    <a:pt x="1144" y="5885"/>
                    <a:pt x="1609" y="9256"/>
                    <a:pt x="2268" y="4811"/>
                  </a:cubicBezTo>
                  <a:cubicBezTo>
                    <a:pt x="2927" y="366"/>
                    <a:pt x="3239" y="6094"/>
                    <a:pt x="3834" y="4811"/>
                  </a:cubicBezTo>
                  <a:cubicBezTo>
                    <a:pt x="4429" y="3528"/>
                    <a:pt x="4254" y="4086"/>
                    <a:pt x="4536" y="4811"/>
                  </a:cubicBezTo>
                  <a:cubicBezTo>
                    <a:pt x="4818" y="5536"/>
                    <a:pt x="4889" y="6983"/>
                    <a:pt x="5238" y="4811"/>
                  </a:cubicBezTo>
                  <a:cubicBezTo>
                    <a:pt x="5587" y="2639"/>
                    <a:pt x="6391" y="-4833"/>
                    <a:pt x="7020" y="4811"/>
                  </a:cubicBezTo>
                  <a:cubicBezTo>
                    <a:pt x="7649" y="14455"/>
                    <a:pt x="8077" y="9754"/>
                    <a:pt x="8370" y="4811"/>
                  </a:cubicBezTo>
                  <a:cubicBezTo>
                    <a:pt x="8662" y="-132"/>
                    <a:pt x="8905" y="2155"/>
                    <a:pt x="9072" y="4811"/>
                  </a:cubicBezTo>
                  <a:cubicBezTo>
                    <a:pt x="9239" y="7467"/>
                    <a:pt x="10033" y="3450"/>
                    <a:pt x="10422" y="4811"/>
                  </a:cubicBezTo>
                  <a:cubicBezTo>
                    <a:pt x="10810" y="6172"/>
                    <a:pt x="11827" y="891"/>
                    <a:pt x="12203" y="4811"/>
                  </a:cubicBezTo>
                  <a:cubicBezTo>
                    <a:pt x="12580" y="8730"/>
                    <a:pt x="12903" y="10694"/>
                    <a:pt x="13337" y="4811"/>
                  </a:cubicBezTo>
                  <a:cubicBezTo>
                    <a:pt x="13772" y="-1072"/>
                    <a:pt x="13912" y="1412"/>
                    <a:pt x="14471" y="4811"/>
                  </a:cubicBezTo>
                  <a:cubicBezTo>
                    <a:pt x="15030" y="8210"/>
                    <a:pt x="15292" y="-2580"/>
                    <a:pt x="15821" y="4811"/>
                  </a:cubicBezTo>
                  <a:cubicBezTo>
                    <a:pt x="16351" y="12202"/>
                    <a:pt x="16901" y="2458"/>
                    <a:pt x="17387" y="4811"/>
                  </a:cubicBezTo>
                  <a:cubicBezTo>
                    <a:pt x="17873" y="7163"/>
                    <a:pt x="18291" y="1694"/>
                    <a:pt x="18953" y="4811"/>
                  </a:cubicBezTo>
                  <a:cubicBezTo>
                    <a:pt x="19615" y="7928"/>
                    <a:pt x="20491" y="6489"/>
                    <a:pt x="21599" y="4811"/>
                  </a:cubicBezTo>
                  <a:cubicBezTo>
                    <a:pt x="21600" y="5809"/>
                    <a:pt x="21600" y="6880"/>
                    <a:pt x="21599" y="8912"/>
                  </a:cubicBezTo>
                  <a:cubicBezTo>
                    <a:pt x="21276" y="11207"/>
                    <a:pt x="21042" y="11444"/>
                    <a:pt x="20681" y="8912"/>
                  </a:cubicBezTo>
                  <a:cubicBezTo>
                    <a:pt x="20319" y="6380"/>
                    <a:pt x="19574" y="1057"/>
                    <a:pt x="18899" y="8912"/>
                  </a:cubicBezTo>
                  <a:cubicBezTo>
                    <a:pt x="18224" y="16767"/>
                    <a:pt x="18147" y="11698"/>
                    <a:pt x="17549" y="8912"/>
                  </a:cubicBezTo>
                  <a:cubicBezTo>
                    <a:pt x="16951" y="6126"/>
                    <a:pt x="17193" y="6265"/>
                    <a:pt x="16847" y="8912"/>
                  </a:cubicBezTo>
                  <a:cubicBezTo>
                    <a:pt x="16501" y="11559"/>
                    <a:pt x="15915" y="9052"/>
                    <a:pt x="15497" y="8912"/>
                  </a:cubicBezTo>
                  <a:cubicBezTo>
                    <a:pt x="15079" y="8771"/>
                    <a:pt x="14751" y="9613"/>
                    <a:pt x="14363" y="8912"/>
                  </a:cubicBezTo>
                  <a:cubicBezTo>
                    <a:pt x="13976" y="8210"/>
                    <a:pt x="13727" y="8135"/>
                    <a:pt x="13229" y="8912"/>
                  </a:cubicBezTo>
                  <a:cubicBezTo>
                    <a:pt x="12732" y="9689"/>
                    <a:pt x="12446" y="13472"/>
                    <a:pt x="12095" y="8912"/>
                  </a:cubicBezTo>
                  <a:cubicBezTo>
                    <a:pt x="11745" y="4351"/>
                    <a:pt x="11189" y="5531"/>
                    <a:pt x="10962" y="8912"/>
                  </a:cubicBezTo>
                  <a:cubicBezTo>
                    <a:pt x="10734" y="12292"/>
                    <a:pt x="10022" y="10827"/>
                    <a:pt x="9396" y="8912"/>
                  </a:cubicBezTo>
                  <a:cubicBezTo>
                    <a:pt x="8769" y="6996"/>
                    <a:pt x="8436" y="14128"/>
                    <a:pt x="8046" y="8912"/>
                  </a:cubicBezTo>
                  <a:cubicBezTo>
                    <a:pt x="7656" y="3695"/>
                    <a:pt x="7599" y="12583"/>
                    <a:pt x="7344" y="8912"/>
                  </a:cubicBezTo>
                  <a:cubicBezTo>
                    <a:pt x="7088" y="5241"/>
                    <a:pt x="6498" y="14273"/>
                    <a:pt x="6210" y="8912"/>
                  </a:cubicBezTo>
                  <a:cubicBezTo>
                    <a:pt x="5921" y="3551"/>
                    <a:pt x="5413" y="13035"/>
                    <a:pt x="4644" y="8912"/>
                  </a:cubicBezTo>
                  <a:cubicBezTo>
                    <a:pt x="3875" y="4789"/>
                    <a:pt x="4174" y="6106"/>
                    <a:pt x="3726" y="8912"/>
                  </a:cubicBezTo>
                  <a:cubicBezTo>
                    <a:pt x="3279" y="11718"/>
                    <a:pt x="2553" y="14987"/>
                    <a:pt x="1944" y="8912"/>
                  </a:cubicBezTo>
                  <a:cubicBezTo>
                    <a:pt x="1336" y="2837"/>
                    <a:pt x="813" y="1946"/>
                    <a:pt x="0" y="8912"/>
                  </a:cubicBezTo>
                  <a:cubicBezTo>
                    <a:pt x="0" y="6934"/>
                    <a:pt x="1" y="5811"/>
                    <a:pt x="0" y="4811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929383"/>
            <a:ext cx="10515600" cy="4251961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rPr dirty="0"/>
              <a:t>Litany of Our Lady of Good Counsel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rPr dirty="0"/>
              <a:t>Mary’s </a:t>
            </a:r>
            <a:r>
              <a:rPr lang="en-US" dirty="0"/>
              <a:t>h</a:t>
            </a:r>
            <a:r>
              <a:rPr dirty="0"/>
              <a:t>oliness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dirty="0"/>
              <a:t>Mary, the Mother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lang="en-US" dirty="0"/>
              <a:t>s</a:t>
            </a:r>
            <a:r>
              <a:rPr dirty="0"/>
              <a:t>ymbols of Mary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dirty="0"/>
              <a:t>Mary, the </a:t>
            </a:r>
            <a:r>
              <a:rPr lang="en-US" dirty="0"/>
              <a:t>C</a:t>
            </a:r>
            <a:r>
              <a:rPr dirty="0"/>
              <a:t>ounsellor</a:t>
            </a:r>
            <a:endParaRPr sz="2400" dirty="0"/>
          </a:p>
          <a:p>
            <a:pPr marL="1143000" lvl="2" indent="-228600">
              <a:spcBef>
                <a:spcPts val="500"/>
              </a:spcBef>
              <a:defRPr sz="2200"/>
            </a:pPr>
            <a:r>
              <a:rPr lang="en-US" dirty="0"/>
              <a:t>i</a:t>
            </a:r>
            <a:r>
              <a:rPr dirty="0"/>
              <a:t>nvocations</a:t>
            </a:r>
            <a:endParaRPr sz="2000" dirty="0"/>
          </a:p>
          <a:p>
            <a:pPr>
              <a:defRPr sz="2200"/>
            </a:pPr>
            <a:r>
              <a:rPr dirty="0"/>
              <a:t>Litany of Loreto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rPr dirty="0"/>
              <a:t>Mary the Helper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200"/>
            </a:pPr>
            <a:r>
              <a:rPr dirty="0"/>
              <a:t>Mary the Queen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xfrm>
            <a:off x="3493782" y="471594"/>
            <a:ext cx="5204436" cy="1536193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rPr dirty="0"/>
              <a:t>Marian Devotions - Images</a:t>
            </a:r>
          </a:p>
        </p:txBody>
      </p:sp>
      <p:sp>
        <p:nvSpPr>
          <p:cNvPr id="117" name="Rectangle 22"/>
          <p:cNvSpPr/>
          <p:nvPr/>
        </p:nvSpPr>
        <p:spPr>
          <a:xfrm rot="5400000">
            <a:off x="5570839" y="361188"/>
            <a:ext cx="73153" cy="5486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Rectangle 24"/>
          <p:cNvSpPr/>
          <p:nvPr/>
        </p:nvSpPr>
        <p:spPr>
          <a:xfrm>
            <a:off x="5330952" y="1955151"/>
            <a:ext cx="6217921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089885" y="2100357"/>
            <a:ext cx="4012231" cy="28254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1500"/>
            </a:pPr>
            <a:r>
              <a:rPr sz="2200" dirty="0"/>
              <a:t>Our Lady of Good Counsel</a:t>
            </a:r>
          </a:p>
          <a:p>
            <a:pPr marL="685800" lvl="1" indent="-228600">
              <a:spcBef>
                <a:spcPts val="500"/>
              </a:spcBef>
              <a:defRPr sz="1500"/>
            </a:pPr>
            <a:r>
              <a:rPr sz="2200" dirty="0" err="1"/>
              <a:t>Genazzanno</a:t>
            </a:r>
            <a:r>
              <a:rPr sz="2200" dirty="0"/>
              <a:t>, Italy</a:t>
            </a:r>
          </a:p>
          <a:p>
            <a:pPr marL="685800" lvl="1" indent="-228600">
              <a:spcBef>
                <a:spcPts val="500"/>
              </a:spcBef>
              <a:defRPr sz="1500"/>
            </a:pPr>
            <a:r>
              <a:rPr sz="2200" dirty="0"/>
              <a:t>15</a:t>
            </a:r>
            <a:r>
              <a:rPr sz="2200" baseline="30000" dirty="0"/>
              <a:t>th</a:t>
            </a:r>
            <a:r>
              <a:rPr sz="2200" dirty="0"/>
              <a:t> century</a:t>
            </a:r>
          </a:p>
          <a:p>
            <a:pPr marL="685800" lvl="1" indent="-228600">
              <a:spcBef>
                <a:spcPts val="500"/>
              </a:spcBef>
              <a:defRPr sz="1500"/>
            </a:pPr>
            <a:r>
              <a:rPr sz="2200" dirty="0"/>
              <a:t>Scutari, Albania</a:t>
            </a:r>
          </a:p>
          <a:p>
            <a:pPr marL="685800" lvl="1" indent="-228600">
              <a:spcBef>
                <a:spcPts val="500"/>
              </a:spcBef>
              <a:defRPr sz="1500"/>
            </a:pPr>
            <a:r>
              <a:rPr sz="2200" dirty="0"/>
              <a:t>Augustinian Order</a:t>
            </a:r>
          </a:p>
          <a:p>
            <a:pPr>
              <a:defRPr sz="1500"/>
            </a:pPr>
            <a:r>
              <a:rPr sz="2200" dirty="0"/>
              <a:t>Devotions</a:t>
            </a:r>
          </a:p>
          <a:p>
            <a:pPr marL="685800" lvl="1" indent="-228600">
              <a:spcBef>
                <a:spcPts val="500"/>
              </a:spcBef>
              <a:defRPr sz="1500"/>
            </a:pPr>
            <a:r>
              <a:rPr lang="en-US" sz="2200" dirty="0"/>
              <a:t>p</a:t>
            </a:r>
            <a:r>
              <a:rPr sz="2200" dirty="0"/>
              <a:t>ilgrimage</a:t>
            </a:r>
          </a:p>
          <a:p>
            <a:pPr marL="685800" lvl="1" indent="-228600">
              <a:spcBef>
                <a:spcPts val="500"/>
              </a:spcBef>
              <a:defRPr sz="1500"/>
            </a:pPr>
            <a:r>
              <a:rPr lang="en-US" sz="2200" dirty="0"/>
              <a:t>p</a:t>
            </a:r>
            <a:r>
              <a:rPr sz="2200" dirty="0"/>
              <a:t>rayer</a:t>
            </a:r>
          </a:p>
          <a:p>
            <a:pPr marL="685800" lvl="1" indent="-228600">
              <a:spcBef>
                <a:spcPts val="500"/>
              </a:spcBef>
              <a:defRPr sz="1500"/>
            </a:pPr>
            <a:r>
              <a:rPr sz="2200" dirty="0"/>
              <a:t>Patron</a:t>
            </a:r>
            <a:r>
              <a:rPr lang="en-US" sz="2200" dirty="0"/>
              <a:t>ess</a:t>
            </a:r>
            <a:r>
              <a:rPr sz="2200" dirty="0"/>
              <a:t> of Albania</a:t>
            </a:r>
          </a:p>
          <a:p>
            <a:pPr marL="685800" lvl="1" indent="-228600">
              <a:spcBef>
                <a:spcPts val="500"/>
              </a:spcBef>
              <a:defRPr sz="1500"/>
            </a:pPr>
            <a:r>
              <a:rPr sz="2200" dirty="0"/>
              <a:t>April 26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  <a:endParaRPr sz="2200" dirty="0"/>
          </a:p>
        </p:txBody>
      </p:sp>
      <p:pic>
        <p:nvPicPr>
          <p:cNvPr id="12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414" y="1267485"/>
            <a:ext cx="3279947" cy="425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6" y="1258364"/>
            <a:ext cx="3490670" cy="4264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title"/>
          </p:nvPr>
        </p:nvSpPr>
        <p:spPr>
          <a:xfrm>
            <a:off x="4965429" y="271048"/>
            <a:ext cx="6586492" cy="1286161"/>
          </a:xfrm>
          <a:prstGeom prst="rect">
            <a:avLst/>
          </a:prstGeom>
        </p:spPr>
        <p:txBody>
          <a:bodyPr anchor="b"/>
          <a:lstStyle/>
          <a:p>
            <a:r>
              <a:rPr dirty="0"/>
              <a:t>Marian Devotions - Images</a:t>
            </a:r>
          </a:p>
        </p:txBody>
      </p:sp>
      <p:sp>
        <p:nvSpPr>
          <p:cNvPr id="12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965431" y="2259287"/>
            <a:ext cx="6586488" cy="37854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000"/>
            </a:pPr>
            <a:r>
              <a:rPr sz="2200" dirty="0"/>
              <a:t>Our Lady of Perpetual Help</a:t>
            </a:r>
          </a:p>
          <a:p>
            <a:pPr marL="685800" lvl="1" indent="-228600">
              <a:spcBef>
                <a:spcPts val="500"/>
              </a:spcBef>
              <a:defRPr sz="2000"/>
            </a:pPr>
            <a:r>
              <a:rPr sz="2200" dirty="0"/>
              <a:t>Church of St. Matthew, Rome</a:t>
            </a:r>
          </a:p>
          <a:p>
            <a:pPr marL="685800" lvl="1" indent="-228600">
              <a:spcBef>
                <a:spcPts val="500"/>
              </a:spcBef>
              <a:defRPr sz="2000"/>
            </a:pPr>
            <a:r>
              <a:rPr sz="2200" dirty="0"/>
              <a:t>Church of St. Alphon</a:t>
            </a:r>
            <a:r>
              <a:rPr lang="en-US" sz="2200" dirty="0"/>
              <a:t>s</a:t>
            </a:r>
            <a:r>
              <a:rPr sz="2200" dirty="0"/>
              <a:t>us, Rome</a:t>
            </a:r>
          </a:p>
          <a:p>
            <a:pPr marL="685800" lvl="1" indent="-228600">
              <a:spcBef>
                <a:spcPts val="500"/>
              </a:spcBef>
              <a:defRPr sz="2000"/>
            </a:pPr>
            <a:r>
              <a:rPr sz="2200" dirty="0"/>
              <a:t>15</a:t>
            </a:r>
            <a:r>
              <a:rPr sz="2200" baseline="30000" dirty="0"/>
              <a:t>th</a:t>
            </a:r>
            <a:r>
              <a:rPr sz="2200" dirty="0"/>
              <a:t> century</a:t>
            </a:r>
          </a:p>
          <a:p>
            <a:pPr marL="685800" lvl="1" indent="-228600">
              <a:spcBef>
                <a:spcPts val="500"/>
              </a:spcBef>
              <a:defRPr sz="2000"/>
            </a:pPr>
            <a:r>
              <a:rPr sz="2200" dirty="0"/>
              <a:t>Augustinian order </a:t>
            </a:r>
          </a:p>
          <a:p>
            <a:pPr marL="685800" lvl="1" indent="-228600">
              <a:spcBef>
                <a:spcPts val="500"/>
              </a:spcBef>
              <a:defRPr sz="2000"/>
            </a:pPr>
            <a:r>
              <a:rPr sz="2200" dirty="0"/>
              <a:t>Congregation of the Most Holy Redeemer (the Redemptorists)</a:t>
            </a:r>
          </a:p>
          <a:p>
            <a:pPr>
              <a:defRPr sz="2000"/>
            </a:pPr>
            <a:r>
              <a:rPr sz="2200" dirty="0"/>
              <a:t>Devotions</a:t>
            </a:r>
          </a:p>
          <a:p>
            <a:pPr marL="685800" lvl="1" indent="-228600">
              <a:spcBef>
                <a:spcPts val="500"/>
              </a:spcBef>
              <a:defRPr sz="2000"/>
            </a:pPr>
            <a:r>
              <a:rPr lang="en-US" sz="2200" dirty="0"/>
              <a:t>p</a:t>
            </a:r>
            <a:r>
              <a:rPr sz="2200" dirty="0"/>
              <a:t>rayers</a:t>
            </a:r>
          </a:p>
          <a:p>
            <a:pPr marL="685800" lvl="1" indent="-228600">
              <a:spcBef>
                <a:spcPts val="500"/>
              </a:spcBef>
              <a:defRPr sz="2000"/>
            </a:pPr>
            <a:r>
              <a:rPr lang="en-US" sz="2200" dirty="0"/>
              <a:t>p</a:t>
            </a:r>
            <a:r>
              <a:rPr sz="2200" dirty="0"/>
              <a:t>ilgrimage</a:t>
            </a:r>
          </a:p>
          <a:p>
            <a:pPr marL="685800" lvl="1" indent="-228600">
              <a:spcBef>
                <a:spcPts val="500"/>
              </a:spcBef>
              <a:defRPr sz="2000"/>
            </a:pPr>
            <a:r>
              <a:rPr sz="2200" dirty="0"/>
              <a:t>June 27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  <a:endParaRPr sz="2200" dirty="0"/>
          </a:p>
        </p:txBody>
      </p:sp>
      <p:pic>
        <p:nvPicPr>
          <p:cNvPr id="125" name="Picture 5" descr="Picture 5"/>
          <p:cNvPicPr>
            <a:picLocks noChangeAspect="1"/>
          </p:cNvPicPr>
          <p:nvPr/>
        </p:nvPicPr>
        <p:blipFill>
          <a:blip r:embed="rId3"/>
          <a:srcRect l="7690" r="7286"/>
          <a:stretch>
            <a:fillRect/>
          </a:stretch>
        </p:blipFill>
        <p:spPr>
          <a:xfrm>
            <a:off x="19" y="9"/>
            <a:ext cx="4635573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traight Connector 29"/>
          <p:cNvSpPr/>
          <p:nvPr/>
        </p:nvSpPr>
        <p:spPr>
          <a:xfrm>
            <a:off x="5080934" y="1775746"/>
            <a:ext cx="6309361" cy="1"/>
          </a:xfrm>
          <a:prstGeom prst="line">
            <a:avLst/>
          </a:prstGeom>
          <a:ln w="19050">
            <a:solidFill>
              <a:srgbClr val="C9CC6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Title 1"/>
          <p:cNvSpPr txBox="1">
            <a:spLocks noGrp="1"/>
          </p:cNvSpPr>
          <p:nvPr>
            <p:ph type="title"/>
          </p:nvPr>
        </p:nvSpPr>
        <p:spPr>
          <a:xfrm>
            <a:off x="5080215" y="152497"/>
            <a:ext cx="6272786" cy="15350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sz="4400" dirty="0"/>
              <a:t>Marian Devotions - Images</a:t>
            </a:r>
          </a:p>
        </p:txBody>
      </p:sp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rcRect l="1582"/>
          <a:stretch>
            <a:fillRect/>
          </a:stretch>
        </p:blipFill>
        <p:spPr>
          <a:xfrm>
            <a:off x="19" y="9"/>
            <a:ext cx="4505306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11"/>
          <p:cNvSpPr/>
          <p:nvPr/>
        </p:nvSpPr>
        <p:spPr>
          <a:xfrm rot="5400000">
            <a:off x="5317959" y="363389"/>
            <a:ext cx="73153" cy="5486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Rectangle 13"/>
          <p:cNvSpPr/>
          <p:nvPr/>
        </p:nvSpPr>
        <p:spPr>
          <a:xfrm>
            <a:off x="5099265" y="2058846"/>
            <a:ext cx="6217921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080215" y="2672544"/>
            <a:ext cx="6272786" cy="28256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4027" indent="-224027" defTabSz="896111">
              <a:spcBef>
                <a:spcPts val="900"/>
              </a:spcBef>
              <a:defRPr sz="1666"/>
            </a:pPr>
            <a:r>
              <a:rPr sz="2200" dirty="0"/>
              <a:t>Our Lady of Guadalupe</a:t>
            </a:r>
          </a:p>
          <a:p>
            <a:pPr marL="672084" lvl="1" indent="-224027" defTabSz="896111">
              <a:spcBef>
                <a:spcPts val="400"/>
              </a:spcBef>
              <a:defRPr sz="1666"/>
            </a:pPr>
            <a:r>
              <a:rPr sz="2200" dirty="0"/>
              <a:t>16</a:t>
            </a:r>
            <a:r>
              <a:rPr sz="2200" baseline="29959" dirty="0"/>
              <a:t>th</a:t>
            </a:r>
            <a:r>
              <a:rPr sz="2200" dirty="0"/>
              <a:t> century</a:t>
            </a:r>
          </a:p>
          <a:p>
            <a:pPr marL="672084" lvl="1" indent="-224027" defTabSz="896111">
              <a:spcBef>
                <a:spcPts val="400"/>
              </a:spcBef>
              <a:defRPr sz="1666"/>
            </a:pPr>
            <a:r>
              <a:rPr sz="2200" dirty="0"/>
              <a:t>Our Lady of Guadalupe Basilica, Mexico City</a:t>
            </a:r>
          </a:p>
          <a:p>
            <a:pPr marL="672084" lvl="1" indent="-224027" defTabSz="896111">
              <a:spcBef>
                <a:spcPts val="400"/>
              </a:spcBef>
              <a:defRPr sz="1666"/>
            </a:pPr>
            <a:r>
              <a:rPr lang="en-US" sz="2200" dirty="0"/>
              <a:t>d</a:t>
            </a:r>
            <a:r>
              <a:rPr sz="2200" dirty="0"/>
              <a:t>efies scientific explanation</a:t>
            </a:r>
          </a:p>
          <a:p>
            <a:pPr marL="672084" lvl="1" indent="-224027" defTabSz="896111">
              <a:spcBef>
                <a:spcPts val="400"/>
              </a:spcBef>
              <a:defRPr sz="1666"/>
            </a:pPr>
            <a:r>
              <a:rPr sz="2200" dirty="0"/>
              <a:t>Aztec and Christian symbols</a:t>
            </a:r>
          </a:p>
          <a:p>
            <a:pPr marL="224027" indent="-224027" defTabSz="896111">
              <a:spcBef>
                <a:spcPts val="900"/>
              </a:spcBef>
              <a:defRPr sz="1666"/>
            </a:pPr>
            <a:r>
              <a:rPr sz="2200" dirty="0"/>
              <a:t>Devotions</a:t>
            </a:r>
          </a:p>
          <a:p>
            <a:pPr marL="672084" lvl="1" indent="-224027" defTabSz="896111">
              <a:spcBef>
                <a:spcPts val="400"/>
              </a:spcBef>
              <a:defRPr sz="1666"/>
            </a:pPr>
            <a:r>
              <a:rPr lang="en-US" sz="2200" dirty="0"/>
              <a:t>p</a:t>
            </a:r>
            <a:r>
              <a:rPr sz="2200" dirty="0"/>
              <a:t>ilgrimage</a:t>
            </a:r>
          </a:p>
          <a:p>
            <a:pPr marL="672084" lvl="1" indent="-224027" defTabSz="896111">
              <a:spcBef>
                <a:spcPts val="400"/>
              </a:spcBef>
              <a:defRPr sz="1666"/>
            </a:pPr>
            <a:r>
              <a:rPr sz="2200" dirty="0"/>
              <a:t>Patron</a:t>
            </a:r>
            <a:r>
              <a:rPr lang="en-US" sz="2200" dirty="0"/>
              <a:t>ess</a:t>
            </a:r>
            <a:r>
              <a:rPr sz="2200" dirty="0"/>
              <a:t> of the Americas and of Mexico</a:t>
            </a:r>
          </a:p>
          <a:p>
            <a:pPr marL="672084" lvl="1" indent="-224027" defTabSz="896111">
              <a:spcBef>
                <a:spcPts val="400"/>
              </a:spcBef>
              <a:defRPr sz="1666"/>
            </a:pPr>
            <a:r>
              <a:rPr sz="2200" dirty="0"/>
              <a:t>December 12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  <a:endParaRPr sz="22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Rectangle 9"/>
          <p:cNvSpPr/>
          <p:nvPr/>
        </p:nvSpPr>
        <p:spPr>
          <a:xfrm>
            <a:off x="558208" y="-1"/>
            <a:ext cx="11167449" cy="2018808"/>
          </a:xfrm>
          <a:prstGeom prst="rect">
            <a:avLst/>
          </a:prstGeom>
          <a:solidFill>
            <a:srgbClr val="FFFFFF"/>
          </a:solidFill>
          <a:ln>
            <a:solidFill>
              <a:srgbClr val="E1E1E1"/>
            </a:solidFill>
            <a:miter/>
          </a:ln>
          <a:effectLst>
            <a:outerShdw blurRad="50800" dist="38100" dir="2700000" rotWithShape="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Rectangle 11"/>
          <p:cNvSpPr/>
          <p:nvPr/>
        </p:nvSpPr>
        <p:spPr>
          <a:xfrm>
            <a:off x="566927" y="0"/>
            <a:ext cx="11155682" cy="20116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1115567" y="548639"/>
            <a:ext cx="10168130" cy="11795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sz="4400" dirty="0"/>
              <a:t>Marian Devotions - Apparitions</a:t>
            </a:r>
          </a:p>
        </p:txBody>
      </p:sp>
      <p:sp>
        <p:nvSpPr>
          <p:cNvPr id="139" name="Rectangle 13"/>
          <p:cNvSpPr/>
          <p:nvPr/>
        </p:nvSpPr>
        <p:spPr>
          <a:xfrm>
            <a:off x="498833" y="758951"/>
            <a:ext cx="128017" cy="70409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115567" y="2481943"/>
            <a:ext cx="10168130" cy="36950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/>
            </a:pPr>
            <a:r>
              <a:rPr lang="en-US" sz="2200" dirty="0"/>
              <a:t>P</a:t>
            </a:r>
            <a:r>
              <a:rPr sz="2200" dirty="0"/>
              <a:t>rivate revelations; a special grace given by Heaven</a:t>
            </a:r>
          </a:p>
          <a:p>
            <a:pPr>
              <a:defRPr sz="2200"/>
            </a:pPr>
            <a:r>
              <a:rPr lang="en-US" sz="2200" dirty="0"/>
              <a:t>A</a:t>
            </a:r>
            <a:r>
              <a:rPr sz="2200" dirty="0"/>
              <a:t>pproved as “worthy of belief</a:t>
            </a:r>
            <a:r>
              <a:rPr lang="en-US" sz="2200" dirty="0"/>
              <a:t>,</a:t>
            </a:r>
            <a:r>
              <a:rPr sz="2200" dirty="0"/>
              <a:t>” but belief is not required of Catholics</a:t>
            </a:r>
          </a:p>
          <a:p>
            <a:pPr>
              <a:defRPr sz="2200"/>
            </a:pPr>
            <a:r>
              <a:rPr lang="en-US" sz="2200" dirty="0"/>
              <a:t>Sixteen</a:t>
            </a:r>
            <a:r>
              <a:rPr sz="2200" dirty="0"/>
              <a:t> are Vatican-approved, including: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rPr sz="2200" dirty="0"/>
              <a:t>Our Lady of Guadalupe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rPr sz="2200" dirty="0"/>
              <a:t>Our Lady of Knock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rPr sz="2200" dirty="0"/>
              <a:t>Our Lady of Lourdes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rPr sz="2200" dirty="0"/>
              <a:t>Our Lady of the Miraculous Medal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rPr sz="2200" dirty="0"/>
              <a:t>Our Lady of Hope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rPr sz="2200" dirty="0"/>
              <a:t>Our Lady of Fatima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xfrm>
            <a:off x="5297761" y="329184"/>
            <a:ext cx="6251111" cy="17830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sz="4400" dirty="0"/>
              <a:t>Marian Devotions - Apparitions</a:t>
            </a:r>
          </a:p>
        </p:txBody>
      </p:sp>
      <p:pic>
        <p:nvPicPr>
          <p:cNvPr id="144" name="Picture 5" descr="Picture 5"/>
          <p:cNvPicPr>
            <a:picLocks noChangeAspect="1"/>
          </p:cNvPicPr>
          <p:nvPr/>
        </p:nvPicPr>
        <p:blipFill>
          <a:blip r:embed="rId3"/>
          <a:srcRect t="1710"/>
          <a:stretch>
            <a:fillRect/>
          </a:stretch>
        </p:blipFill>
        <p:spPr>
          <a:xfrm>
            <a:off x="1" y="9"/>
            <a:ext cx="4657294" cy="68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extrusionOk="0">
                <a:moveTo>
                  <a:pt x="0" y="0"/>
                </a:moveTo>
                <a:lnTo>
                  <a:pt x="0" y="21600"/>
                </a:lnTo>
                <a:lnTo>
                  <a:pt x="18235" y="21600"/>
                </a:lnTo>
                <a:lnTo>
                  <a:pt x="18642" y="21010"/>
                </a:lnTo>
                <a:cubicBezTo>
                  <a:pt x="19189" y="20153"/>
                  <a:pt x="19670" y="19271"/>
                  <a:pt x="20088" y="18364"/>
                </a:cubicBezTo>
                <a:cubicBezTo>
                  <a:pt x="20248" y="18015"/>
                  <a:pt x="20383" y="17662"/>
                  <a:pt x="20552" y="17261"/>
                </a:cubicBezTo>
                <a:cubicBezTo>
                  <a:pt x="20552" y="17297"/>
                  <a:pt x="20550" y="17331"/>
                  <a:pt x="20545" y="17366"/>
                </a:cubicBezTo>
                <a:cubicBezTo>
                  <a:pt x="20313" y="18027"/>
                  <a:pt x="20113" y="18694"/>
                  <a:pt x="19842" y="19348"/>
                </a:cubicBezTo>
                <a:cubicBezTo>
                  <a:pt x="19531" y="20097"/>
                  <a:pt x="19175" y="20832"/>
                  <a:pt x="18769" y="21549"/>
                </a:cubicBezTo>
                <a:lnTo>
                  <a:pt x="18737" y="21600"/>
                </a:lnTo>
                <a:lnTo>
                  <a:pt x="18981" y="21600"/>
                </a:lnTo>
                <a:lnTo>
                  <a:pt x="19038" y="21506"/>
                </a:lnTo>
                <a:cubicBezTo>
                  <a:pt x="19773" y="20203"/>
                  <a:pt x="20331" y="18863"/>
                  <a:pt x="20741" y="17490"/>
                </a:cubicBezTo>
                <a:cubicBezTo>
                  <a:pt x="21113" y="16246"/>
                  <a:pt x="21332" y="14988"/>
                  <a:pt x="21477" y="13724"/>
                </a:cubicBezTo>
                <a:cubicBezTo>
                  <a:pt x="21600" y="12642"/>
                  <a:pt x="21512" y="11568"/>
                  <a:pt x="21317" y="10492"/>
                </a:cubicBezTo>
                <a:cubicBezTo>
                  <a:pt x="20945" y="8391"/>
                  <a:pt x="20249" y="6322"/>
                  <a:pt x="19240" y="4319"/>
                </a:cubicBezTo>
                <a:cubicBezTo>
                  <a:pt x="18592" y="3043"/>
                  <a:pt x="17833" y="1805"/>
                  <a:pt x="16930" y="619"/>
                </a:cubicBezTo>
                <a:lnTo>
                  <a:pt x="16434" y="0"/>
                </a:lnTo>
                <a:lnTo>
                  <a:pt x="16167" y="0"/>
                </a:lnTo>
                <a:lnTo>
                  <a:pt x="16989" y="1045"/>
                </a:lnTo>
                <a:cubicBezTo>
                  <a:pt x="17305" y="1478"/>
                  <a:pt x="17602" y="1917"/>
                  <a:pt x="17884" y="2362"/>
                </a:cubicBezTo>
                <a:cubicBezTo>
                  <a:pt x="17953" y="2472"/>
                  <a:pt x="18020" y="2582"/>
                  <a:pt x="18088" y="2691"/>
                </a:cubicBezTo>
                <a:cubicBezTo>
                  <a:pt x="18035" y="2663"/>
                  <a:pt x="17995" y="2625"/>
                  <a:pt x="17970" y="2582"/>
                </a:cubicBezTo>
                <a:cubicBezTo>
                  <a:pt x="17466" y="1857"/>
                  <a:pt x="16911" y="1151"/>
                  <a:pt x="16302" y="469"/>
                </a:cubicBezTo>
                <a:lnTo>
                  <a:pt x="1585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47" name="sketchy line"/>
          <p:cNvGrpSpPr/>
          <p:nvPr/>
        </p:nvGrpSpPr>
        <p:grpSpPr>
          <a:xfrm>
            <a:off x="5297656" y="2354570"/>
            <a:ext cx="4243996" cy="55234"/>
            <a:chOff x="0" y="0"/>
            <a:chExt cx="4243995" cy="55232"/>
          </a:xfrm>
        </p:grpSpPr>
        <p:sp>
          <p:nvSpPr>
            <p:cNvPr id="145" name="Shape"/>
            <p:cNvSpPr/>
            <p:nvPr/>
          </p:nvSpPr>
          <p:spPr>
            <a:xfrm>
              <a:off x="-1" y="6522"/>
              <a:ext cx="4243696" cy="4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183" extrusionOk="0">
                  <a:moveTo>
                    <a:pt x="0" y="4034"/>
                  </a:moveTo>
                  <a:cubicBezTo>
                    <a:pt x="732" y="8876"/>
                    <a:pt x="1358" y="8357"/>
                    <a:pt x="2654" y="4034"/>
                  </a:cubicBezTo>
                  <a:cubicBezTo>
                    <a:pt x="3950" y="-289"/>
                    <a:pt x="4146" y="-1022"/>
                    <a:pt x="5091" y="4034"/>
                  </a:cubicBezTo>
                  <a:cubicBezTo>
                    <a:pt x="6037" y="9089"/>
                    <a:pt x="6884" y="-2811"/>
                    <a:pt x="7745" y="4034"/>
                  </a:cubicBezTo>
                  <a:cubicBezTo>
                    <a:pt x="8605" y="10878"/>
                    <a:pt x="9617" y="5743"/>
                    <a:pt x="10830" y="4034"/>
                  </a:cubicBezTo>
                  <a:cubicBezTo>
                    <a:pt x="12043" y="2324"/>
                    <a:pt x="13338" y="-4118"/>
                    <a:pt x="14131" y="4034"/>
                  </a:cubicBezTo>
                  <a:cubicBezTo>
                    <a:pt x="14925" y="12186"/>
                    <a:pt x="15939" y="-3267"/>
                    <a:pt x="17649" y="4034"/>
                  </a:cubicBezTo>
                  <a:cubicBezTo>
                    <a:pt x="19358" y="11334"/>
                    <a:pt x="20447" y="4928"/>
                    <a:pt x="21598" y="4034"/>
                  </a:cubicBezTo>
                  <a:cubicBezTo>
                    <a:pt x="21596" y="5828"/>
                    <a:pt x="21598" y="7462"/>
                    <a:pt x="21598" y="9359"/>
                  </a:cubicBezTo>
                  <a:cubicBezTo>
                    <a:pt x="20449" y="2351"/>
                    <a:pt x="19516" y="7928"/>
                    <a:pt x="18297" y="9359"/>
                  </a:cubicBezTo>
                  <a:cubicBezTo>
                    <a:pt x="17077" y="10789"/>
                    <a:pt x="16308" y="4869"/>
                    <a:pt x="14779" y="9359"/>
                  </a:cubicBezTo>
                  <a:cubicBezTo>
                    <a:pt x="13251" y="13848"/>
                    <a:pt x="12857" y="17482"/>
                    <a:pt x="11262" y="9359"/>
                  </a:cubicBezTo>
                  <a:cubicBezTo>
                    <a:pt x="9667" y="1235"/>
                    <a:pt x="10008" y="12679"/>
                    <a:pt x="8825" y="9359"/>
                  </a:cubicBezTo>
                  <a:cubicBezTo>
                    <a:pt x="7641" y="6038"/>
                    <a:pt x="6839" y="7671"/>
                    <a:pt x="5523" y="9359"/>
                  </a:cubicBezTo>
                  <a:cubicBezTo>
                    <a:pt x="4208" y="11046"/>
                    <a:pt x="3961" y="14401"/>
                    <a:pt x="2654" y="9359"/>
                  </a:cubicBezTo>
                  <a:cubicBezTo>
                    <a:pt x="1347" y="4316"/>
                    <a:pt x="612" y="5277"/>
                    <a:pt x="0" y="9359"/>
                  </a:cubicBezTo>
                  <a:cubicBezTo>
                    <a:pt x="4" y="7178"/>
                    <a:pt x="-2" y="6416"/>
                    <a:pt x="0" y="403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Shape"/>
            <p:cNvSpPr/>
            <p:nvPr/>
          </p:nvSpPr>
          <p:spPr>
            <a:xfrm>
              <a:off x="60" y="-1"/>
              <a:ext cx="4243936" cy="4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4334" extrusionOk="0">
                  <a:moveTo>
                    <a:pt x="0" y="6315"/>
                  </a:moveTo>
                  <a:cubicBezTo>
                    <a:pt x="1086" y="-195"/>
                    <a:pt x="1565" y="700"/>
                    <a:pt x="2437" y="6315"/>
                  </a:cubicBezTo>
                  <a:cubicBezTo>
                    <a:pt x="3310" y="11930"/>
                    <a:pt x="4229" y="-267"/>
                    <a:pt x="4874" y="6315"/>
                  </a:cubicBezTo>
                  <a:cubicBezTo>
                    <a:pt x="5519" y="12897"/>
                    <a:pt x="6624" y="14102"/>
                    <a:pt x="7743" y="6315"/>
                  </a:cubicBezTo>
                  <a:cubicBezTo>
                    <a:pt x="8863" y="-1472"/>
                    <a:pt x="10026" y="-2716"/>
                    <a:pt x="11260" y="6315"/>
                  </a:cubicBezTo>
                  <a:cubicBezTo>
                    <a:pt x="12494" y="15346"/>
                    <a:pt x="13021" y="4829"/>
                    <a:pt x="13913" y="6315"/>
                  </a:cubicBezTo>
                  <a:cubicBezTo>
                    <a:pt x="14805" y="7802"/>
                    <a:pt x="15761" y="2159"/>
                    <a:pt x="16566" y="6315"/>
                  </a:cubicBezTo>
                  <a:cubicBezTo>
                    <a:pt x="17371" y="10471"/>
                    <a:pt x="20253" y="3178"/>
                    <a:pt x="21594" y="6315"/>
                  </a:cubicBezTo>
                  <a:cubicBezTo>
                    <a:pt x="21599" y="9097"/>
                    <a:pt x="21592" y="9216"/>
                    <a:pt x="21594" y="11983"/>
                  </a:cubicBezTo>
                  <a:cubicBezTo>
                    <a:pt x="20654" y="15999"/>
                    <a:pt x="19899" y="7294"/>
                    <a:pt x="18294" y="11983"/>
                  </a:cubicBezTo>
                  <a:cubicBezTo>
                    <a:pt x="16689" y="16673"/>
                    <a:pt x="16894" y="5083"/>
                    <a:pt x="15641" y="11983"/>
                  </a:cubicBezTo>
                  <a:cubicBezTo>
                    <a:pt x="14387" y="18884"/>
                    <a:pt x="14083" y="6893"/>
                    <a:pt x="12988" y="11983"/>
                  </a:cubicBezTo>
                  <a:cubicBezTo>
                    <a:pt x="11893" y="17074"/>
                    <a:pt x="11103" y="12367"/>
                    <a:pt x="9687" y="11983"/>
                  </a:cubicBezTo>
                  <a:cubicBezTo>
                    <a:pt x="8270" y="11599"/>
                    <a:pt x="7927" y="13808"/>
                    <a:pt x="6170" y="11983"/>
                  </a:cubicBezTo>
                  <a:cubicBezTo>
                    <a:pt x="4413" y="10159"/>
                    <a:pt x="4450" y="11159"/>
                    <a:pt x="3733" y="11983"/>
                  </a:cubicBezTo>
                  <a:cubicBezTo>
                    <a:pt x="3016" y="12808"/>
                    <a:pt x="934" y="10888"/>
                    <a:pt x="0" y="11983"/>
                  </a:cubicBezTo>
                  <a:cubicBezTo>
                    <a:pt x="-1" y="10723"/>
                    <a:pt x="3" y="8118"/>
                    <a:pt x="0" y="6315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297761" y="2706623"/>
            <a:ext cx="6251111" cy="348386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sz="2200" dirty="0"/>
              <a:t>Our Lady of Guadalupe</a:t>
            </a:r>
          </a:p>
          <a:p>
            <a:pPr>
              <a:defRPr sz="2000"/>
            </a:pPr>
            <a:r>
              <a:rPr sz="2200" dirty="0"/>
              <a:t>Location: </a:t>
            </a:r>
            <a:r>
              <a:rPr sz="2200" dirty="0" err="1"/>
              <a:t>Teyapac</a:t>
            </a:r>
            <a:r>
              <a:rPr sz="2200" dirty="0"/>
              <a:t>/Mexico City, Mexico</a:t>
            </a:r>
          </a:p>
          <a:p>
            <a:pPr>
              <a:defRPr sz="2000"/>
            </a:pPr>
            <a:r>
              <a:rPr sz="2200" dirty="0"/>
              <a:t>Witness: Juan Diego [</a:t>
            </a:r>
            <a:r>
              <a:rPr sz="2200" i="1" dirty="0" err="1"/>
              <a:t>Cuauhtlatoatzin</a:t>
            </a:r>
            <a:r>
              <a:rPr sz="2200" dirty="0"/>
              <a:t>] (</a:t>
            </a:r>
            <a:r>
              <a:rPr lang="en-US" sz="2200" dirty="0"/>
              <a:t>five</a:t>
            </a:r>
            <a:r>
              <a:rPr sz="2200" dirty="0"/>
              <a:t> times): December 9 (twice) – 12, 1531</a:t>
            </a:r>
          </a:p>
          <a:p>
            <a:pPr>
              <a:defRPr sz="2000"/>
            </a:pPr>
            <a:r>
              <a:rPr sz="2200" dirty="0"/>
              <a:t>Sign of authenticity: tilma full of roses</a:t>
            </a:r>
          </a:p>
          <a:p>
            <a:pPr>
              <a:defRPr sz="2000"/>
            </a:pPr>
            <a:r>
              <a:rPr sz="2200" dirty="0"/>
              <a:t>Message: I am Mother of God; build a chapel on </a:t>
            </a:r>
            <a:r>
              <a:rPr sz="2200" dirty="0" err="1"/>
              <a:t>Teyapac</a:t>
            </a:r>
            <a:r>
              <a:rPr sz="2200" dirty="0"/>
              <a:t> Hill (former site of a pagan temple)</a:t>
            </a:r>
          </a:p>
          <a:p>
            <a:pPr>
              <a:defRPr sz="2000"/>
            </a:pPr>
            <a:r>
              <a:rPr sz="2200" dirty="0"/>
              <a:t>Result: </a:t>
            </a:r>
            <a:r>
              <a:rPr lang="en-US" sz="2200" dirty="0"/>
              <a:t>Six</a:t>
            </a:r>
            <a:r>
              <a:rPr sz="2200" dirty="0"/>
              <a:t> million converts in </a:t>
            </a:r>
            <a:r>
              <a:rPr lang="en-US" sz="2200" dirty="0"/>
              <a:t>seven</a:t>
            </a:r>
            <a:r>
              <a:rPr sz="2200" dirty="0"/>
              <a:t> years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9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xfrm>
            <a:off x="5297761" y="18093"/>
            <a:ext cx="6251111" cy="17830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sz="4400" dirty="0"/>
              <a:t>Marian Devotions - Apparitions</a:t>
            </a:r>
          </a:p>
        </p:txBody>
      </p:sp>
      <p:pic>
        <p:nvPicPr>
          <p:cNvPr id="152" name="Picture 4" descr="Picture 4"/>
          <p:cNvPicPr>
            <a:picLocks noChangeAspect="1"/>
          </p:cNvPicPr>
          <p:nvPr/>
        </p:nvPicPr>
        <p:blipFill>
          <a:blip r:embed="rId3"/>
          <a:srcRect l="13897" r="5735"/>
          <a:stretch>
            <a:fillRect/>
          </a:stretch>
        </p:blipFill>
        <p:spPr>
          <a:xfrm>
            <a:off x="1" y="9"/>
            <a:ext cx="4657294" cy="685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extrusionOk="0">
                <a:moveTo>
                  <a:pt x="0" y="0"/>
                </a:moveTo>
                <a:lnTo>
                  <a:pt x="0" y="21600"/>
                </a:lnTo>
                <a:lnTo>
                  <a:pt x="18235" y="21600"/>
                </a:lnTo>
                <a:lnTo>
                  <a:pt x="18642" y="21010"/>
                </a:lnTo>
                <a:cubicBezTo>
                  <a:pt x="19189" y="20153"/>
                  <a:pt x="19670" y="19271"/>
                  <a:pt x="20088" y="18364"/>
                </a:cubicBezTo>
                <a:cubicBezTo>
                  <a:pt x="20248" y="18015"/>
                  <a:pt x="20383" y="17662"/>
                  <a:pt x="20552" y="17261"/>
                </a:cubicBezTo>
                <a:cubicBezTo>
                  <a:pt x="20552" y="17297"/>
                  <a:pt x="20550" y="17331"/>
                  <a:pt x="20545" y="17366"/>
                </a:cubicBezTo>
                <a:cubicBezTo>
                  <a:pt x="20313" y="18027"/>
                  <a:pt x="20113" y="18694"/>
                  <a:pt x="19842" y="19348"/>
                </a:cubicBezTo>
                <a:cubicBezTo>
                  <a:pt x="19531" y="20097"/>
                  <a:pt x="19175" y="20832"/>
                  <a:pt x="18769" y="21549"/>
                </a:cubicBezTo>
                <a:lnTo>
                  <a:pt x="18737" y="21600"/>
                </a:lnTo>
                <a:lnTo>
                  <a:pt x="18981" y="21600"/>
                </a:lnTo>
                <a:lnTo>
                  <a:pt x="19038" y="21506"/>
                </a:lnTo>
                <a:cubicBezTo>
                  <a:pt x="19773" y="20203"/>
                  <a:pt x="20331" y="18863"/>
                  <a:pt x="20741" y="17490"/>
                </a:cubicBezTo>
                <a:cubicBezTo>
                  <a:pt x="21113" y="16246"/>
                  <a:pt x="21332" y="14988"/>
                  <a:pt x="21477" y="13724"/>
                </a:cubicBezTo>
                <a:cubicBezTo>
                  <a:pt x="21600" y="12642"/>
                  <a:pt x="21512" y="11568"/>
                  <a:pt x="21317" y="10492"/>
                </a:cubicBezTo>
                <a:cubicBezTo>
                  <a:pt x="20945" y="8391"/>
                  <a:pt x="20249" y="6322"/>
                  <a:pt x="19240" y="4319"/>
                </a:cubicBezTo>
                <a:cubicBezTo>
                  <a:pt x="18592" y="3043"/>
                  <a:pt x="17833" y="1805"/>
                  <a:pt x="16930" y="619"/>
                </a:cubicBezTo>
                <a:lnTo>
                  <a:pt x="16434" y="0"/>
                </a:lnTo>
                <a:lnTo>
                  <a:pt x="16167" y="0"/>
                </a:lnTo>
                <a:lnTo>
                  <a:pt x="16989" y="1045"/>
                </a:lnTo>
                <a:cubicBezTo>
                  <a:pt x="17305" y="1478"/>
                  <a:pt x="17602" y="1917"/>
                  <a:pt x="17884" y="2362"/>
                </a:cubicBezTo>
                <a:cubicBezTo>
                  <a:pt x="17953" y="2472"/>
                  <a:pt x="18020" y="2582"/>
                  <a:pt x="18088" y="2691"/>
                </a:cubicBezTo>
                <a:cubicBezTo>
                  <a:pt x="18035" y="2663"/>
                  <a:pt x="17995" y="2625"/>
                  <a:pt x="17970" y="2582"/>
                </a:cubicBezTo>
                <a:cubicBezTo>
                  <a:pt x="17466" y="1857"/>
                  <a:pt x="16911" y="1151"/>
                  <a:pt x="16302" y="469"/>
                </a:cubicBezTo>
                <a:lnTo>
                  <a:pt x="1585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55" name="sketchy line"/>
          <p:cNvGrpSpPr/>
          <p:nvPr/>
        </p:nvGrpSpPr>
        <p:grpSpPr>
          <a:xfrm>
            <a:off x="5297656" y="1949213"/>
            <a:ext cx="4243996" cy="55234"/>
            <a:chOff x="0" y="0"/>
            <a:chExt cx="4243995" cy="55232"/>
          </a:xfrm>
        </p:grpSpPr>
        <p:sp>
          <p:nvSpPr>
            <p:cNvPr id="153" name="Shape"/>
            <p:cNvSpPr/>
            <p:nvPr/>
          </p:nvSpPr>
          <p:spPr>
            <a:xfrm>
              <a:off x="-1" y="6522"/>
              <a:ext cx="4243696" cy="4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183" extrusionOk="0">
                  <a:moveTo>
                    <a:pt x="0" y="4034"/>
                  </a:moveTo>
                  <a:cubicBezTo>
                    <a:pt x="732" y="8876"/>
                    <a:pt x="1358" y="8357"/>
                    <a:pt x="2654" y="4034"/>
                  </a:cubicBezTo>
                  <a:cubicBezTo>
                    <a:pt x="3950" y="-289"/>
                    <a:pt x="4146" y="-1022"/>
                    <a:pt x="5091" y="4034"/>
                  </a:cubicBezTo>
                  <a:cubicBezTo>
                    <a:pt x="6037" y="9089"/>
                    <a:pt x="6884" y="-2811"/>
                    <a:pt x="7745" y="4034"/>
                  </a:cubicBezTo>
                  <a:cubicBezTo>
                    <a:pt x="8605" y="10878"/>
                    <a:pt x="9617" y="5743"/>
                    <a:pt x="10830" y="4034"/>
                  </a:cubicBezTo>
                  <a:cubicBezTo>
                    <a:pt x="12043" y="2324"/>
                    <a:pt x="13338" y="-4118"/>
                    <a:pt x="14131" y="4034"/>
                  </a:cubicBezTo>
                  <a:cubicBezTo>
                    <a:pt x="14925" y="12186"/>
                    <a:pt x="15939" y="-3267"/>
                    <a:pt x="17649" y="4034"/>
                  </a:cubicBezTo>
                  <a:cubicBezTo>
                    <a:pt x="19358" y="11334"/>
                    <a:pt x="20447" y="4928"/>
                    <a:pt x="21598" y="4034"/>
                  </a:cubicBezTo>
                  <a:cubicBezTo>
                    <a:pt x="21596" y="5828"/>
                    <a:pt x="21598" y="7462"/>
                    <a:pt x="21598" y="9359"/>
                  </a:cubicBezTo>
                  <a:cubicBezTo>
                    <a:pt x="20449" y="2351"/>
                    <a:pt x="19516" y="7928"/>
                    <a:pt x="18297" y="9359"/>
                  </a:cubicBezTo>
                  <a:cubicBezTo>
                    <a:pt x="17077" y="10789"/>
                    <a:pt x="16308" y="4869"/>
                    <a:pt x="14779" y="9359"/>
                  </a:cubicBezTo>
                  <a:cubicBezTo>
                    <a:pt x="13251" y="13848"/>
                    <a:pt x="12857" y="17482"/>
                    <a:pt x="11262" y="9359"/>
                  </a:cubicBezTo>
                  <a:cubicBezTo>
                    <a:pt x="9667" y="1235"/>
                    <a:pt x="10008" y="12679"/>
                    <a:pt x="8825" y="9359"/>
                  </a:cubicBezTo>
                  <a:cubicBezTo>
                    <a:pt x="7641" y="6038"/>
                    <a:pt x="6839" y="7671"/>
                    <a:pt x="5523" y="9359"/>
                  </a:cubicBezTo>
                  <a:cubicBezTo>
                    <a:pt x="4208" y="11046"/>
                    <a:pt x="3961" y="14401"/>
                    <a:pt x="2654" y="9359"/>
                  </a:cubicBezTo>
                  <a:cubicBezTo>
                    <a:pt x="1347" y="4316"/>
                    <a:pt x="612" y="5277"/>
                    <a:pt x="0" y="9359"/>
                  </a:cubicBezTo>
                  <a:cubicBezTo>
                    <a:pt x="4" y="7178"/>
                    <a:pt x="-2" y="6416"/>
                    <a:pt x="0" y="403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" name="Shape"/>
            <p:cNvSpPr/>
            <p:nvPr/>
          </p:nvSpPr>
          <p:spPr>
            <a:xfrm>
              <a:off x="60" y="-1"/>
              <a:ext cx="4243936" cy="4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14334" extrusionOk="0">
                  <a:moveTo>
                    <a:pt x="0" y="6315"/>
                  </a:moveTo>
                  <a:cubicBezTo>
                    <a:pt x="1086" y="-195"/>
                    <a:pt x="1565" y="700"/>
                    <a:pt x="2437" y="6315"/>
                  </a:cubicBezTo>
                  <a:cubicBezTo>
                    <a:pt x="3310" y="11930"/>
                    <a:pt x="4229" y="-267"/>
                    <a:pt x="4874" y="6315"/>
                  </a:cubicBezTo>
                  <a:cubicBezTo>
                    <a:pt x="5519" y="12897"/>
                    <a:pt x="6624" y="14102"/>
                    <a:pt x="7743" y="6315"/>
                  </a:cubicBezTo>
                  <a:cubicBezTo>
                    <a:pt x="8863" y="-1472"/>
                    <a:pt x="10026" y="-2716"/>
                    <a:pt x="11260" y="6315"/>
                  </a:cubicBezTo>
                  <a:cubicBezTo>
                    <a:pt x="12494" y="15346"/>
                    <a:pt x="13021" y="4829"/>
                    <a:pt x="13913" y="6315"/>
                  </a:cubicBezTo>
                  <a:cubicBezTo>
                    <a:pt x="14805" y="7802"/>
                    <a:pt x="15761" y="2159"/>
                    <a:pt x="16566" y="6315"/>
                  </a:cubicBezTo>
                  <a:cubicBezTo>
                    <a:pt x="17371" y="10471"/>
                    <a:pt x="20253" y="3178"/>
                    <a:pt x="21594" y="6315"/>
                  </a:cubicBezTo>
                  <a:cubicBezTo>
                    <a:pt x="21599" y="9097"/>
                    <a:pt x="21592" y="9216"/>
                    <a:pt x="21594" y="11983"/>
                  </a:cubicBezTo>
                  <a:cubicBezTo>
                    <a:pt x="20654" y="15999"/>
                    <a:pt x="19899" y="7294"/>
                    <a:pt x="18294" y="11983"/>
                  </a:cubicBezTo>
                  <a:cubicBezTo>
                    <a:pt x="16689" y="16673"/>
                    <a:pt x="16894" y="5083"/>
                    <a:pt x="15641" y="11983"/>
                  </a:cubicBezTo>
                  <a:cubicBezTo>
                    <a:pt x="14387" y="18884"/>
                    <a:pt x="14083" y="6893"/>
                    <a:pt x="12988" y="11983"/>
                  </a:cubicBezTo>
                  <a:cubicBezTo>
                    <a:pt x="11893" y="17074"/>
                    <a:pt x="11103" y="12367"/>
                    <a:pt x="9687" y="11983"/>
                  </a:cubicBezTo>
                  <a:cubicBezTo>
                    <a:pt x="8270" y="11599"/>
                    <a:pt x="7927" y="13808"/>
                    <a:pt x="6170" y="11983"/>
                  </a:cubicBezTo>
                  <a:cubicBezTo>
                    <a:pt x="4413" y="10159"/>
                    <a:pt x="4450" y="11159"/>
                    <a:pt x="3733" y="11983"/>
                  </a:cubicBezTo>
                  <a:cubicBezTo>
                    <a:pt x="3016" y="12808"/>
                    <a:pt x="934" y="10888"/>
                    <a:pt x="0" y="11983"/>
                  </a:cubicBezTo>
                  <a:cubicBezTo>
                    <a:pt x="-1" y="10723"/>
                    <a:pt x="3" y="8118"/>
                    <a:pt x="0" y="6315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297761" y="2367256"/>
            <a:ext cx="6251111" cy="34838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1500"/>
            </a:pPr>
            <a:r>
              <a:rPr sz="2200" dirty="0"/>
              <a:t>Our Lady of Lourdes</a:t>
            </a:r>
          </a:p>
          <a:p>
            <a:pPr>
              <a:defRPr sz="1500"/>
            </a:pPr>
            <a:r>
              <a:rPr sz="2200" dirty="0"/>
              <a:t>Location: Lourdes, France</a:t>
            </a:r>
          </a:p>
          <a:p>
            <a:pPr>
              <a:defRPr sz="1500"/>
            </a:pPr>
            <a:r>
              <a:rPr sz="2200" dirty="0"/>
              <a:t>Witness: Bernadette Soubirous (18 times) – February to April, 1858</a:t>
            </a:r>
          </a:p>
          <a:p>
            <a:pPr>
              <a:defRPr sz="1500"/>
            </a:pPr>
            <a:r>
              <a:rPr sz="2200" dirty="0"/>
              <a:t>Sign of authenticity: revelation of a (hidden) stream/spring/fountain</a:t>
            </a:r>
          </a:p>
          <a:p>
            <a:pPr>
              <a:defRPr sz="1500"/>
            </a:pPr>
            <a:r>
              <a:rPr sz="2200" dirty="0"/>
              <a:t>Message: I am the Immaculate Conception; dedicate prayer and penance for the conversion of sinners; build a chapel and have people come in procession</a:t>
            </a:r>
          </a:p>
          <a:p>
            <a:pPr>
              <a:defRPr sz="1500"/>
            </a:pPr>
            <a:r>
              <a:rPr sz="2200" dirty="0"/>
              <a:t>Result: A place of pilgrimage and many healings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517</Words>
  <Application>Microsoft Office PowerPoint</Application>
  <PresentationFormat>Widescreen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Marian Devotions Prayers, Images and Apparitions </vt:lpstr>
      <vt:lpstr>Marian Devotions - Litanies</vt:lpstr>
      <vt:lpstr>Marian Devotions - Litanies</vt:lpstr>
      <vt:lpstr>Marian Devotions - Images</vt:lpstr>
      <vt:lpstr>Marian Devotions - Images</vt:lpstr>
      <vt:lpstr>Marian Devotions - Images</vt:lpstr>
      <vt:lpstr>Marian Devotions - Apparitions</vt:lpstr>
      <vt:lpstr>Marian Devotions - Apparitions</vt:lpstr>
      <vt:lpstr>Marian Devotions - Apparitions</vt:lpstr>
      <vt:lpstr>Marian Devotions - Apparitions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Marian Devotions Prayers, Images and Apparitions </dc:title>
  <dc:creator>CWL Projects</dc:creator>
  <cp:lastModifiedBy>Communications</cp:lastModifiedBy>
  <cp:revision>5</cp:revision>
  <cp:lastPrinted>2022-10-27T17:19:06Z</cp:lastPrinted>
  <dcterms:modified xsi:type="dcterms:W3CDTF">2023-02-06T18:39:33Z</dcterms:modified>
</cp:coreProperties>
</file>