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7" r:id="rId3"/>
  </p:sldMasterIdLst>
  <p:notesMasterIdLst>
    <p:notesMasterId r:id="rId16"/>
  </p:notesMasterIdLst>
  <p:sldIdLst>
    <p:sldId id="256" r:id="rId4"/>
    <p:sldId id="257" r:id="rId5"/>
    <p:sldId id="258" r:id="rId6"/>
    <p:sldId id="259" r:id="rId7"/>
    <p:sldId id="260" r:id="rId8"/>
    <p:sldId id="261" r:id="rId9"/>
    <p:sldId id="262" r:id="rId10"/>
    <p:sldId id="263" r:id="rId11"/>
    <p:sldId id="264" r:id="rId12"/>
    <p:sldId id="265" r:id="rId13"/>
    <p:sldId id="267" r:id="rId14"/>
    <p:sldId id="266" r:id="rId15"/>
  </p:sldIdLst>
  <p:sldSz cx="10077450" cy="5668963"/>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DDC"/>
    <a:srgbClr val="FDF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000" autoAdjust="0"/>
    <p:restoredTop sz="48392" autoAdjust="0"/>
  </p:normalViewPr>
  <p:slideViewPr>
    <p:cSldViewPr snapToGrid="0">
      <p:cViewPr varScale="1">
        <p:scale>
          <a:sx n="40" d="100"/>
          <a:sy n="40" d="100"/>
        </p:scale>
        <p:origin x="1166"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Maddaford" userId="e3c129981da988e3" providerId="LiveId" clId="{E8A1B56B-AC2B-413A-B7DA-A7CFB18AB42D}"/>
    <pc:docChg chg="modSld">
      <pc:chgData name="Linda Maddaford" userId="e3c129981da988e3" providerId="LiveId" clId="{E8A1B56B-AC2B-413A-B7DA-A7CFB18AB42D}" dt="2021-01-11T13:49:14.253" v="22" actId="207"/>
      <pc:docMkLst>
        <pc:docMk/>
      </pc:docMkLst>
      <pc:sldChg chg="modSp">
        <pc:chgData name="Linda Maddaford" userId="e3c129981da988e3" providerId="LiveId" clId="{E8A1B56B-AC2B-413A-B7DA-A7CFB18AB42D}" dt="2021-01-11T13:49:14.253" v="22" actId="207"/>
        <pc:sldMkLst>
          <pc:docMk/>
          <pc:sldMk cId="0" sldId="266"/>
        </pc:sldMkLst>
        <pc:spChg chg="mod">
          <ac:chgData name="Linda Maddaford" userId="e3c129981da988e3" providerId="LiveId" clId="{E8A1B56B-AC2B-413A-B7DA-A7CFB18AB42D}" dt="2021-01-11T13:49:14.253" v="22" actId="207"/>
          <ac:spMkLst>
            <pc:docMk/>
            <pc:sldMk cId="0" sldId="266"/>
            <ac:spMk id="191" creationId="{00000000-0000-0000-0000-000000000000}"/>
          </ac:spMkLst>
        </pc:spChg>
      </pc:sldChg>
      <pc:sldChg chg="modNotesTx">
        <pc:chgData name="Linda Maddaford" userId="e3c129981da988e3" providerId="LiveId" clId="{E8A1B56B-AC2B-413A-B7DA-A7CFB18AB42D}" dt="2021-01-11T13:42:12.324" v="1" actId="20577"/>
        <pc:sldMkLst>
          <pc:docMk/>
          <pc:sldMk cId="2801864420" sldId="268"/>
        </pc:sldMkLst>
      </pc:sldChg>
      <pc:sldChg chg="modNotesTx">
        <pc:chgData name="Linda Maddaford" userId="e3c129981da988e3" providerId="LiveId" clId="{E8A1B56B-AC2B-413A-B7DA-A7CFB18AB42D}" dt="2021-01-11T13:42:32.709" v="17" actId="20577"/>
        <pc:sldMkLst>
          <pc:docMk/>
          <pc:sldMk cId="3764962489"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9"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160"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161"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162"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163"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164"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9B2C1D21-D2B1-4BBC-90AC-1A511EAB29AB}" type="slidenum">
              <a:rPr lang="en-US" sz="1400" b="0" strike="noStrike" spc="-1">
                <a:latin typeface="Times New Roman"/>
              </a:rPr>
              <a:t>‹#›</a:t>
            </a:fld>
            <a:endParaRPr lang="en-US" sz="1400" b="0" strike="noStrike" spc="-1">
              <a:latin typeface="Times New Roman"/>
            </a:endParaRPr>
          </a:p>
        </p:txBody>
      </p:sp>
    </p:spTree>
    <p:extLst>
      <p:ext uri="{BB962C8B-B14F-4D97-AF65-F5344CB8AC3E}">
        <p14:creationId xmlns:p14="http://schemas.microsoft.com/office/powerpoint/2010/main" val="3059800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PlaceHolder 1"/>
          <p:cNvSpPr>
            <a:spLocks noGrp="1" noRot="1" noChangeAspect="1"/>
          </p:cNvSpPr>
          <p:nvPr>
            <p:ph type="sldImg"/>
          </p:nvPr>
        </p:nvSpPr>
        <p:spPr>
          <a:xfrm>
            <a:off x="533400" y="763588"/>
            <a:ext cx="6702425" cy="3770312"/>
          </a:xfrm>
          <a:prstGeom prst="rect">
            <a:avLst/>
          </a:prstGeom>
        </p:spPr>
      </p:sp>
      <p:sp>
        <p:nvSpPr>
          <p:cNvPr id="195" name="PlaceHolder 2"/>
          <p:cNvSpPr>
            <a:spLocks noGrp="1"/>
          </p:cNvSpPr>
          <p:nvPr>
            <p:ph type="body"/>
          </p:nvPr>
        </p:nvSpPr>
        <p:spPr>
          <a:xfrm>
            <a:off x="777240" y="4777560"/>
            <a:ext cx="6215400" cy="4523760"/>
          </a:xfrm>
          <a:prstGeom prst="rect">
            <a:avLst/>
          </a:prstGeom>
        </p:spPr>
        <p:txBody>
          <a:bodyPr lIns="0" tIns="0" rIns="0" bIns="0">
            <a:noAutofit/>
          </a:bodyPr>
          <a:lstStyle/>
          <a:p>
            <a:pPr hangingPunct="0"/>
            <a:r>
              <a:rPr lang="en-US" sz="1200" kern="1200" dirty="0" smtClean="0">
                <a:solidFill>
                  <a:schemeClr val="tx1"/>
                </a:solidFill>
                <a:effectLst/>
                <a:latin typeface="+mn-lt"/>
                <a:ea typeface="+mn-ea"/>
                <a:cs typeface="+mn-cs"/>
              </a:rPr>
              <a:t>I invite you to relax and listen. This presentation and its talking points will be shared, so there is no need to take notes.</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6288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PlaceHolder 1"/>
          <p:cNvSpPr>
            <a:spLocks noGrp="1" noRot="1" noChangeAspect="1"/>
          </p:cNvSpPr>
          <p:nvPr>
            <p:ph type="sldImg"/>
          </p:nvPr>
        </p:nvSpPr>
        <p:spPr>
          <a:xfrm>
            <a:off x="533400" y="763588"/>
            <a:ext cx="6702425" cy="3770312"/>
          </a:xfrm>
          <a:prstGeom prst="rect">
            <a:avLst/>
          </a:prstGeom>
        </p:spPr>
      </p:sp>
      <p:sp>
        <p:nvSpPr>
          <p:cNvPr id="211" name="PlaceHolder 2"/>
          <p:cNvSpPr>
            <a:spLocks noGrp="1"/>
          </p:cNvSpPr>
          <p:nvPr>
            <p:ph type="body"/>
          </p:nvPr>
        </p:nvSpPr>
        <p:spPr>
          <a:xfrm>
            <a:off x="777240" y="4777560"/>
            <a:ext cx="6215400" cy="4523760"/>
          </a:xfrm>
          <a:prstGeom prst="rect">
            <a:avLst/>
          </a:prstGeom>
        </p:spPr>
        <p:txBody>
          <a:bodyPr lIns="0" tIns="0" rIns="0" bIns="0">
            <a:noAutofit/>
          </a:bodyPr>
          <a:lstStyle/>
          <a:p>
            <a:r>
              <a:rPr lang="en-US" sz="1200" kern="1200" dirty="0" smtClean="0">
                <a:solidFill>
                  <a:schemeClr val="tx1"/>
                </a:solidFill>
                <a:effectLst/>
                <a:latin typeface="+mn-lt"/>
                <a:ea typeface="+mn-ea"/>
                <a:cs typeface="+mn-cs"/>
              </a:rPr>
              <a:t>These are some of the days for action members are invited to consider. The task, yours and mine, is to experience an ecological conversion, develop an ecological spirituality and live this new existence with passion because the planet is crying for justice. People in the global south, Africa, India, and so many other places are crying for justice. Members are called to bring about awareness of the need to respond in love and compassion to the cries of the earth and the cries of the poor today and every day. </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federal government signed and agreed to the 2015 </a:t>
            </a:r>
            <a:r>
              <a:rPr lang="en-US" sz="1200" i="1" kern="1200" dirty="0" smtClean="0">
                <a:solidFill>
                  <a:schemeClr val="tx1"/>
                </a:solidFill>
                <a:effectLst/>
                <a:latin typeface="+mn-lt"/>
                <a:ea typeface="+mn-ea"/>
                <a:cs typeface="+mn-cs"/>
              </a:rPr>
              <a:t>Paris Agreement</a:t>
            </a:r>
            <a:r>
              <a:rPr lang="en-US" sz="1200" kern="1200" dirty="0" smtClean="0">
                <a:solidFill>
                  <a:schemeClr val="tx1"/>
                </a:solidFill>
                <a:effectLst/>
                <a:latin typeface="+mn-lt"/>
                <a:ea typeface="+mn-ea"/>
                <a:cs typeface="+mn-cs"/>
              </a:rPr>
              <a:t> on climate change, but its response since then seems to be slow and anemic. People cannot sit idly in their seats while the debate lumbers along about targets. Members, you and I, must become the gong clanging in the courtyard.</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06859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PlaceHolder 1"/>
          <p:cNvSpPr>
            <a:spLocks noGrp="1" noRot="1" noChangeAspect="1"/>
          </p:cNvSpPr>
          <p:nvPr>
            <p:ph type="sldImg"/>
          </p:nvPr>
        </p:nvSpPr>
        <p:spPr>
          <a:xfrm>
            <a:off x="533400" y="763588"/>
            <a:ext cx="6704013" cy="3771900"/>
          </a:xfrm>
          <a:prstGeom prst="rect">
            <a:avLst/>
          </a:prstGeom>
        </p:spPr>
      </p:sp>
      <p:sp>
        <p:nvSpPr>
          <p:cNvPr id="215"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1200" kern="1200" dirty="0" smtClean="0">
                <a:solidFill>
                  <a:schemeClr val="tx1"/>
                </a:solidFill>
                <a:effectLst/>
                <a:latin typeface="+mn-lt"/>
                <a:ea typeface="+mn-ea"/>
                <a:cs typeface="+mn-cs"/>
              </a:rPr>
              <a:t>Start today. Take the </a:t>
            </a:r>
            <a:r>
              <a:rPr lang="en-US" sz="1200" i="1" kern="1200" dirty="0" smtClean="0">
                <a:solidFill>
                  <a:schemeClr val="tx1"/>
                </a:solidFill>
                <a:effectLst/>
                <a:latin typeface="+mn-lt"/>
                <a:ea typeface="+mn-ea"/>
                <a:cs typeface="+mn-cs"/>
              </a:rPr>
              <a:t>Laudato Si’</a:t>
            </a:r>
            <a:r>
              <a:rPr lang="en-US" sz="1200" kern="1200" dirty="0" smtClean="0">
                <a:solidFill>
                  <a:schemeClr val="tx1"/>
                </a:solidFill>
                <a:effectLst/>
                <a:latin typeface="+mn-lt"/>
                <a:ea typeface="+mn-ea"/>
                <a:cs typeface="+mn-cs"/>
              </a:rPr>
              <a:t> pledge. Sign up for the </a:t>
            </a:r>
            <a:r>
              <a:rPr lang="en-US" sz="1200" i="1" kern="1200" dirty="0" smtClean="0">
                <a:solidFill>
                  <a:schemeClr val="tx1"/>
                </a:solidFill>
                <a:effectLst/>
                <a:latin typeface="+mn-lt"/>
                <a:ea typeface="+mn-ea"/>
                <a:cs typeface="+mn-cs"/>
              </a:rPr>
              <a:t>Laudato Si’ </a:t>
            </a:r>
            <a:r>
              <a:rPr lang="en-US" sz="1200" kern="1200" dirty="0" smtClean="0">
                <a:solidFill>
                  <a:schemeClr val="tx1"/>
                </a:solidFill>
                <a:effectLst/>
                <a:latin typeface="+mn-lt"/>
                <a:ea typeface="+mn-ea"/>
                <a:cs typeface="+mn-cs"/>
              </a:rPr>
              <a:t>Movement’s </a:t>
            </a:r>
            <a:r>
              <a:rPr lang="en-US" sz="1200" i="1" kern="1200" dirty="0" smtClean="0">
                <a:solidFill>
                  <a:schemeClr val="tx1"/>
                </a:solidFill>
                <a:effectLst/>
                <a:latin typeface="+mn-lt"/>
                <a:ea typeface="+mn-ea"/>
                <a:cs typeface="+mn-cs"/>
              </a:rPr>
              <a:t>Laudato Si’</a:t>
            </a:r>
            <a:r>
              <a:rPr lang="en-US" sz="1200" kern="1200" dirty="0" smtClean="0">
                <a:solidFill>
                  <a:schemeClr val="tx1"/>
                </a:solidFill>
                <a:effectLst/>
                <a:latin typeface="+mn-lt"/>
                <a:ea typeface="+mn-ea"/>
                <a:cs typeface="+mn-cs"/>
              </a:rPr>
              <a:t> Animator course. Together, we can do this. Together, we will be the </a:t>
            </a:r>
            <a:r>
              <a:rPr lang="en-US" sz="1200" i="1" kern="1200" dirty="0" smtClean="0">
                <a:solidFill>
                  <a:schemeClr val="tx1"/>
                </a:solidFill>
                <a:effectLst/>
                <a:latin typeface="+mn-lt"/>
                <a:ea typeface="+mn-ea"/>
                <a:cs typeface="+mn-cs"/>
              </a:rPr>
              <a:t>Laudato Si’ </a:t>
            </a:r>
            <a:r>
              <a:rPr lang="en-US" sz="1200" kern="1200" dirty="0" smtClean="0">
                <a:solidFill>
                  <a:schemeClr val="tx1"/>
                </a:solidFill>
                <a:effectLst/>
                <a:latin typeface="+mn-lt"/>
                <a:ea typeface="+mn-ea"/>
                <a:cs typeface="+mn-cs"/>
              </a:rPr>
              <a:t>revolution if we commit to dialogue as Pope Francis asks.</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Thank you. </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70033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noRot="1" noChangeAspect="1"/>
          </p:cNvSpPr>
          <p:nvPr>
            <p:ph type="sldImg"/>
          </p:nvPr>
        </p:nvSpPr>
        <p:spPr>
          <a:xfrm>
            <a:off x="533400" y="763588"/>
            <a:ext cx="6704013" cy="3771900"/>
          </a:xfrm>
          <a:prstGeom prst="rect">
            <a:avLst/>
          </a:prstGeom>
        </p:spPr>
      </p:sp>
      <p:sp>
        <p:nvSpPr>
          <p:cNvPr id="213" name="PlaceHolder 2"/>
          <p:cNvSpPr>
            <a:spLocks noGrp="1"/>
          </p:cNvSpPr>
          <p:nvPr>
            <p:ph type="body"/>
          </p:nvPr>
        </p:nvSpPr>
        <p:spPr>
          <a:xfrm>
            <a:off x="777240" y="4777560"/>
            <a:ext cx="6217560" cy="4525920"/>
          </a:xfrm>
          <a:prstGeom prst="rect">
            <a:avLst/>
          </a:prstGeom>
        </p:spPr>
        <p:txBody>
          <a:bodyPr lIns="0" tIns="0" rIns="0" bIns="0">
            <a:noAutofit/>
          </a:bodyPr>
          <a:lstStyle/>
          <a:p>
            <a:endParaRPr lang="en-US" sz="2200" b="0" strike="noStrike" spc="-1" dirty="0">
              <a:latin typeface="Arial"/>
            </a:endParaRPr>
          </a:p>
        </p:txBody>
      </p:sp>
    </p:spTree>
    <p:extLst>
      <p:ext uri="{BB962C8B-B14F-4D97-AF65-F5344CB8AC3E}">
        <p14:creationId xmlns:p14="http://schemas.microsoft.com/office/powerpoint/2010/main" val="1821125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laceHolder 1"/>
          <p:cNvSpPr>
            <a:spLocks noGrp="1" noRot="1" noChangeAspect="1"/>
          </p:cNvSpPr>
          <p:nvPr>
            <p:ph type="sldImg"/>
          </p:nvPr>
        </p:nvSpPr>
        <p:spPr>
          <a:xfrm>
            <a:off x="533400" y="763588"/>
            <a:ext cx="6702425" cy="3770312"/>
          </a:xfrm>
          <a:prstGeom prst="rect">
            <a:avLst/>
          </a:prstGeom>
        </p:spPr>
      </p:sp>
      <p:sp>
        <p:nvSpPr>
          <p:cNvPr id="197" name="PlaceHolder 2"/>
          <p:cNvSpPr>
            <a:spLocks noGrp="1"/>
          </p:cNvSpPr>
          <p:nvPr>
            <p:ph type="body"/>
          </p:nvPr>
        </p:nvSpPr>
        <p:spPr>
          <a:xfrm>
            <a:off x="777240" y="4777560"/>
            <a:ext cx="6215400" cy="4523760"/>
          </a:xfrm>
          <a:prstGeom prst="rect">
            <a:avLst/>
          </a:prstGeom>
        </p:spPr>
        <p:txBody>
          <a:bodyPr lIns="0" tIns="0" rIns="0" bIns="0">
            <a:noAutofit/>
          </a:bodyPr>
          <a:lstStyle/>
          <a:p>
            <a:pPr hangingPunct="0"/>
            <a:r>
              <a:rPr lang="en-US" sz="1200" kern="1200" dirty="0" smtClean="0">
                <a:solidFill>
                  <a:schemeClr val="tx1"/>
                </a:solidFill>
                <a:effectLst/>
                <a:latin typeface="+mn-lt"/>
                <a:ea typeface="+mn-ea"/>
                <a:cs typeface="+mn-cs"/>
              </a:rPr>
              <a:t>All people are all on a path—the same path of life from birth. They live, breathe, eat and grow old. They raise their children in this common home called Earth. It does not matter where one lives in the world—there is one path for living and one common home.</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93414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PlaceHolder 1"/>
          <p:cNvSpPr>
            <a:spLocks noGrp="1" noRot="1" noChangeAspect="1"/>
          </p:cNvSpPr>
          <p:nvPr>
            <p:ph type="sldImg"/>
          </p:nvPr>
        </p:nvSpPr>
        <p:spPr>
          <a:xfrm>
            <a:off x="533400" y="763588"/>
            <a:ext cx="6702425" cy="3770312"/>
          </a:xfrm>
          <a:prstGeom prst="rect">
            <a:avLst/>
          </a:prstGeom>
        </p:spPr>
      </p:sp>
      <p:sp>
        <p:nvSpPr>
          <p:cNvPr id="199" name="PlaceHolder 2"/>
          <p:cNvSpPr>
            <a:spLocks noGrp="1"/>
          </p:cNvSpPr>
          <p:nvPr>
            <p:ph type="body"/>
          </p:nvPr>
        </p:nvSpPr>
        <p:spPr>
          <a:xfrm>
            <a:off x="777240" y="4777560"/>
            <a:ext cx="6215400" cy="4523760"/>
          </a:xfrm>
          <a:prstGeom prst="rect">
            <a:avLst/>
          </a:prstGeom>
        </p:spPr>
        <p:txBody>
          <a:bodyPr lIns="0" tIns="0" rIns="0" bIns="0">
            <a:noAutofit/>
          </a:bodyPr>
          <a:lstStyle/>
          <a:p>
            <a:pPr hangingPunct="0"/>
            <a:r>
              <a:rPr lang="en-US" sz="1200" kern="1200" dirty="0" smtClean="0">
                <a:solidFill>
                  <a:schemeClr val="tx1"/>
                </a:solidFill>
                <a:effectLst/>
                <a:latin typeface="+mn-lt"/>
                <a:ea typeface="+mn-ea"/>
                <a:cs typeface="+mn-cs"/>
              </a:rPr>
              <a:t>A century and a half ago, there was a footpath, then a path for the horse or mule-drawn cart. Then, the Industrial Age came along, and people built railroads. They did not have to walk anymore and soon traded horses for cars and train tickets.</a:t>
            </a:r>
            <a:endParaRPr lang="en-CA" sz="1200" kern="1200" dirty="0" smtClean="0">
              <a:solidFill>
                <a:schemeClr val="tx1"/>
              </a:solidFill>
              <a:effectLst/>
              <a:latin typeface="+mn-lt"/>
              <a:ea typeface="+mn-ea"/>
              <a:cs typeface="+mn-cs"/>
            </a:endParaRP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Life became easier as people no longer had to hunt and gather. Stores popped up everywhere with everything that was needed and more. The train became faster.</a:t>
            </a:r>
            <a:endParaRPr lang="en-CA" sz="1200" kern="1200" dirty="0" smtClean="0">
              <a:solidFill>
                <a:schemeClr val="tx1"/>
              </a:solidFill>
              <a:effectLst/>
              <a:latin typeface="+mn-lt"/>
              <a:ea typeface="+mn-ea"/>
              <a:cs typeface="+mn-cs"/>
            </a:endParaRP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People traded hunting and gathering the necessities for themselves and their families, for a new, shiny consumer lifestyle. But, they did not realize at the time that they were trading these new modes of convenience—this shiny life—for the future security of their children and clean air and essential resources for their grandchildren.</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66714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PlaceHolder 1"/>
          <p:cNvSpPr>
            <a:spLocks noGrp="1" noRot="1" noChangeAspect="1"/>
          </p:cNvSpPr>
          <p:nvPr>
            <p:ph type="sldImg"/>
          </p:nvPr>
        </p:nvSpPr>
        <p:spPr>
          <a:xfrm>
            <a:off x="533400" y="763588"/>
            <a:ext cx="6702425" cy="3770312"/>
          </a:xfrm>
          <a:prstGeom prst="rect">
            <a:avLst/>
          </a:prstGeom>
        </p:spPr>
      </p:sp>
      <p:sp>
        <p:nvSpPr>
          <p:cNvPr id="201" name="PlaceHolder 2"/>
          <p:cNvSpPr>
            <a:spLocks noGrp="1"/>
          </p:cNvSpPr>
          <p:nvPr>
            <p:ph type="body"/>
          </p:nvPr>
        </p:nvSpPr>
        <p:spPr>
          <a:xfrm>
            <a:off x="777240" y="4777560"/>
            <a:ext cx="6215400" cy="5088600"/>
          </a:xfrm>
          <a:prstGeom prst="rect">
            <a:avLst/>
          </a:prstGeom>
        </p:spPr>
        <p:txBody>
          <a:bodyPr lIns="0" tIns="0" rIns="0" bIns="0">
            <a:noAutofit/>
          </a:bodyPr>
          <a:lstStyle/>
          <a:p>
            <a:pPr hangingPunct="0"/>
            <a:r>
              <a:rPr lang="en-US" sz="1200" kern="1200" dirty="0" smtClean="0">
                <a:solidFill>
                  <a:schemeClr val="tx1"/>
                </a:solidFill>
                <a:effectLst/>
                <a:latin typeface="+mn-lt"/>
                <a:ea typeface="+mn-ea"/>
                <a:cs typeface="+mn-cs"/>
              </a:rPr>
              <a:t>Fast food, vacuum cleaners and moving pictures arrived—and the atomic bomb. Chemicals were developed for use in concentration camps. Albert Einstein tried to warn people, but the train only sped up.</a:t>
            </a:r>
            <a:endParaRPr lang="en-CA" sz="1200" kern="1200" dirty="0" smtClean="0">
              <a:solidFill>
                <a:schemeClr val="tx1"/>
              </a:solidFill>
              <a:effectLst/>
              <a:latin typeface="+mn-lt"/>
              <a:ea typeface="+mn-ea"/>
              <a:cs typeface="+mn-cs"/>
            </a:endParaRP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The chemicals worked so well that they were converted to pesticides, fungicides and herbicides while other chemicals and fertilizers were developed. Big agriculture and industry boarded the train. Rachel Carson tried to warn everyone, but the train continued to speed up.</a:t>
            </a:r>
            <a:endParaRPr lang="en-CA" sz="1200" kern="1200" dirty="0" smtClean="0">
              <a:solidFill>
                <a:schemeClr val="tx1"/>
              </a:solidFill>
              <a:effectLst/>
              <a:latin typeface="+mn-lt"/>
              <a:ea typeface="+mn-ea"/>
              <a:cs typeface="+mn-cs"/>
            </a:endParaRP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Now there is a need to find a way to slow this train down, reduce speed—build better, more sustainable tracks. The train is moving quickly. Everyone is on it, and no one can jump off—it is still their only common home. There are some passenger cars, supply cars and even engineers aboard that know it needs to be slowed down, but not everyone on board knows or understands—and they need to.</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89662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PlaceHolder 1"/>
          <p:cNvSpPr>
            <a:spLocks noGrp="1" noRot="1" noChangeAspect="1"/>
          </p:cNvSpPr>
          <p:nvPr>
            <p:ph type="sldImg"/>
          </p:nvPr>
        </p:nvSpPr>
        <p:spPr>
          <a:xfrm>
            <a:off x="533400" y="763588"/>
            <a:ext cx="6702425" cy="3770312"/>
          </a:xfrm>
          <a:prstGeom prst="rect">
            <a:avLst/>
          </a:prstGeom>
        </p:spPr>
      </p:sp>
      <p:sp>
        <p:nvSpPr>
          <p:cNvPr id="203" name="PlaceHolder 2"/>
          <p:cNvSpPr>
            <a:spLocks noGrp="1"/>
          </p:cNvSpPr>
          <p:nvPr>
            <p:ph type="body"/>
          </p:nvPr>
        </p:nvSpPr>
        <p:spPr>
          <a:xfrm>
            <a:off x="777240" y="4777560"/>
            <a:ext cx="6215400" cy="5088600"/>
          </a:xfrm>
          <a:prstGeom prst="rect">
            <a:avLst/>
          </a:prstGeom>
        </p:spPr>
        <p:txBody>
          <a:bodyPr lIns="0" tIns="0" rIns="0" bIns="0">
            <a:noAutofit/>
          </a:bodyPr>
          <a:lstStyle/>
          <a:p>
            <a:pPr hangingPunct="0"/>
            <a:r>
              <a:rPr lang="en-US" sz="1200" kern="1200" dirty="0" smtClean="0">
                <a:solidFill>
                  <a:schemeClr val="tx1"/>
                </a:solidFill>
                <a:effectLst/>
                <a:latin typeface="+mn-lt"/>
                <a:ea typeface="+mn-ea"/>
                <a:cs typeface="+mn-cs"/>
              </a:rPr>
              <a:t>*Scientists note there are 15 major signs of health on this planet that are being monitored, including:</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Arctic summer sea ice</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Greenland ice sheet</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West Antarctic ice sheet</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Atlantic thermohaline circulation</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i="1" kern="1200" dirty="0" smtClean="0">
                <a:solidFill>
                  <a:schemeClr val="tx1"/>
                </a:solidFill>
                <a:effectLst/>
                <a:latin typeface="+mn-lt"/>
                <a:ea typeface="+mn-ea"/>
                <a:cs typeface="+mn-cs"/>
              </a:rPr>
              <a:t>El Nino</a:t>
            </a:r>
            <a:r>
              <a:rPr lang="en-US" sz="1200" kern="1200" dirty="0" smtClean="0">
                <a:solidFill>
                  <a:schemeClr val="tx1"/>
                </a:solidFill>
                <a:effectLst/>
                <a:latin typeface="+mn-lt"/>
                <a:ea typeface="+mn-ea"/>
                <a:cs typeface="+mn-cs"/>
              </a:rPr>
              <a:t>–Southern Oscillation (ENSO) </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Indian summer monsoon </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Sahara/Sahel and West African monsoon</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Amazon rain-forest</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Boreal forest </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Antarctic Bottom Water</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Tundra</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Permafrost </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Marine methane hydrates </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Ocean anoxia</a:t>
            </a:r>
            <a:endParaRPr lang="en-CA" sz="1200" kern="1200" dirty="0" smtClean="0">
              <a:solidFill>
                <a:schemeClr val="tx1"/>
              </a:solidFill>
              <a:effectLst/>
              <a:latin typeface="+mn-lt"/>
              <a:ea typeface="+mn-ea"/>
              <a:cs typeface="+mn-cs"/>
            </a:endParaRPr>
          </a:p>
          <a:p>
            <a:pPr marL="228600" lvl="0" indent="-228600" hangingPunct="0">
              <a:buFont typeface="+mj-lt"/>
              <a:buAutoNum type="arabicPeriod"/>
            </a:pPr>
            <a:r>
              <a:rPr lang="en-US" sz="1200" kern="1200" dirty="0" smtClean="0">
                <a:solidFill>
                  <a:schemeClr val="tx1"/>
                </a:solidFill>
                <a:effectLst/>
                <a:latin typeface="+mn-lt"/>
                <a:ea typeface="+mn-ea"/>
                <a:cs typeface="+mn-cs"/>
              </a:rPr>
              <a:t>Arctic ozone</a:t>
            </a:r>
            <a:endParaRPr lang="en-CA" sz="1200" kern="1200" dirty="0" smtClean="0">
              <a:solidFill>
                <a:schemeClr val="tx1"/>
              </a:solidFill>
              <a:effectLst/>
              <a:latin typeface="+mn-lt"/>
              <a:ea typeface="+mn-ea"/>
              <a:cs typeface="+mn-cs"/>
            </a:endParaRP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These are called tipping points. Nine of these tipping points are blinking like indicators on a dashboard. The Greenland ice sheet, West Antarctic ice sheet, Wilkes Basin and East Antarctic ice losses are accelerating. The permafrost is thawing and boreal forests are facing pests and longer fire seasons. The Atlantic thermohaline circulation has been slowing since the 1950s and more. These are pretty startling tipping points! </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55307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PlaceHolder 1"/>
          <p:cNvSpPr>
            <a:spLocks noGrp="1" noRot="1" noChangeAspect="1"/>
          </p:cNvSpPr>
          <p:nvPr>
            <p:ph type="sldImg"/>
          </p:nvPr>
        </p:nvSpPr>
        <p:spPr>
          <a:xfrm>
            <a:off x="533400" y="763588"/>
            <a:ext cx="6702425" cy="3770312"/>
          </a:xfrm>
          <a:prstGeom prst="rect">
            <a:avLst/>
          </a:prstGeom>
        </p:spPr>
      </p:sp>
      <p:sp>
        <p:nvSpPr>
          <p:cNvPr id="205" name="PlaceHolder 2"/>
          <p:cNvSpPr>
            <a:spLocks noGrp="1"/>
          </p:cNvSpPr>
          <p:nvPr>
            <p:ph type="body"/>
          </p:nvPr>
        </p:nvSpPr>
        <p:spPr>
          <a:xfrm>
            <a:off x="777240" y="4777560"/>
            <a:ext cx="6215400" cy="4523760"/>
          </a:xfrm>
          <a:prstGeom prst="rect">
            <a:avLst/>
          </a:prstGeom>
        </p:spPr>
        <p:txBody>
          <a:bodyPr lIns="0" tIns="0" rIns="0" bIns="0">
            <a:noAutofit/>
          </a:bodyPr>
          <a:lstStyle/>
          <a:p>
            <a:pPr hangingPunct="0"/>
            <a:r>
              <a:rPr lang="en-US" sz="1200" kern="1200" dirty="0" smtClean="0">
                <a:solidFill>
                  <a:schemeClr val="tx1"/>
                </a:solidFill>
                <a:effectLst/>
                <a:latin typeface="+mn-lt"/>
                <a:ea typeface="+mn-ea"/>
                <a:cs typeface="+mn-cs"/>
              </a:rPr>
              <a:t>The problems seem so vast and way beyond anyone’s personal control. So, what can members do?</a:t>
            </a:r>
            <a:endParaRPr lang="en-CA" sz="1200" kern="1200" dirty="0" smtClean="0">
              <a:solidFill>
                <a:schemeClr val="tx1"/>
              </a:solidFill>
              <a:effectLst/>
              <a:latin typeface="+mn-lt"/>
              <a:ea typeface="+mn-ea"/>
              <a:cs typeface="+mn-cs"/>
            </a:endParaRP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In early 2020, the global COVID-19 pandemic began and made the whole world pause. Aside from the worry of contracting the virus, the tragic loss of lives and the toll on the economy and health care system, there may be a bit of a silver lining in this cloud.</a:t>
            </a:r>
            <a:endParaRPr lang="en-CA" sz="1200" kern="1200" dirty="0" smtClean="0">
              <a:solidFill>
                <a:schemeClr val="tx1"/>
              </a:solidFill>
              <a:effectLst/>
              <a:latin typeface="+mn-lt"/>
              <a:ea typeface="+mn-ea"/>
              <a:cs typeface="+mn-cs"/>
            </a:endParaRPr>
          </a:p>
          <a:p>
            <a:pPr hangingPunct="0"/>
            <a:endParaRPr lang="en-US" sz="1200" kern="1200" dirty="0" smtClean="0">
              <a:solidFill>
                <a:schemeClr val="tx1"/>
              </a:solidFill>
              <a:effectLst/>
              <a:latin typeface="+mn-lt"/>
              <a:ea typeface="+mn-ea"/>
              <a:cs typeface="+mn-cs"/>
            </a:endParaRPr>
          </a:p>
          <a:p>
            <a:pPr hangingPunct="0"/>
            <a:r>
              <a:rPr lang="en-US" sz="1200" kern="1200" dirty="0" smtClean="0">
                <a:solidFill>
                  <a:schemeClr val="tx1"/>
                </a:solidFill>
                <a:effectLst/>
                <a:latin typeface="+mn-lt"/>
                <a:ea typeface="+mn-ea"/>
                <a:cs typeface="+mn-cs"/>
              </a:rPr>
              <a:t>During this period of isolation, people learned to cocoon at home again—like many members did before the world became plugged in—first to television, then to cable, and the Internet with a 24-hour news cycle and 24-hour shopping. They found new ways to work from home, began to make homemade bread and cook from scratch again. In the spring, people went back to gardening and home and yard improvements. Many found they could live well at a far slower pace than they had been living. The video on this next slide is the core message in this presentation.</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582146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smtClean="0">
                <a:solidFill>
                  <a:schemeClr val="tx1"/>
                </a:solidFill>
                <a:effectLst/>
                <a:latin typeface="+mn-lt"/>
                <a:ea typeface="+mn-ea"/>
                <a:cs typeface="+mn-cs"/>
              </a:rPr>
              <a:t>(Laudato Si’ The Theology of Creation, Friars for Future, by Sandesh Manual. A seven-minute video found at </a:t>
            </a:r>
            <a:r>
              <a:rPr lang="en-US" sz="1200" u="none" strike="noStrike" kern="1200" dirty="0" smtClean="0">
                <a:solidFill>
                  <a:schemeClr val="tx1"/>
                </a:solidFill>
                <a:effectLst/>
                <a:latin typeface="+mn-lt"/>
                <a:ea typeface="+mn-ea"/>
                <a:cs typeface="+mn-cs"/>
              </a:rPr>
              <a:t>youtube.com/</a:t>
            </a:r>
            <a:r>
              <a:rPr lang="en-US" sz="1200" u="none" strike="noStrike" kern="1200" dirty="0" err="1" smtClean="0">
                <a:solidFill>
                  <a:schemeClr val="tx1"/>
                </a:solidFill>
                <a:effectLst/>
                <a:latin typeface="+mn-lt"/>
                <a:ea typeface="+mn-ea"/>
                <a:cs typeface="+mn-cs"/>
              </a:rPr>
              <a:t>watch?v</a:t>
            </a:r>
            <a:r>
              <a:rPr lang="en-US" sz="1200" u="none" strike="noStrike" kern="1200" dirty="0" smtClean="0">
                <a:solidFill>
                  <a:schemeClr val="tx1"/>
                </a:solidFill>
                <a:effectLst/>
                <a:latin typeface="+mn-lt"/>
                <a:ea typeface="+mn-ea"/>
                <a:cs typeface="+mn-cs"/>
              </a:rPr>
              <a:t>=</a:t>
            </a:r>
            <a:r>
              <a:rPr lang="en-US" sz="1200" u="none" strike="noStrike" kern="1200" dirty="0" err="1" smtClean="0">
                <a:solidFill>
                  <a:schemeClr val="tx1"/>
                </a:solidFill>
                <a:effectLst/>
                <a:latin typeface="+mn-lt"/>
                <a:ea typeface="+mn-ea"/>
                <a:cs typeface="+mn-cs"/>
              </a:rPr>
              <a:t>oXjdcumi-wA</a:t>
            </a:r>
            <a:r>
              <a:rPr lang="en-US" sz="1200" u="none" strike="noStrike" kern="1200" dirty="0" smtClean="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idx="10"/>
          </p:nvPr>
        </p:nvSpPr>
        <p:spPr/>
        <p:txBody>
          <a:bodyPr/>
          <a:lstStyle/>
          <a:p>
            <a:pPr algn="r"/>
            <a:fld id="{9B2C1D21-D2B1-4BBC-90AC-1A511EAB29AB}" type="slidenum">
              <a:rPr lang="en-US" sz="1400" b="0" strike="noStrike" spc="-1" smtClean="0">
                <a:latin typeface="Times New Roman"/>
              </a:rPr>
              <a:t>7</a:t>
            </a:fld>
            <a:endParaRPr lang="en-US" sz="1400" b="0" strike="noStrike" spc="-1">
              <a:latin typeface="Times New Roman"/>
            </a:endParaRPr>
          </a:p>
        </p:txBody>
      </p:sp>
    </p:spTree>
    <p:extLst>
      <p:ext uri="{BB962C8B-B14F-4D97-AF65-F5344CB8AC3E}">
        <p14:creationId xmlns:p14="http://schemas.microsoft.com/office/powerpoint/2010/main" val="1978073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laceHolder 1"/>
          <p:cNvSpPr>
            <a:spLocks noGrp="1" noRot="1" noChangeAspect="1"/>
          </p:cNvSpPr>
          <p:nvPr>
            <p:ph type="sldImg"/>
          </p:nvPr>
        </p:nvSpPr>
        <p:spPr>
          <a:xfrm>
            <a:off x="533400" y="763588"/>
            <a:ext cx="6702425" cy="3770312"/>
          </a:xfrm>
          <a:prstGeom prst="rect">
            <a:avLst/>
          </a:prstGeom>
        </p:spPr>
      </p:sp>
      <p:sp>
        <p:nvSpPr>
          <p:cNvPr id="207" name="PlaceHolder 2"/>
          <p:cNvSpPr>
            <a:spLocks noGrp="1"/>
          </p:cNvSpPr>
          <p:nvPr>
            <p:ph type="body"/>
          </p:nvPr>
        </p:nvSpPr>
        <p:spPr>
          <a:xfrm>
            <a:off x="777240" y="4777560"/>
            <a:ext cx="6215400" cy="4523760"/>
          </a:xfrm>
          <a:prstGeom prst="rect">
            <a:avLst/>
          </a:prstGeom>
        </p:spPr>
        <p:txBody>
          <a:bodyPr lIns="0" tIns="0" rIns="0" bIns="0">
            <a:noAutofit/>
          </a:bodyPr>
          <a:lstStyle/>
          <a:p>
            <a:r>
              <a:rPr lang="en-US" sz="1200" kern="1200" dirty="0" smtClean="0">
                <a:solidFill>
                  <a:schemeClr val="tx1"/>
                </a:solidFill>
                <a:effectLst/>
                <a:latin typeface="+mn-lt"/>
                <a:ea typeface="+mn-ea"/>
                <a:cs typeface="+mn-cs"/>
              </a:rPr>
              <a:t>“Pope Francis’ concerns [and themes in </a:t>
            </a:r>
            <a:r>
              <a:rPr lang="en-US" sz="1200" i="1" kern="1200" dirty="0" smtClean="0">
                <a:solidFill>
                  <a:schemeClr val="tx1"/>
                </a:solidFill>
                <a:effectLst/>
                <a:latin typeface="+mn-lt"/>
                <a:ea typeface="+mn-ea"/>
                <a:cs typeface="+mn-cs"/>
              </a:rPr>
              <a:t>Laudato Si’</a:t>
            </a:r>
            <a:r>
              <a:rPr lang="en-US" sz="1200" kern="1200" dirty="0" smtClean="0">
                <a:solidFill>
                  <a:schemeClr val="tx1"/>
                </a:solidFill>
                <a:effectLst/>
                <a:latin typeface="+mn-lt"/>
                <a:ea typeface="+mn-ea"/>
                <a:cs typeface="+mn-cs"/>
              </a:rPr>
              <a:t>] belong to a tradition of Catholic Social Thought that reaches back to the dawn of the Industrial Age with Pope Leo XIII’s groundbreaking encyclical </a:t>
            </a:r>
            <a:r>
              <a:rPr lang="en-US" sz="1200" i="1" kern="1200" dirty="0" smtClean="0">
                <a:solidFill>
                  <a:schemeClr val="tx1"/>
                </a:solidFill>
                <a:effectLst/>
                <a:latin typeface="+mn-lt"/>
                <a:ea typeface="+mn-ea"/>
                <a:cs typeface="+mn-cs"/>
              </a:rPr>
              <a:t>Rerum </a:t>
            </a:r>
            <a:r>
              <a:rPr lang="en-US" sz="1200" i="1" kern="1200" dirty="0" err="1" smtClean="0">
                <a:solidFill>
                  <a:schemeClr val="tx1"/>
                </a:solidFill>
                <a:effectLst/>
                <a:latin typeface="+mn-lt"/>
                <a:ea typeface="+mn-ea"/>
                <a:cs typeface="+mn-cs"/>
              </a:rPr>
              <a:t>novarum</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(1891). Since then, the church has repeatedly called for a more just society in which people can strive for holiness in peace and harmony.” (Most Rev. Thomas </a:t>
            </a:r>
            <a:r>
              <a:rPr lang="en-US" sz="1200" kern="1200" dirty="0" err="1" smtClean="0">
                <a:solidFill>
                  <a:schemeClr val="tx1"/>
                </a:solidFill>
                <a:effectLst/>
                <a:latin typeface="+mn-lt"/>
                <a:ea typeface="+mn-ea"/>
                <a:cs typeface="+mn-cs"/>
              </a:rPr>
              <a:t>Wenski</a:t>
            </a:r>
            <a:r>
              <a:rPr lang="en-US" sz="1200" kern="1200" dirty="0" smtClean="0">
                <a:solidFill>
                  <a:schemeClr val="tx1"/>
                </a:solidFill>
                <a:effectLst/>
                <a:latin typeface="+mn-lt"/>
                <a:ea typeface="+mn-ea"/>
                <a:cs typeface="+mn-cs"/>
              </a:rPr>
              <a:t> (Miami), 2016)</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those who have not yet read it, </a:t>
            </a:r>
            <a:r>
              <a:rPr lang="en-US" sz="1200" i="1" kern="1200" dirty="0" smtClean="0">
                <a:solidFill>
                  <a:schemeClr val="tx1"/>
                </a:solidFill>
                <a:effectLst/>
                <a:latin typeface="+mn-lt"/>
                <a:ea typeface="+mn-ea"/>
                <a:cs typeface="+mn-cs"/>
              </a:rPr>
              <a:t>Laudato Si’</a:t>
            </a:r>
            <a:r>
              <a:rPr lang="en-US" sz="1200" kern="1200" dirty="0" smtClean="0">
                <a:solidFill>
                  <a:schemeClr val="tx1"/>
                </a:solidFill>
                <a:effectLst/>
                <a:latin typeface="+mn-lt"/>
                <a:ea typeface="+mn-ea"/>
                <a:cs typeface="+mn-cs"/>
              </a:rPr>
              <a:t> is a beautiful letter written in 2015 to all people of goodwill. The seven-year action plan based on </a:t>
            </a:r>
            <a:r>
              <a:rPr lang="en-US" sz="1200" i="1" kern="1200" dirty="0" smtClean="0">
                <a:solidFill>
                  <a:schemeClr val="tx1"/>
                </a:solidFill>
                <a:effectLst/>
                <a:latin typeface="+mn-lt"/>
                <a:ea typeface="+mn-ea"/>
                <a:cs typeface="+mn-cs"/>
              </a:rPr>
              <a:t>Laudato Si’</a:t>
            </a:r>
            <a:r>
              <a:rPr lang="en-US" sz="1200" kern="1200" dirty="0" smtClean="0">
                <a:solidFill>
                  <a:schemeClr val="tx1"/>
                </a:solidFill>
                <a:effectLst/>
                <a:latin typeface="+mn-lt"/>
                <a:ea typeface="+mn-ea"/>
                <a:cs typeface="+mn-cs"/>
              </a:rPr>
              <a:t> is an invitation to answer the call for a more just ecology and society.</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seven-year action plan is in the process of being rolled out.</a:t>
            </a:r>
            <a:endParaRPr lang="en-CA"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49358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PlaceHolder 1"/>
          <p:cNvSpPr>
            <a:spLocks noGrp="1" noRot="1" noChangeAspect="1"/>
          </p:cNvSpPr>
          <p:nvPr>
            <p:ph type="sldImg"/>
          </p:nvPr>
        </p:nvSpPr>
        <p:spPr>
          <a:xfrm>
            <a:off x="533400" y="763588"/>
            <a:ext cx="6702425" cy="3770312"/>
          </a:xfrm>
          <a:prstGeom prst="rect">
            <a:avLst/>
          </a:prstGeom>
        </p:spPr>
      </p:sp>
      <p:sp>
        <p:nvSpPr>
          <p:cNvPr id="209" name="PlaceHolder 2"/>
          <p:cNvSpPr>
            <a:spLocks noGrp="1"/>
          </p:cNvSpPr>
          <p:nvPr>
            <p:ph type="body"/>
          </p:nvPr>
        </p:nvSpPr>
        <p:spPr>
          <a:xfrm>
            <a:off x="777240" y="4777560"/>
            <a:ext cx="6215400" cy="4523760"/>
          </a:xfrm>
          <a:prstGeom prst="rect">
            <a:avLst/>
          </a:prstGeom>
        </p:spPr>
        <p:txBody>
          <a:bodyPr lIns="0" tIns="0" rIns="0" bIns="0">
            <a:noAutofit/>
          </a:bodyPr>
          <a:lstStyle/>
          <a:p>
            <a:r>
              <a:rPr lang="en-US" sz="1200" kern="1200" dirty="0" smtClean="0">
                <a:solidFill>
                  <a:schemeClr val="tx1"/>
                </a:solidFill>
                <a:effectLst/>
                <a:latin typeface="+mn-lt"/>
                <a:ea typeface="+mn-ea"/>
                <a:cs typeface="+mn-cs"/>
              </a:rPr>
              <a:t>These seven goals are the themes addressed in </a:t>
            </a:r>
            <a:r>
              <a:rPr lang="en-US" sz="1200" i="1" kern="1200" dirty="0" smtClean="0">
                <a:solidFill>
                  <a:schemeClr val="tx1"/>
                </a:solidFill>
                <a:effectLst/>
                <a:latin typeface="+mn-lt"/>
                <a:ea typeface="+mn-ea"/>
                <a:cs typeface="+mn-cs"/>
              </a:rPr>
              <a:t>Laudato Si’</a:t>
            </a:r>
            <a:r>
              <a:rPr lang="en-US" sz="1200" kern="1200" dirty="0" smtClean="0">
                <a:solidFill>
                  <a:schemeClr val="tx1"/>
                </a:solidFill>
                <a:effectLst/>
                <a:latin typeface="+mn-lt"/>
                <a:ea typeface="+mn-ea"/>
                <a:cs typeface="+mn-cs"/>
              </a:rPr>
              <a:t> and the seven-year action plan. All of these goals are interconnected and cannot be solved on their own. Nor can any one individual, or even nation, solve them independently. As Catholics prepare for the launch of the seven-year action plan, there is so much to learn and so much to do.</a:t>
            </a:r>
            <a:endParaRPr lang="en-CA"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What is the response to </a:t>
            </a:r>
            <a:r>
              <a:rPr lang="en-US" sz="1200" i="1" kern="1200" dirty="0" smtClean="0">
                <a:solidFill>
                  <a:schemeClr val="tx1"/>
                </a:solidFill>
                <a:effectLst/>
                <a:latin typeface="+mn-lt"/>
                <a:ea typeface="+mn-ea"/>
                <a:cs typeface="+mn-cs"/>
              </a:rPr>
              <a:t>Laudato Si’</a:t>
            </a:r>
            <a:r>
              <a:rPr lang="en-US" sz="1200" kern="1200" dirty="0" smtClean="0">
                <a:solidFill>
                  <a:schemeClr val="tx1"/>
                </a:solidFill>
                <a:effectLst/>
                <a:latin typeface="+mn-lt"/>
                <a:ea typeface="+mn-ea"/>
                <a:cs typeface="+mn-cs"/>
              </a:rPr>
              <a:t>? The responses may be different from one region to another, but everyone must respond. </a:t>
            </a:r>
            <a:endParaRPr lang="en-CA" sz="1200" kern="1200" dirty="0" smtClean="0">
              <a:solidFill>
                <a:schemeClr val="tx1"/>
              </a:solidFill>
              <a:effectLst/>
              <a:latin typeface="+mn-lt"/>
              <a:ea typeface="+mn-ea"/>
              <a:cs typeface="+mn-cs"/>
            </a:endParaRPr>
          </a:p>
          <a:p>
            <a:pPr marL="216000" indent="-214200">
              <a:lnSpc>
                <a:spcPct val="100000"/>
              </a:lnSpc>
              <a:tabLst>
                <a:tab pos="0" algn="l"/>
              </a:tabLst>
            </a:pPr>
            <a:endParaRPr lang="en-US" sz="2000" b="0" strike="noStrike" spc="-1" dirty="0">
              <a:latin typeface="Arial"/>
            </a:endParaRPr>
          </a:p>
        </p:txBody>
      </p:sp>
    </p:spTree>
    <p:extLst>
      <p:ext uri="{BB962C8B-B14F-4D97-AF65-F5344CB8AC3E}">
        <p14:creationId xmlns:p14="http://schemas.microsoft.com/office/powerpoint/2010/main" val="2905525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26" name="PlaceHolder 2"/>
          <p:cNvSpPr>
            <a:spLocks noGrp="1"/>
          </p:cNvSpPr>
          <p:nvPr>
            <p:ph type="body"/>
          </p:nvPr>
        </p:nvSpPr>
        <p:spPr>
          <a:xfrm>
            <a:off x="503640" y="1326240"/>
            <a:ext cx="9069120" cy="1567800"/>
          </a:xfrm>
          <a:prstGeom prst="rect">
            <a:avLst/>
          </a:prstGeom>
        </p:spPr>
        <p:txBody>
          <a:bodyPr lIns="0" tIns="0" rIns="0" bIns="0">
            <a:normAutofit/>
          </a:bodyPr>
          <a:lstStyle/>
          <a:p>
            <a:endParaRPr lang="en-US" sz="3200" b="0" strike="noStrike" spc="-1">
              <a:latin typeface="Arial"/>
            </a:endParaRPr>
          </a:p>
        </p:txBody>
      </p:sp>
      <p:sp>
        <p:nvSpPr>
          <p:cNvPr id="27" name="PlaceHolder 3"/>
          <p:cNvSpPr>
            <a:spLocks noGrp="1"/>
          </p:cNvSpPr>
          <p:nvPr>
            <p:ph type="body"/>
          </p:nvPr>
        </p:nvSpPr>
        <p:spPr>
          <a:xfrm>
            <a:off x="503640" y="3043440"/>
            <a:ext cx="906912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29" name="PlaceHolder 2"/>
          <p:cNvSpPr>
            <a:spLocks noGrp="1"/>
          </p:cNvSpPr>
          <p:nvPr>
            <p:ph type="body"/>
          </p:nvPr>
        </p:nvSpPr>
        <p:spPr>
          <a:xfrm>
            <a:off x="503640" y="1326240"/>
            <a:ext cx="4425480" cy="1567800"/>
          </a:xfrm>
          <a:prstGeom prst="rect">
            <a:avLst/>
          </a:prstGeom>
        </p:spPr>
        <p:txBody>
          <a:bodyPr lIns="0" tIns="0" rIns="0" bIns="0">
            <a:normAutofit/>
          </a:bodyPr>
          <a:lstStyle/>
          <a:p>
            <a:endParaRPr lang="en-US" sz="3200" b="0" strike="noStrike" spc="-1">
              <a:latin typeface="Arial"/>
            </a:endParaRPr>
          </a:p>
        </p:txBody>
      </p:sp>
      <p:sp>
        <p:nvSpPr>
          <p:cNvPr id="30" name="PlaceHolder 3"/>
          <p:cNvSpPr>
            <a:spLocks noGrp="1"/>
          </p:cNvSpPr>
          <p:nvPr>
            <p:ph type="body"/>
          </p:nvPr>
        </p:nvSpPr>
        <p:spPr>
          <a:xfrm>
            <a:off x="5150880" y="1326240"/>
            <a:ext cx="4425480" cy="1567800"/>
          </a:xfrm>
          <a:prstGeom prst="rect">
            <a:avLst/>
          </a:prstGeom>
        </p:spPr>
        <p:txBody>
          <a:bodyPr lIns="0" tIns="0" rIns="0" bIns="0">
            <a:normAutofit/>
          </a:bodyPr>
          <a:lstStyle/>
          <a:p>
            <a:endParaRPr lang="en-US" sz="3200" b="0" strike="noStrike" spc="-1">
              <a:latin typeface="Arial"/>
            </a:endParaRPr>
          </a:p>
        </p:txBody>
      </p:sp>
      <p:sp>
        <p:nvSpPr>
          <p:cNvPr id="31" name="PlaceHolder 4"/>
          <p:cNvSpPr>
            <a:spLocks noGrp="1"/>
          </p:cNvSpPr>
          <p:nvPr>
            <p:ph type="body"/>
          </p:nvPr>
        </p:nvSpPr>
        <p:spPr>
          <a:xfrm>
            <a:off x="503640" y="3043440"/>
            <a:ext cx="4425480" cy="1567800"/>
          </a:xfrm>
          <a:prstGeom prst="rect">
            <a:avLst/>
          </a:prstGeom>
        </p:spPr>
        <p:txBody>
          <a:bodyPr lIns="0" tIns="0" rIns="0" bIns="0">
            <a:normAutofit/>
          </a:bodyPr>
          <a:lstStyle/>
          <a:p>
            <a:endParaRPr lang="en-US" sz="3200" b="0" strike="noStrike" spc="-1">
              <a:latin typeface="Arial"/>
            </a:endParaRPr>
          </a:p>
        </p:txBody>
      </p:sp>
      <p:sp>
        <p:nvSpPr>
          <p:cNvPr id="32" name="PlaceHolder 5"/>
          <p:cNvSpPr>
            <a:spLocks noGrp="1"/>
          </p:cNvSpPr>
          <p:nvPr>
            <p:ph type="body"/>
          </p:nvPr>
        </p:nvSpPr>
        <p:spPr>
          <a:xfrm>
            <a:off x="5150880" y="3043440"/>
            <a:ext cx="442548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34" name="PlaceHolder 2"/>
          <p:cNvSpPr>
            <a:spLocks noGrp="1"/>
          </p:cNvSpPr>
          <p:nvPr>
            <p:ph type="body"/>
          </p:nvPr>
        </p:nvSpPr>
        <p:spPr>
          <a:xfrm>
            <a:off x="503640" y="1326240"/>
            <a:ext cx="2919960" cy="1567800"/>
          </a:xfrm>
          <a:prstGeom prst="rect">
            <a:avLst/>
          </a:prstGeom>
        </p:spPr>
        <p:txBody>
          <a:bodyPr lIns="0" tIns="0" rIns="0" bIns="0">
            <a:normAutofit/>
          </a:bodyPr>
          <a:lstStyle/>
          <a:p>
            <a:endParaRPr lang="en-US" sz="3200" b="0" strike="noStrike" spc="-1">
              <a:latin typeface="Arial"/>
            </a:endParaRPr>
          </a:p>
        </p:txBody>
      </p:sp>
      <p:sp>
        <p:nvSpPr>
          <p:cNvPr id="35" name="PlaceHolder 3"/>
          <p:cNvSpPr>
            <a:spLocks noGrp="1"/>
          </p:cNvSpPr>
          <p:nvPr>
            <p:ph type="body"/>
          </p:nvPr>
        </p:nvSpPr>
        <p:spPr>
          <a:xfrm>
            <a:off x="3570120" y="1326240"/>
            <a:ext cx="2919960" cy="1567800"/>
          </a:xfrm>
          <a:prstGeom prst="rect">
            <a:avLst/>
          </a:prstGeom>
        </p:spPr>
        <p:txBody>
          <a:bodyPr lIns="0" tIns="0" rIns="0" bIns="0">
            <a:normAutofit/>
          </a:bodyPr>
          <a:lstStyle/>
          <a:p>
            <a:endParaRPr lang="en-US" sz="3200" b="0" strike="noStrike" spc="-1">
              <a:latin typeface="Arial"/>
            </a:endParaRPr>
          </a:p>
        </p:txBody>
      </p:sp>
      <p:sp>
        <p:nvSpPr>
          <p:cNvPr id="36" name="PlaceHolder 4"/>
          <p:cNvSpPr>
            <a:spLocks noGrp="1"/>
          </p:cNvSpPr>
          <p:nvPr>
            <p:ph type="body"/>
          </p:nvPr>
        </p:nvSpPr>
        <p:spPr>
          <a:xfrm>
            <a:off x="6636240" y="1326240"/>
            <a:ext cx="2919960" cy="1567800"/>
          </a:xfrm>
          <a:prstGeom prst="rect">
            <a:avLst/>
          </a:prstGeom>
        </p:spPr>
        <p:txBody>
          <a:bodyPr lIns="0" tIns="0" rIns="0" bIns="0">
            <a:normAutofit/>
          </a:bodyPr>
          <a:lstStyle/>
          <a:p>
            <a:endParaRPr lang="en-US" sz="3200" b="0" strike="noStrike" spc="-1">
              <a:latin typeface="Arial"/>
            </a:endParaRPr>
          </a:p>
        </p:txBody>
      </p:sp>
      <p:sp>
        <p:nvSpPr>
          <p:cNvPr id="37" name="PlaceHolder 5"/>
          <p:cNvSpPr>
            <a:spLocks noGrp="1"/>
          </p:cNvSpPr>
          <p:nvPr>
            <p:ph type="body"/>
          </p:nvPr>
        </p:nvSpPr>
        <p:spPr>
          <a:xfrm>
            <a:off x="503640" y="3043440"/>
            <a:ext cx="2919960" cy="1567800"/>
          </a:xfrm>
          <a:prstGeom prst="rect">
            <a:avLst/>
          </a:prstGeom>
        </p:spPr>
        <p:txBody>
          <a:bodyPr lIns="0" tIns="0" rIns="0" bIns="0">
            <a:normAutofit/>
          </a:bodyPr>
          <a:lstStyle/>
          <a:p>
            <a:endParaRPr lang="en-US" sz="3200" b="0" strike="noStrike" spc="-1">
              <a:latin typeface="Arial"/>
            </a:endParaRPr>
          </a:p>
        </p:txBody>
      </p:sp>
      <p:sp>
        <p:nvSpPr>
          <p:cNvPr id="38" name="PlaceHolder 6"/>
          <p:cNvSpPr>
            <a:spLocks noGrp="1"/>
          </p:cNvSpPr>
          <p:nvPr>
            <p:ph type="body"/>
          </p:nvPr>
        </p:nvSpPr>
        <p:spPr>
          <a:xfrm>
            <a:off x="3570120" y="3043440"/>
            <a:ext cx="2919960" cy="1567800"/>
          </a:xfrm>
          <a:prstGeom prst="rect">
            <a:avLst/>
          </a:prstGeom>
        </p:spPr>
        <p:txBody>
          <a:bodyPr lIns="0" tIns="0" rIns="0" bIns="0">
            <a:normAutofit/>
          </a:bodyPr>
          <a:lstStyle/>
          <a:p>
            <a:endParaRPr lang="en-US" sz="3200" b="0" strike="noStrike" spc="-1">
              <a:latin typeface="Arial"/>
            </a:endParaRPr>
          </a:p>
        </p:txBody>
      </p:sp>
      <p:sp>
        <p:nvSpPr>
          <p:cNvPr id="39" name="PlaceHolder 7"/>
          <p:cNvSpPr>
            <a:spLocks noGrp="1"/>
          </p:cNvSpPr>
          <p:nvPr>
            <p:ph type="body"/>
          </p:nvPr>
        </p:nvSpPr>
        <p:spPr>
          <a:xfrm>
            <a:off x="6636240" y="3043440"/>
            <a:ext cx="291996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85" name="PlaceHolder 2"/>
          <p:cNvSpPr>
            <a:spLocks noGrp="1"/>
          </p:cNvSpPr>
          <p:nvPr>
            <p:ph type="subTitle"/>
          </p:nvPr>
        </p:nvSpPr>
        <p:spPr>
          <a:xfrm>
            <a:off x="503640" y="1326240"/>
            <a:ext cx="9069120" cy="32875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87" name="PlaceHolder 2"/>
          <p:cNvSpPr>
            <a:spLocks noGrp="1"/>
          </p:cNvSpPr>
          <p:nvPr>
            <p:ph type="body"/>
          </p:nvPr>
        </p:nvSpPr>
        <p:spPr>
          <a:xfrm>
            <a:off x="503640" y="1326240"/>
            <a:ext cx="9069120" cy="3287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89" name="PlaceHolder 2"/>
          <p:cNvSpPr>
            <a:spLocks noGrp="1"/>
          </p:cNvSpPr>
          <p:nvPr>
            <p:ph type="body"/>
          </p:nvPr>
        </p:nvSpPr>
        <p:spPr>
          <a:xfrm>
            <a:off x="503640" y="1326240"/>
            <a:ext cx="4425480" cy="3287520"/>
          </a:xfrm>
          <a:prstGeom prst="rect">
            <a:avLst/>
          </a:prstGeom>
        </p:spPr>
        <p:txBody>
          <a:bodyPr lIns="0" tIns="0" rIns="0" bIns="0">
            <a:normAutofit/>
          </a:bodyPr>
          <a:lstStyle/>
          <a:p>
            <a:endParaRPr lang="en-US" sz="3200" b="0" strike="noStrike" spc="-1">
              <a:latin typeface="Arial"/>
            </a:endParaRPr>
          </a:p>
        </p:txBody>
      </p:sp>
      <p:sp>
        <p:nvSpPr>
          <p:cNvPr id="90" name="PlaceHolder 3"/>
          <p:cNvSpPr>
            <a:spLocks noGrp="1"/>
          </p:cNvSpPr>
          <p:nvPr>
            <p:ph type="body"/>
          </p:nvPr>
        </p:nvSpPr>
        <p:spPr>
          <a:xfrm>
            <a:off x="5150880" y="1326240"/>
            <a:ext cx="4425480" cy="3287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449640" y="89640"/>
            <a:ext cx="9083880" cy="29066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94" name="PlaceHolder 2"/>
          <p:cNvSpPr>
            <a:spLocks noGrp="1"/>
          </p:cNvSpPr>
          <p:nvPr>
            <p:ph type="body"/>
          </p:nvPr>
        </p:nvSpPr>
        <p:spPr>
          <a:xfrm>
            <a:off x="503640" y="1326240"/>
            <a:ext cx="4425480" cy="1567800"/>
          </a:xfrm>
          <a:prstGeom prst="rect">
            <a:avLst/>
          </a:prstGeom>
        </p:spPr>
        <p:txBody>
          <a:bodyPr lIns="0" tIns="0" rIns="0" bIns="0">
            <a:normAutofit/>
          </a:bodyPr>
          <a:lstStyle/>
          <a:p>
            <a:endParaRPr lang="en-US" sz="3200" b="0" strike="noStrike" spc="-1">
              <a:latin typeface="Arial"/>
            </a:endParaRPr>
          </a:p>
        </p:txBody>
      </p:sp>
      <p:sp>
        <p:nvSpPr>
          <p:cNvPr id="95" name="PlaceHolder 3"/>
          <p:cNvSpPr>
            <a:spLocks noGrp="1"/>
          </p:cNvSpPr>
          <p:nvPr>
            <p:ph type="body"/>
          </p:nvPr>
        </p:nvSpPr>
        <p:spPr>
          <a:xfrm>
            <a:off x="5150880" y="1326240"/>
            <a:ext cx="4425480" cy="3287520"/>
          </a:xfrm>
          <a:prstGeom prst="rect">
            <a:avLst/>
          </a:prstGeom>
        </p:spPr>
        <p:txBody>
          <a:bodyPr lIns="0" tIns="0" rIns="0" bIns="0">
            <a:normAutofit/>
          </a:bodyPr>
          <a:lstStyle/>
          <a:p>
            <a:endParaRPr lang="en-US" sz="3200" b="0" strike="noStrike" spc="-1">
              <a:latin typeface="Arial"/>
            </a:endParaRPr>
          </a:p>
        </p:txBody>
      </p:sp>
      <p:sp>
        <p:nvSpPr>
          <p:cNvPr id="96" name="PlaceHolder 4"/>
          <p:cNvSpPr>
            <a:spLocks noGrp="1"/>
          </p:cNvSpPr>
          <p:nvPr>
            <p:ph type="body"/>
          </p:nvPr>
        </p:nvSpPr>
        <p:spPr>
          <a:xfrm>
            <a:off x="503640" y="3043440"/>
            <a:ext cx="442548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5" name="PlaceHolder 2"/>
          <p:cNvSpPr>
            <a:spLocks noGrp="1"/>
          </p:cNvSpPr>
          <p:nvPr>
            <p:ph type="subTitle"/>
          </p:nvPr>
        </p:nvSpPr>
        <p:spPr>
          <a:xfrm>
            <a:off x="503640" y="1326240"/>
            <a:ext cx="9069120" cy="32875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98" name="PlaceHolder 2"/>
          <p:cNvSpPr>
            <a:spLocks noGrp="1"/>
          </p:cNvSpPr>
          <p:nvPr>
            <p:ph type="body"/>
          </p:nvPr>
        </p:nvSpPr>
        <p:spPr>
          <a:xfrm>
            <a:off x="503640" y="1326240"/>
            <a:ext cx="4425480" cy="3287520"/>
          </a:xfrm>
          <a:prstGeom prst="rect">
            <a:avLst/>
          </a:prstGeom>
        </p:spPr>
        <p:txBody>
          <a:bodyPr lIns="0" tIns="0" rIns="0" bIns="0">
            <a:normAutofit/>
          </a:bodyPr>
          <a:lstStyle/>
          <a:p>
            <a:endParaRPr lang="en-US" sz="3200" b="0" strike="noStrike" spc="-1">
              <a:latin typeface="Arial"/>
            </a:endParaRPr>
          </a:p>
        </p:txBody>
      </p:sp>
      <p:sp>
        <p:nvSpPr>
          <p:cNvPr id="99" name="PlaceHolder 3"/>
          <p:cNvSpPr>
            <a:spLocks noGrp="1"/>
          </p:cNvSpPr>
          <p:nvPr>
            <p:ph type="body"/>
          </p:nvPr>
        </p:nvSpPr>
        <p:spPr>
          <a:xfrm>
            <a:off x="5150880" y="1326240"/>
            <a:ext cx="4425480" cy="1567800"/>
          </a:xfrm>
          <a:prstGeom prst="rect">
            <a:avLst/>
          </a:prstGeom>
        </p:spPr>
        <p:txBody>
          <a:bodyPr lIns="0" tIns="0" rIns="0" bIns="0">
            <a:normAutofit/>
          </a:bodyPr>
          <a:lstStyle/>
          <a:p>
            <a:endParaRPr lang="en-US" sz="3200" b="0" strike="noStrike" spc="-1">
              <a:latin typeface="Arial"/>
            </a:endParaRPr>
          </a:p>
        </p:txBody>
      </p:sp>
      <p:sp>
        <p:nvSpPr>
          <p:cNvPr id="100" name="PlaceHolder 4"/>
          <p:cNvSpPr>
            <a:spLocks noGrp="1"/>
          </p:cNvSpPr>
          <p:nvPr>
            <p:ph type="body"/>
          </p:nvPr>
        </p:nvSpPr>
        <p:spPr>
          <a:xfrm>
            <a:off x="5150880" y="3043440"/>
            <a:ext cx="442548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02" name="PlaceHolder 2"/>
          <p:cNvSpPr>
            <a:spLocks noGrp="1"/>
          </p:cNvSpPr>
          <p:nvPr>
            <p:ph type="body"/>
          </p:nvPr>
        </p:nvSpPr>
        <p:spPr>
          <a:xfrm>
            <a:off x="503640" y="1326240"/>
            <a:ext cx="4425480" cy="1567800"/>
          </a:xfrm>
          <a:prstGeom prst="rect">
            <a:avLst/>
          </a:prstGeom>
        </p:spPr>
        <p:txBody>
          <a:bodyPr lIns="0" tIns="0" rIns="0" bIns="0">
            <a:normAutofit/>
          </a:bodyPr>
          <a:lstStyle/>
          <a:p>
            <a:endParaRPr lang="en-US" sz="3200" b="0" strike="noStrike" spc="-1">
              <a:latin typeface="Arial"/>
            </a:endParaRPr>
          </a:p>
        </p:txBody>
      </p:sp>
      <p:sp>
        <p:nvSpPr>
          <p:cNvPr id="103" name="PlaceHolder 3"/>
          <p:cNvSpPr>
            <a:spLocks noGrp="1"/>
          </p:cNvSpPr>
          <p:nvPr>
            <p:ph type="body"/>
          </p:nvPr>
        </p:nvSpPr>
        <p:spPr>
          <a:xfrm>
            <a:off x="5150880" y="1326240"/>
            <a:ext cx="4425480" cy="1567800"/>
          </a:xfrm>
          <a:prstGeom prst="rect">
            <a:avLst/>
          </a:prstGeom>
        </p:spPr>
        <p:txBody>
          <a:bodyPr lIns="0" tIns="0" rIns="0" bIns="0">
            <a:normAutofit/>
          </a:bodyPr>
          <a:lstStyle/>
          <a:p>
            <a:endParaRPr lang="en-US" sz="3200" b="0" strike="noStrike" spc="-1">
              <a:latin typeface="Arial"/>
            </a:endParaRPr>
          </a:p>
        </p:txBody>
      </p:sp>
      <p:sp>
        <p:nvSpPr>
          <p:cNvPr id="104" name="PlaceHolder 4"/>
          <p:cNvSpPr>
            <a:spLocks noGrp="1"/>
          </p:cNvSpPr>
          <p:nvPr>
            <p:ph type="body"/>
          </p:nvPr>
        </p:nvSpPr>
        <p:spPr>
          <a:xfrm>
            <a:off x="503640" y="3043440"/>
            <a:ext cx="906912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06" name="PlaceHolder 2"/>
          <p:cNvSpPr>
            <a:spLocks noGrp="1"/>
          </p:cNvSpPr>
          <p:nvPr>
            <p:ph type="body"/>
          </p:nvPr>
        </p:nvSpPr>
        <p:spPr>
          <a:xfrm>
            <a:off x="503640" y="1326240"/>
            <a:ext cx="9069120" cy="1567800"/>
          </a:xfrm>
          <a:prstGeom prst="rect">
            <a:avLst/>
          </a:prstGeom>
        </p:spPr>
        <p:txBody>
          <a:bodyPr lIns="0" tIns="0" rIns="0" bIns="0">
            <a:normAutofit/>
          </a:bodyPr>
          <a:lstStyle/>
          <a:p>
            <a:endParaRPr lang="en-US" sz="3200" b="0" strike="noStrike" spc="-1">
              <a:latin typeface="Arial"/>
            </a:endParaRPr>
          </a:p>
        </p:txBody>
      </p:sp>
      <p:sp>
        <p:nvSpPr>
          <p:cNvPr id="107" name="PlaceHolder 3"/>
          <p:cNvSpPr>
            <a:spLocks noGrp="1"/>
          </p:cNvSpPr>
          <p:nvPr>
            <p:ph type="body"/>
          </p:nvPr>
        </p:nvSpPr>
        <p:spPr>
          <a:xfrm>
            <a:off x="503640" y="3043440"/>
            <a:ext cx="906912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09" name="PlaceHolder 2"/>
          <p:cNvSpPr>
            <a:spLocks noGrp="1"/>
          </p:cNvSpPr>
          <p:nvPr>
            <p:ph type="body"/>
          </p:nvPr>
        </p:nvSpPr>
        <p:spPr>
          <a:xfrm>
            <a:off x="503640" y="1326240"/>
            <a:ext cx="4425480" cy="1567800"/>
          </a:xfrm>
          <a:prstGeom prst="rect">
            <a:avLst/>
          </a:prstGeom>
        </p:spPr>
        <p:txBody>
          <a:bodyPr lIns="0" tIns="0" rIns="0" bIns="0">
            <a:normAutofit/>
          </a:bodyPr>
          <a:lstStyle/>
          <a:p>
            <a:endParaRPr lang="en-US" sz="3200" b="0" strike="noStrike" spc="-1">
              <a:latin typeface="Arial"/>
            </a:endParaRPr>
          </a:p>
        </p:txBody>
      </p:sp>
      <p:sp>
        <p:nvSpPr>
          <p:cNvPr id="110" name="PlaceHolder 3"/>
          <p:cNvSpPr>
            <a:spLocks noGrp="1"/>
          </p:cNvSpPr>
          <p:nvPr>
            <p:ph type="body"/>
          </p:nvPr>
        </p:nvSpPr>
        <p:spPr>
          <a:xfrm>
            <a:off x="5150880" y="1326240"/>
            <a:ext cx="4425480" cy="1567800"/>
          </a:xfrm>
          <a:prstGeom prst="rect">
            <a:avLst/>
          </a:prstGeom>
        </p:spPr>
        <p:txBody>
          <a:bodyPr lIns="0" tIns="0" rIns="0" bIns="0">
            <a:normAutofit/>
          </a:bodyPr>
          <a:lstStyle/>
          <a:p>
            <a:endParaRPr lang="en-US" sz="3200" b="0" strike="noStrike" spc="-1">
              <a:latin typeface="Arial"/>
            </a:endParaRPr>
          </a:p>
        </p:txBody>
      </p:sp>
      <p:sp>
        <p:nvSpPr>
          <p:cNvPr id="111" name="PlaceHolder 4"/>
          <p:cNvSpPr>
            <a:spLocks noGrp="1"/>
          </p:cNvSpPr>
          <p:nvPr>
            <p:ph type="body"/>
          </p:nvPr>
        </p:nvSpPr>
        <p:spPr>
          <a:xfrm>
            <a:off x="503640" y="3043440"/>
            <a:ext cx="4425480" cy="1567800"/>
          </a:xfrm>
          <a:prstGeom prst="rect">
            <a:avLst/>
          </a:prstGeom>
        </p:spPr>
        <p:txBody>
          <a:bodyPr lIns="0" tIns="0" rIns="0" bIns="0">
            <a:normAutofit/>
          </a:bodyPr>
          <a:lstStyle/>
          <a:p>
            <a:endParaRPr lang="en-US" sz="3200" b="0" strike="noStrike" spc="-1">
              <a:latin typeface="Arial"/>
            </a:endParaRPr>
          </a:p>
        </p:txBody>
      </p:sp>
      <p:sp>
        <p:nvSpPr>
          <p:cNvPr id="112" name="PlaceHolder 5"/>
          <p:cNvSpPr>
            <a:spLocks noGrp="1"/>
          </p:cNvSpPr>
          <p:nvPr>
            <p:ph type="body"/>
          </p:nvPr>
        </p:nvSpPr>
        <p:spPr>
          <a:xfrm>
            <a:off x="5150880" y="3043440"/>
            <a:ext cx="442548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14" name="PlaceHolder 2"/>
          <p:cNvSpPr>
            <a:spLocks noGrp="1"/>
          </p:cNvSpPr>
          <p:nvPr>
            <p:ph type="body"/>
          </p:nvPr>
        </p:nvSpPr>
        <p:spPr>
          <a:xfrm>
            <a:off x="503640" y="1326240"/>
            <a:ext cx="2919960" cy="1567800"/>
          </a:xfrm>
          <a:prstGeom prst="rect">
            <a:avLst/>
          </a:prstGeom>
        </p:spPr>
        <p:txBody>
          <a:bodyPr lIns="0" tIns="0" rIns="0" bIns="0">
            <a:normAutofit/>
          </a:bodyPr>
          <a:lstStyle/>
          <a:p>
            <a:endParaRPr lang="en-US" sz="3200" b="0" strike="noStrike" spc="-1">
              <a:latin typeface="Arial"/>
            </a:endParaRPr>
          </a:p>
        </p:txBody>
      </p:sp>
      <p:sp>
        <p:nvSpPr>
          <p:cNvPr id="115" name="PlaceHolder 3"/>
          <p:cNvSpPr>
            <a:spLocks noGrp="1"/>
          </p:cNvSpPr>
          <p:nvPr>
            <p:ph type="body"/>
          </p:nvPr>
        </p:nvSpPr>
        <p:spPr>
          <a:xfrm>
            <a:off x="3570120" y="1326240"/>
            <a:ext cx="2919960" cy="1567800"/>
          </a:xfrm>
          <a:prstGeom prst="rect">
            <a:avLst/>
          </a:prstGeom>
        </p:spPr>
        <p:txBody>
          <a:bodyPr lIns="0" tIns="0" rIns="0" bIns="0">
            <a:normAutofit/>
          </a:bodyPr>
          <a:lstStyle/>
          <a:p>
            <a:endParaRPr lang="en-US" sz="3200" b="0" strike="noStrike" spc="-1">
              <a:latin typeface="Arial"/>
            </a:endParaRPr>
          </a:p>
        </p:txBody>
      </p:sp>
      <p:sp>
        <p:nvSpPr>
          <p:cNvPr id="116" name="PlaceHolder 4"/>
          <p:cNvSpPr>
            <a:spLocks noGrp="1"/>
          </p:cNvSpPr>
          <p:nvPr>
            <p:ph type="body"/>
          </p:nvPr>
        </p:nvSpPr>
        <p:spPr>
          <a:xfrm>
            <a:off x="6636240" y="1326240"/>
            <a:ext cx="2919960" cy="1567800"/>
          </a:xfrm>
          <a:prstGeom prst="rect">
            <a:avLst/>
          </a:prstGeom>
        </p:spPr>
        <p:txBody>
          <a:bodyPr lIns="0" tIns="0" rIns="0" bIns="0">
            <a:normAutofit/>
          </a:bodyPr>
          <a:lstStyle/>
          <a:p>
            <a:endParaRPr lang="en-US" sz="3200" b="0" strike="noStrike" spc="-1">
              <a:latin typeface="Arial"/>
            </a:endParaRPr>
          </a:p>
        </p:txBody>
      </p:sp>
      <p:sp>
        <p:nvSpPr>
          <p:cNvPr id="117" name="PlaceHolder 5"/>
          <p:cNvSpPr>
            <a:spLocks noGrp="1"/>
          </p:cNvSpPr>
          <p:nvPr>
            <p:ph type="body"/>
          </p:nvPr>
        </p:nvSpPr>
        <p:spPr>
          <a:xfrm>
            <a:off x="503640" y="3043440"/>
            <a:ext cx="2919960" cy="1567800"/>
          </a:xfrm>
          <a:prstGeom prst="rect">
            <a:avLst/>
          </a:prstGeom>
        </p:spPr>
        <p:txBody>
          <a:bodyPr lIns="0" tIns="0" rIns="0" bIns="0">
            <a:normAutofit/>
          </a:bodyPr>
          <a:lstStyle/>
          <a:p>
            <a:endParaRPr lang="en-US" sz="3200" b="0" strike="noStrike" spc="-1">
              <a:latin typeface="Arial"/>
            </a:endParaRPr>
          </a:p>
        </p:txBody>
      </p:sp>
      <p:sp>
        <p:nvSpPr>
          <p:cNvPr id="118" name="PlaceHolder 6"/>
          <p:cNvSpPr>
            <a:spLocks noGrp="1"/>
          </p:cNvSpPr>
          <p:nvPr>
            <p:ph type="body"/>
          </p:nvPr>
        </p:nvSpPr>
        <p:spPr>
          <a:xfrm>
            <a:off x="3570120" y="3043440"/>
            <a:ext cx="2919960" cy="1567800"/>
          </a:xfrm>
          <a:prstGeom prst="rect">
            <a:avLst/>
          </a:prstGeom>
        </p:spPr>
        <p:txBody>
          <a:bodyPr lIns="0" tIns="0" rIns="0" bIns="0">
            <a:normAutofit/>
          </a:bodyPr>
          <a:lstStyle/>
          <a:p>
            <a:endParaRPr lang="en-US" sz="3200" b="0" strike="noStrike" spc="-1">
              <a:latin typeface="Arial"/>
            </a:endParaRPr>
          </a:p>
        </p:txBody>
      </p:sp>
      <p:sp>
        <p:nvSpPr>
          <p:cNvPr id="119" name="PlaceHolder 7"/>
          <p:cNvSpPr>
            <a:spLocks noGrp="1"/>
          </p:cNvSpPr>
          <p:nvPr>
            <p:ph type="body"/>
          </p:nvPr>
        </p:nvSpPr>
        <p:spPr>
          <a:xfrm>
            <a:off x="6636240" y="3043440"/>
            <a:ext cx="291996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3"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24" name="PlaceHolder 2"/>
          <p:cNvSpPr>
            <a:spLocks noGrp="1"/>
          </p:cNvSpPr>
          <p:nvPr>
            <p:ph type="subTitle"/>
          </p:nvPr>
        </p:nvSpPr>
        <p:spPr>
          <a:xfrm>
            <a:off x="503640" y="1326240"/>
            <a:ext cx="9069120" cy="328752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26" name="PlaceHolder 2"/>
          <p:cNvSpPr>
            <a:spLocks noGrp="1"/>
          </p:cNvSpPr>
          <p:nvPr>
            <p:ph type="body"/>
          </p:nvPr>
        </p:nvSpPr>
        <p:spPr>
          <a:xfrm>
            <a:off x="503640" y="1326240"/>
            <a:ext cx="9069120" cy="3287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28" name="PlaceHolder 2"/>
          <p:cNvSpPr>
            <a:spLocks noGrp="1"/>
          </p:cNvSpPr>
          <p:nvPr>
            <p:ph type="body"/>
          </p:nvPr>
        </p:nvSpPr>
        <p:spPr>
          <a:xfrm>
            <a:off x="503640" y="1326240"/>
            <a:ext cx="4425480" cy="3287520"/>
          </a:xfrm>
          <a:prstGeom prst="rect">
            <a:avLst/>
          </a:prstGeom>
        </p:spPr>
        <p:txBody>
          <a:bodyPr lIns="0" tIns="0" rIns="0" bIns="0">
            <a:normAutofit/>
          </a:bodyPr>
          <a:lstStyle/>
          <a:p>
            <a:endParaRPr lang="en-US" sz="3200" b="0" strike="noStrike" spc="-1">
              <a:latin typeface="Arial"/>
            </a:endParaRPr>
          </a:p>
        </p:txBody>
      </p:sp>
      <p:sp>
        <p:nvSpPr>
          <p:cNvPr id="129" name="PlaceHolder 3"/>
          <p:cNvSpPr>
            <a:spLocks noGrp="1"/>
          </p:cNvSpPr>
          <p:nvPr>
            <p:ph type="body"/>
          </p:nvPr>
        </p:nvSpPr>
        <p:spPr>
          <a:xfrm>
            <a:off x="5150880" y="1326240"/>
            <a:ext cx="4425480" cy="3287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0"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7" name="PlaceHolder 2"/>
          <p:cNvSpPr>
            <a:spLocks noGrp="1"/>
          </p:cNvSpPr>
          <p:nvPr>
            <p:ph type="body"/>
          </p:nvPr>
        </p:nvSpPr>
        <p:spPr>
          <a:xfrm>
            <a:off x="503640" y="1326240"/>
            <a:ext cx="9069120" cy="3287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1" name="PlaceHolder 1"/>
          <p:cNvSpPr>
            <a:spLocks noGrp="1"/>
          </p:cNvSpPr>
          <p:nvPr>
            <p:ph type="subTitle"/>
          </p:nvPr>
        </p:nvSpPr>
        <p:spPr>
          <a:xfrm>
            <a:off x="449640" y="89640"/>
            <a:ext cx="9083880" cy="29066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33" name="PlaceHolder 2"/>
          <p:cNvSpPr>
            <a:spLocks noGrp="1"/>
          </p:cNvSpPr>
          <p:nvPr>
            <p:ph type="body"/>
          </p:nvPr>
        </p:nvSpPr>
        <p:spPr>
          <a:xfrm>
            <a:off x="503640" y="1326240"/>
            <a:ext cx="4425480" cy="1567800"/>
          </a:xfrm>
          <a:prstGeom prst="rect">
            <a:avLst/>
          </a:prstGeom>
        </p:spPr>
        <p:txBody>
          <a:bodyPr lIns="0" tIns="0" rIns="0" bIns="0">
            <a:normAutofit/>
          </a:bodyPr>
          <a:lstStyle/>
          <a:p>
            <a:endParaRPr lang="en-US" sz="3200" b="0" strike="noStrike" spc="-1">
              <a:latin typeface="Arial"/>
            </a:endParaRPr>
          </a:p>
        </p:txBody>
      </p:sp>
      <p:sp>
        <p:nvSpPr>
          <p:cNvPr id="134" name="PlaceHolder 3"/>
          <p:cNvSpPr>
            <a:spLocks noGrp="1"/>
          </p:cNvSpPr>
          <p:nvPr>
            <p:ph type="body"/>
          </p:nvPr>
        </p:nvSpPr>
        <p:spPr>
          <a:xfrm>
            <a:off x="5150880" y="1326240"/>
            <a:ext cx="4425480" cy="3287520"/>
          </a:xfrm>
          <a:prstGeom prst="rect">
            <a:avLst/>
          </a:prstGeom>
        </p:spPr>
        <p:txBody>
          <a:bodyPr lIns="0" tIns="0" rIns="0" bIns="0">
            <a:normAutofit/>
          </a:bodyPr>
          <a:lstStyle/>
          <a:p>
            <a:endParaRPr lang="en-US" sz="3200" b="0" strike="noStrike" spc="-1">
              <a:latin typeface="Arial"/>
            </a:endParaRPr>
          </a:p>
        </p:txBody>
      </p:sp>
      <p:sp>
        <p:nvSpPr>
          <p:cNvPr id="135" name="PlaceHolder 4"/>
          <p:cNvSpPr>
            <a:spLocks noGrp="1"/>
          </p:cNvSpPr>
          <p:nvPr>
            <p:ph type="body"/>
          </p:nvPr>
        </p:nvSpPr>
        <p:spPr>
          <a:xfrm>
            <a:off x="503640" y="3043440"/>
            <a:ext cx="442548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37" name="PlaceHolder 2"/>
          <p:cNvSpPr>
            <a:spLocks noGrp="1"/>
          </p:cNvSpPr>
          <p:nvPr>
            <p:ph type="body"/>
          </p:nvPr>
        </p:nvSpPr>
        <p:spPr>
          <a:xfrm>
            <a:off x="503640" y="1326240"/>
            <a:ext cx="4425480" cy="3287520"/>
          </a:xfrm>
          <a:prstGeom prst="rect">
            <a:avLst/>
          </a:prstGeom>
        </p:spPr>
        <p:txBody>
          <a:bodyPr lIns="0" tIns="0" rIns="0" bIns="0">
            <a:normAutofit/>
          </a:bodyPr>
          <a:lstStyle/>
          <a:p>
            <a:endParaRPr lang="en-US" sz="3200" b="0" strike="noStrike" spc="-1">
              <a:latin typeface="Arial"/>
            </a:endParaRPr>
          </a:p>
        </p:txBody>
      </p:sp>
      <p:sp>
        <p:nvSpPr>
          <p:cNvPr id="138" name="PlaceHolder 3"/>
          <p:cNvSpPr>
            <a:spLocks noGrp="1"/>
          </p:cNvSpPr>
          <p:nvPr>
            <p:ph type="body"/>
          </p:nvPr>
        </p:nvSpPr>
        <p:spPr>
          <a:xfrm>
            <a:off x="5150880" y="1326240"/>
            <a:ext cx="4425480" cy="1567800"/>
          </a:xfrm>
          <a:prstGeom prst="rect">
            <a:avLst/>
          </a:prstGeom>
        </p:spPr>
        <p:txBody>
          <a:bodyPr lIns="0" tIns="0" rIns="0" bIns="0">
            <a:normAutofit/>
          </a:bodyPr>
          <a:lstStyle/>
          <a:p>
            <a:endParaRPr lang="en-US" sz="3200" b="0" strike="noStrike" spc="-1">
              <a:latin typeface="Arial"/>
            </a:endParaRPr>
          </a:p>
        </p:txBody>
      </p:sp>
      <p:sp>
        <p:nvSpPr>
          <p:cNvPr id="139" name="PlaceHolder 4"/>
          <p:cNvSpPr>
            <a:spLocks noGrp="1"/>
          </p:cNvSpPr>
          <p:nvPr>
            <p:ph type="body"/>
          </p:nvPr>
        </p:nvSpPr>
        <p:spPr>
          <a:xfrm>
            <a:off x="5150880" y="3043440"/>
            <a:ext cx="442548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41" name="PlaceHolder 2"/>
          <p:cNvSpPr>
            <a:spLocks noGrp="1"/>
          </p:cNvSpPr>
          <p:nvPr>
            <p:ph type="body"/>
          </p:nvPr>
        </p:nvSpPr>
        <p:spPr>
          <a:xfrm>
            <a:off x="503640" y="1326240"/>
            <a:ext cx="4425480" cy="1567800"/>
          </a:xfrm>
          <a:prstGeom prst="rect">
            <a:avLst/>
          </a:prstGeom>
        </p:spPr>
        <p:txBody>
          <a:bodyPr lIns="0" tIns="0" rIns="0" bIns="0">
            <a:normAutofit/>
          </a:bodyPr>
          <a:lstStyle/>
          <a:p>
            <a:endParaRPr lang="en-US" sz="3200" b="0" strike="noStrike" spc="-1">
              <a:latin typeface="Arial"/>
            </a:endParaRPr>
          </a:p>
        </p:txBody>
      </p:sp>
      <p:sp>
        <p:nvSpPr>
          <p:cNvPr id="142" name="PlaceHolder 3"/>
          <p:cNvSpPr>
            <a:spLocks noGrp="1"/>
          </p:cNvSpPr>
          <p:nvPr>
            <p:ph type="body"/>
          </p:nvPr>
        </p:nvSpPr>
        <p:spPr>
          <a:xfrm>
            <a:off x="5150880" y="1326240"/>
            <a:ext cx="4425480" cy="1567800"/>
          </a:xfrm>
          <a:prstGeom prst="rect">
            <a:avLst/>
          </a:prstGeom>
        </p:spPr>
        <p:txBody>
          <a:bodyPr lIns="0" tIns="0" rIns="0" bIns="0">
            <a:normAutofit/>
          </a:bodyPr>
          <a:lstStyle/>
          <a:p>
            <a:endParaRPr lang="en-US" sz="3200" b="0" strike="noStrike" spc="-1">
              <a:latin typeface="Arial"/>
            </a:endParaRPr>
          </a:p>
        </p:txBody>
      </p:sp>
      <p:sp>
        <p:nvSpPr>
          <p:cNvPr id="143" name="PlaceHolder 4"/>
          <p:cNvSpPr>
            <a:spLocks noGrp="1"/>
          </p:cNvSpPr>
          <p:nvPr>
            <p:ph type="body"/>
          </p:nvPr>
        </p:nvSpPr>
        <p:spPr>
          <a:xfrm>
            <a:off x="503640" y="3043440"/>
            <a:ext cx="906912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45" name="PlaceHolder 2"/>
          <p:cNvSpPr>
            <a:spLocks noGrp="1"/>
          </p:cNvSpPr>
          <p:nvPr>
            <p:ph type="body"/>
          </p:nvPr>
        </p:nvSpPr>
        <p:spPr>
          <a:xfrm>
            <a:off x="503640" y="1326240"/>
            <a:ext cx="9069120" cy="1567800"/>
          </a:xfrm>
          <a:prstGeom prst="rect">
            <a:avLst/>
          </a:prstGeom>
        </p:spPr>
        <p:txBody>
          <a:bodyPr lIns="0" tIns="0" rIns="0" bIns="0">
            <a:normAutofit/>
          </a:bodyPr>
          <a:lstStyle/>
          <a:p>
            <a:endParaRPr lang="en-US" sz="3200" b="0" strike="noStrike" spc="-1">
              <a:latin typeface="Arial"/>
            </a:endParaRPr>
          </a:p>
        </p:txBody>
      </p:sp>
      <p:sp>
        <p:nvSpPr>
          <p:cNvPr id="146" name="PlaceHolder 3"/>
          <p:cNvSpPr>
            <a:spLocks noGrp="1"/>
          </p:cNvSpPr>
          <p:nvPr>
            <p:ph type="body"/>
          </p:nvPr>
        </p:nvSpPr>
        <p:spPr>
          <a:xfrm>
            <a:off x="503640" y="3043440"/>
            <a:ext cx="906912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48" name="PlaceHolder 2"/>
          <p:cNvSpPr>
            <a:spLocks noGrp="1"/>
          </p:cNvSpPr>
          <p:nvPr>
            <p:ph type="body"/>
          </p:nvPr>
        </p:nvSpPr>
        <p:spPr>
          <a:xfrm>
            <a:off x="503640" y="1326240"/>
            <a:ext cx="4425480" cy="1567800"/>
          </a:xfrm>
          <a:prstGeom prst="rect">
            <a:avLst/>
          </a:prstGeom>
        </p:spPr>
        <p:txBody>
          <a:bodyPr lIns="0" tIns="0" rIns="0" bIns="0">
            <a:normAutofit/>
          </a:bodyPr>
          <a:lstStyle/>
          <a:p>
            <a:endParaRPr lang="en-US" sz="3200" b="0" strike="noStrike" spc="-1">
              <a:latin typeface="Arial"/>
            </a:endParaRPr>
          </a:p>
        </p:txBody>
      </p:sp>
      <p:sp>
        <p:nvSpPr>
          <p:cNvPr id="149" name="PlaceHolder 3"/>
          <p:cNvSpPr>
            <a:spLocks noGrp="1"/>
          </p:cNvSpPr>
          <p:nvPr>
            <p:ph type="body"/>
          </p:nvPr>
        </p:nvSpPr>
        <p:spPr>
          <a:xfrm>
            <a:off x="5150880" y="1326240"/>
            <a:ext cx="4425480" cy="1567800"/>
          </a:xfrm>
          <a:prstGeom prst="rect">
            <a:avLst/>
          </a:prstGeom>
        </p:spPr>
        <p:txBody>
          <a:bodyPr lIns="0" tIns="0" rIns="0" bIns="0">
            <a:normAutofit/>
          </a:bodyPr>
          <a:lstStyle/>
          <a:p>
            <a:endParaRPr lang="en-US" sz="3200" b="0" strike="noStrike" spc="-1">
              <a:latin typeface="Arial"/>
            </a:endParaRPr>
          </a:p>
        </p:txBody>
      </p:sp>
      <p:sp>
        <p:nvSpPr>
          <p:cNvPr id="150" name="PlaceHolder 4"/>
          <p:cNvSpPr>
            <a:spLocks noGrp="1"/>
          </p:cNvSpPr>
          <p:nvPr>
            <p:ph type="body"/>
          </p:nvPr>
        </p:nvSpPr>
        <p:spPr>
          <a:xfrm>
            <a:off x="503640" y="3043440"/>
            <a:ext cx="4425480" cy="1567800"/>
          </a:xfrm>
          <a:prstGeom prst="rect">
            <a:avLst/>
          </a:prstGeom>
        </p:spPr>
        <p:txBody>
          <a:bodyPr lIns="0" tIns="0" rIns="0" bIns="0">
            <a:normAutofit/>
          </a:bodyPr>
          <a:lstStyle/>
          <a:p>
            <a:endParaRPr lang="en-US" sz="3200" b="0" strike="noStrike" spc="-1">
              <a:latin typeface="Arial"/>
            </a:endParaRPr>
          </a:p>
        </p:txBody>
      </p:sp>
      <p:sp>
        <p:nvSpPr>
          <p:cNvPr id="151" name="PlaceHolder 5"/>
          <p:cNvSpPr>
            <a:spLocks noGrp="1"/>
          </p:cNvSpPr>
          <p:nvPr>
            <p:ph type="body"/>
          </p:nvPr>
        </p:nvSpPr>
        <p:spPr>
          <a:xfrm>
            <a:off x="5150880" y="3043440"/>
            <a:ext cx="442548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53" name="PlaceHolder 2"/>
          <p:cNvSpPr>
            <a:spLocks noGrp="1"/>
          </p:cNvSpPr>
          <p:nvPr>
            <p:ph type="body"/>
          </p:nvPr>
        </p:nvSpPr>
        <p:spPr>
          <a:xfrm>
            <a:off x="503640" y="1326240"/>
            <a:ext cx="2919960" cy="1567800"/>
          </a:xfrm>
          <a:prstGeom prst="rect">
            <a:avLst/>
          </a:prstGeom>
        </p:spPr>
        <p:txBody>
          <a:bodyPr lIns="0" tIns="0" rIns="0" bIns="0">
            <a:normAutofit/>
          </a:bodyPr>
          <a:lstStyle/>
          <a:p>
            <a:endParaRPr lang="en-US" sz="3200" b="0" strike="noStrike" spc="-1">
              <a:latin typeface="Arial"/>
            </a:endParaRPr>
          </a:p>
        </p:txBody>
      </p:sp>
      <p:sp>
        <p:nvSpPr>
          <p:cNvPr id="154" name="PlaceHolder 3"/>
          <p:cNvSpPr>
            <a:spLocks noGrp="1"/>
          </p:cNvSpPr>
          <p:nvPr>
            <p:ph type="body"/>
          </p:nvPr>
        </p:nvSpPr>
        <p:spPr>
          <a:xfrm>
            <a:off x="3570120" y="1326240"/>
            <a:ext cx="2919960" cy="1567800"/>
          </a:xfrm>
          <a:prstGeom prst="rect">
            <a:avLst/>
          </a:prstGeom>
        </p:spPr>
        <p:txBody>
          <a:bodyPr lIns="0" tIns="0" rIns="0" bIns="0">
            <a:normAutofit/>
          </a:bodyPr>
          <a:lstStyle/>
          <a:p>
            <a:endParaRPr lang="en-US" sz="3200" b="0" strike="noStrike" spc="-1">
              <a:latin typeface="Arial"/>
            </a:endParaRPr>
          </a:p>
        </p:txBody>
      </p:sp>
      <p:sp>
        <p:nvSpPr>
          <p:cNvPr id="155" name="PlaceHolder 4"/>
          <p:cNvSpPr>
            <a:spLocks noGrp="1"/>
          </p:cNvSpPr>
          <p:nvPr>
            <p:ph type="body"/>
          </p:nvPr>
        </p:nvSpPr>
        <p:spPr>
          <a:xfrm>
            <a:off x="6636240" y="1326240"/>
            <a:ext cx="2919960" cy="1567800"/>
          </a:xfrm>
          <a:prstGeom prst="rect">
            <a:avLst/>
          </a:prstGeom>
        </p:spPr>
        <p:txBody>
          <a:bodyPr lIns="0" tIns="0" rIns="0" bIns="0">
            <a:normAutofit/>
          </a:bodyPr>
          <a:lstStyle/>
          <a:p>
            <a:endParaRPr lang="en-US" sz="3200" b="0" strike="noStrike" spc="-1">
              <a:latin typeface="Arial"/>
            </a:endParaRPr>
          </a:p>
        </p:txBody>
      </p:sp>
      <p:sp>
        <p:nvSpPr>
          <p:cNvPr id="156" name="PlaceHolder 5"/>
          <p:cNvSpPr>
            <a:spLocks noGrp="1"/>
          </p:cNvSpPr>
          <p:nvPr>
            <p:ph type="body"/>
          </p:nvPr>
        </p:nvSpPr>
        <p:spPr>
          <a:xfrm>
            <a:off x="503640" y="3043440"/>
            <a:ext cx="2919960" cy="1567800"/>
          </a:xfrm>
          <a:prstGeom prst="rect">
            <a:avLst/>
          </a:prstGeom>
        </p:spPr>
        <p:txBody>
          <a:bodyPr lIns="0" tIns="0" rIns="0" bIns="0">
            <a:normAutofit/>
          </a:bodyPr>
          <a:lstStyle/>
          <a:p>
            <a:endParaRPr lang="en-US" sz="3200" b="0" strike="noStrike" spc="-1">
              <a:latin typeface="Arial"/>
            </a:endParaRPr>
          </a:p>
        </p:txBody>
      </p:sp>
      <p:sp>
        <p:nvSpPr>
          <p:cNvPr id="157" name="PlaceHolder 6"/>
          <p:cNvSpPr>
            <a:spLocks noGrp="1"/>
          </p:cNvSpPr>
          <p:nvPr>
            <p:ph type="body"/>
          </p:nvPr>
        </p:nvSpPr>
        <p:spPr>
          <a:xfrm>
            <a:off x="3570120" y="3043440"/>
            <a:ext cx="2919960" cy="1567800"/>
          </a:xfrm>
          <a:prstGeom prst="rect">
            <a:avLst/>
          </a:prstGeom>
        </p:spPr>
        <p:txBody>
          <a:bodyPr lIns="0" tIns="0" rIns="0" bIns="0">
            <a:normAutofit/>
          </a:bodyPr>
          <a:lstStyle/>
          <a:p>
            <a:endParaRPr lang="en-US" sz="3200" b="0" strike="noStrike" spc="-1">
              <a:latin typeface="Arial"/>
            </a:endParaRPr>
          </a:p>
        </p:txBody>
      </p:sp>
      <p:sp>
        <p:nvSpPr>
          <p:cNvPr id="158" name="PlaceHolder 7"/>
          <p:cNvSpPr>
            <a:spLocks noGrp="1"/>
          </p:cNvSpPr>
          <p:nvPr>
            <p:ph type="body"/>
          </p:nvPr>
        </p:nvSpPr>
        <p:spPr>
          <a:xfrm>
            <a:off x="6636240" y="3043440"/>
            <a:ext cx="291996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9" name="PlaceHolder 2"/>
          <p:cNvSpPr>
            <a:spLocks noGrp="1"/>
          </p:cNvSpPr>
          <p:nvPr>
            <p:ph type="body"/>
          </p:nvPr>
        </p:nvSpPr>
        <p:spPr>
          <a:xfrm>
            <a:off x="503640" y="1326240"/>
            <a:ext cx="4425480" cy="3287520"/>
          </a:xfrm>
          <a:prstGeom prst="rect">
            <a:avLst/>
          </a:prstGeom>
        </p:spPr>
        <p:txBody>
          <a:bodyPr lIns="0" tIns="0" rIns="0" bIns="0">
            <a:normAutofit/>
          </a:bodyPr>
          <a:lstStyle/>
          <a:p>
            <a:endParaRPr lang="en-US" sz="3200" b="0" strike="noStrike" spc="-1">
              <a:latin typeface="Arial"/>
            </a:endParaRPr>
          </a:p>
        </p:txBody>
      </p:sp>
      <p:sp>
        <p:nvSpPr>
          <p:cNvPr id="10" name="PlaceHolder 3"/>
          <p:cNvSpPr>
            <a:spLocks noGrp="1"/>
          </p:cNvSpPr>
          <p:nvPr>
            <p:ph type="body"/>
          </p:nvPr>
        </p:nvSpPr>
        <p:spPr>
          <a:xfrm>
            <a:off x="5150880" y="1326240"/>
            <a:ext cx="4425480" cy="328752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 name="PlaceHolder 1"/>
          <p:cNvSpPr>
            <a:spLocks noGrp="1"/>
          </p:cNvSpPr>
          <p:nvPr>
            <p:ph type="subTitle"/>
          </p:nvPr>
        </p:nvSpPr>
        <p:spPr>
          <a:xfrm>
            <a:off x="449640" y="89640"/>
            <a:ext cx="9083880" cy="2906640"/>
          </a:xfrm>
          <a:prstGeom prst="rect">
            <a:avLst/>
          </a:prstGeom>
        </p:spPr>
        <p:txBody>
          <a:bodyPr lIns="0" tIns="0" rIns="0" bIns="0" anchor="ctr">
            <a:no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4" name="PlaceHolder 2"/>
          <p:cNvSpPr>
            <a:spLocks noGrp="1"/>
          </p:cNvSpPr>
          <p:nvPr>
            <p:ph type="body"/>
          </p:nvPr>
        </p:nvSpPr>
        <p:spPr>
          <a:xfrm>
            <a:off x="503640" y="1326240"/>
            <a:ext cx="4425480" cy="1567800"/>
          </a:xfrm>
          <a:prstGeom prst="rect">
            <a:avLst/>
          </a:prstGeom>
        </p:spPr>
        <p:txBody>
          <a:bodyPr lIns="0" tIns="0" rIns="0" bIns="0">
            <a:normAutofit/>
          </a:bodyPr>
          <a:lstStyle/>
          <a:p>
            <a:endParaRPr lang="en-US" sz="3200" b="0" strike="noStrike" spc="-1">
              <a:latin typeface="Arial"/>
            </a:endParaRPr>
          </a:p>
        </p:txBody>
      </p:sp>
      <p:sp>
        <p:nvSpPr>
          <p:cNvPr id="15" name="PlaceHolder 3"/>
          <p:cNvSpPr>
            <a:spLocks noGrp="1"/>
          </p:cNvSpPr>
          <p:nvPr>
            <p:ph type="body"/>
          </p:nvPr>
        </p:nvSpPr>
        <p:spPr>
          <a:xfrm>
            <a:off x="5150880" y="1326240"/>
            <a:ext cx="4425480" cy="3287520"/>
          </a:xfrm>
          <a:prstGeom prst="rect">
            <a:avLst/>
          </a:prstGeom>
        </p:spPr>
        <p:txBody>
          <a:bodyPr lIns="0" tIns="0" rIns="0" bIns="0">
            <a:normAutofit/>
          </a:bodyPr>
          <a:lstStyle/>
          <a:p>
            <a:endParaRPr lang="en-US" sz="3200" b="0" strike="noStrike" spc="-1">
              <a:latin typeface="Arial"/>
            </a:endParaRPr>
          </a:p>
        </p:txBody>
      </p:sp>
      <p:sp>
        <p:nvSpPr>
          <p:cNvPr id="16" name="PlaceHolder 4"/>
          <p:cNvSpPr>
            <a:spLocks noGrp="1"/>
          </p:cNvSpPr>
          <p:nvPr>
            <p:ph type="body"/>
          </p:nvPr>
        </p:nvSpPr>
        <p:spPr>
          <a:xfrm>
            <a:off x="503640" y="3043440"/>
            <a:ext cx="442548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18" name="PlaceHolder 2"/>
          <p:cNvSpPr>
            <a:spLocks noGrp="1"/>
          </p:cNvSpPr>
          <p:nvPr>
            <p:ph type="body"/>
          </p:nvPr>
        </p:nvSpPr>
        <p:spPr>
          <a:xfrm>
            <a:off x="503640" y="1326240"/>
            <a:ext cx="4425480" cy="328752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5150880" y="1326240"/>
            <a:ext cx="4425480" cy="1567800"/>
          </a:xfrm>
          <a:prstGeom prst="rect">
            <a:avLst/>
          </a:prstGeom>
        </p:spPr>
        <p:txBody>
          <a:bodyPr lIns="0" tIns="0" rIns="0" bIns="0">
            <a:normAutofit/>
          </a:bodyPr>
          <a:lstStyle/>
          <a:p>
            <a:endParaRPr lang="en-US" sz="3200" b="0" strike="noStrike" spc="-1">
              <a:latin typeface="Arial"/>
            </a:endParaRPr>
          </a:p>
        </p:txBody>
      </p:sp>
      <p:sp>
        <p:nvSpPr>
          <p:cNvPr id="20" name="PlaceHolder 4"/>
          <p:cNvSpPr>
            <a:spLocks noGrp="1"/>
          </p:cNvSpPr>
          <p:nvPr>
            <p:ph type="body"/>
          </p:nvPr>
        </p:nvSpPr>
        <p:spPr>
          <a:xfrm>
            <a:off x="5150880" y="3043440"/>
            <a:ext cx="442548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49640" y="89640"/>
            <a:ext cx="9083880" cy="626760"/>
          </a:xfrm>
          <a:prstGeom prst="rect">
            <a:avLst/>
          </a:prstGeom>
        </p:spPr>
        <p:txBody>
          <a:bodyPr lIns="0" tIns="0" rIns="0" bIns="0" anchor="ctr">
            <a:noAutofit/>
          </a:bodyPr>
          <a:lstStyle/>
          <a:p>
            <a:pPr algn="ctr"/>
            <a:endParaRPr lang="en-US" sz="4400" b="0" strike="noStrike" spc="-1">
              <a:latin typeface="Arial"/>
            </a:endParaRPr>
          </a:p>
        </p:txBody>
      </p:sp>
      <p:sp>
        <p:nvSpPr>
          <p:cNvPr id="22" name="PlaceHolder 2"/>
          <p:cNvSpPr>
            <a:spLocks noGrp="1"/>
          </p:cNvSpPr>
          <p:nvPr>
            <p:ph type="body"/>
          </p:nvPr>
        </p:nvSpPr>
        <p:spPr>
          <a:xfrm>
            <a:off x="503640" y="1326240"/>
            <a:ext cx="4425480" cy="1567800"/>
          </a:xfrm>
          <a:prstGeom prst="rect">
            <a:avLst/>
          </a:prstGeom>
        </p:spPr>
        <p:txBody>
          <a:bodyPr lIns="0" tIns="0" rIns="0" bIns="0">
            <a:normAutofit/>
          </a:bodyPr>
          <a:lstStyle/>
          <a:p>
            <a:endParaRPr lang="en-US" sz="3200" b="0" strike="noStrike" spc="-1">
              <a:latin typeface="Arial"/>
            </a:endParaRPr>
          </a:p>
        </p:txBody>
      </p:sp>
      <p:sp>
        <p:nvSpPr>
          <p:cNvPr id="23" name="PlaceHolder 3"/>
          <p:cNvSpPr>
            <a:spLocks noGrp="1"/>
          </p:cNvSpPr>
          <p:nvPr>
            <p:ph type="body"/>
          </p:nvPr>
        </p:nvSpPr>
        <p:spPr>
          <a:xfrm>
            <a:off x="5150880" y="1326240"/>
            <a:ext cx="4425480" cy="1567800"/>
          </a:xfrm>
          <a:prstGeom prst="rect">
            <a:avLst/>
          </a:prstGeom>
        </p:spPr>
        <p:txBody>
          <a:bodyPr lIns="0" tIns="0" rIns="0" bIns="0">
            <a:normAutofit/>
          </a:bodyPr>
          <a:lstStyle/>
          <a:p>
            <a:endParaRPr lang="en-US" sz="3200" b="0" strike="noStrike" spc="-1">
              <a:latin typeface="Arial"/>
            </a:endParaRPr>
          </a:p>
        </p:txBody>
      </p:sp>
      <p:sp>
        <p:nvSpPr>
          <p:cNvPr id="24" name="PlaceHolder 4"/>
          <p:cNvSpPr>
            <a:spLocks noGrp="1"/>
          </p:cNvSpPr>
          <p:nvPr>
            <p:ph type="body"/>
          </p:nvPr>
        </p:nvSpPr>
        <p:spPr>
          <a:xfrm>
            <a:off x="503640" y="3043440"/>
            <a:ext cx="9069120" cy="156780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4" name="CustomShape 1"/>
          <p:cNvSpPr/>
          <p:nvPr/>
        </p:nvSpPr>
        <p:spPr>
          <a:xfrm>
            <a:off x="360" y="360"/>
            <a:ext cx="10073520" cy="2516400"/>
          </a:xfrm>
          <a:prstGeom prst="rect">
            <a:avLst/>
          </a:prstGeom>
          <a:solidFill>
            <a:srgbClr val="FFFFFF"/>
          </a:solidFill>
          <a:ln w="18000">
            <a:solidFill>
              <a:srgbClr val="B2B2B2"/>
            </a:solidFill>
            <a:round/>
          </a:ln>
        </p:spPr>
        <p:style>
          <a:lnRef idx="0">
            <a:scrgbClr r="0" g="0" b="0"/>
          </a:lnRef>
          <a:fillRef idx="0">
            <a:scrgbClr r="0" g="0" b="0"/>
          </a:fillRef>
          <a:effectRef idx="0">
            <a:scrgbClr r="0" g="0" b="0"/>
          </a:effectRef>
          <a:fontRef idx="minor"/>
        </p:style>
      </p:sp>
      <p:sp>
        <p:nvSpPr>
          <p:cNvPr id="5" name="CustomShape 2"/>
          <p:cNvSpPr/>
          <p:nvPr/>
        </p:nvSpPr>
        <p:spPr>
          <a:xfrm>
            <a:off x="360" y="2519640"/>
            <a:ext cx="10073520" cy="806760"/>
          </a:xfrm>
          <a:prstGeom prst="rect">
            <a:avLst/>
          </a:prstGeom>
          <a:gradFill rotWithShape="0">
            <a:gsLst>
              <a:gs pos="0">
                <a:srgbClr val="81D41A"/>
              </a:gs>
              <a:gs pos="100000">
                <a:srgbClr val="00A933"/>
              </a:gs>
            </a:gsLst>
            <a:path path="circle">
              <a:fillToRect l="50000" r="50000" b="100000"/>
            </a:path>
          </a:gradFill>
          <a:ln w="18000">
            <a:solidFill>
              <a:srgbClr val="00A933"/>
            </a:solidFill>
            <a:round/>
          </a:ln>
        </p:spPr>
        <p:style>
          <a:lnRef idx="0">
            <a:scrgbClr r="0" g="0" b="0"/>
          </a:lnRef>
          <a:fillRef idx="0">
            <a:scrgbClr r="0" g="0" b="0"/>
          </a:fillRef>
          <a:effectRef idx="0">
            <a:scrgbClr r="0" g="0" b="0"/>
          </a:effectRef>
          <a:fontRef idx="minor"/>
        </p:style>
      </p:sp>
      <p:sp>
        <p:nvSpPr>
          <p:cNvPr id="2" name="PlaceHolder 3"/>
          <p:cNvSpPr>
            <a:spLocks noGrp="1"/>
          </p:cNvSpPr>
          <p:nvPr>
            <p:ph type="title"/>
          </p:nvPr>
        </p:nvSpPr>
        <p:spPr>
          <a:xfrm>
            <a:off x="449640" y="89640"/>
            <a:ext cx="9083880" cy="626760"/>
          </a:xfrm>
          <a:prstGeom prst="rect">
            <a:avLst/>
          </a:prstGeom>
        </p:spPr>
        <p:txBody>
          <a:bodyPr lIns="0" tIns="0" rIns="0" bIns="0" anchor="ctr">
            <a:noAutofit/>
          </a:bodyPr>
          <a:lstStyle/>
          <a:p>
            <a:r>
              <a:rPr lang="en-US" sz="1800" b="0" strike="noStrike" spc="-1">
                <a:latin typeface="Arial"/>
              </a:rPr>
              <a:t>Click to edit the title text format</a:t>
            </a:r>
          </a:p>
        </p:txBody>
      </p:sp>
      <p:sp>
        <p:nvSpPr>
          <p:cNvPr id="3" name="PlaceHolder 4"/>
          <p:cNvSpPr>
            <a:spLocks noGrp="1"/>
          </p:cNvSpPr>
          <p:nvPr>
            <p:ph type="body"/>
          </p:nvPr>
        </p:nvSpPr>
        <p:spPr>
          <a:xfrm>
            <a:off x="503640" y="1326240"/>
            <a:ext cx="9069120" cy="32875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80" name="CustomShape 1"/>
          <p:cNvSpPr/>
          <p:nvPr/>
        </p:nvSpPr>
        <p:spPr>
          <a:xfrm>
            <a:off x="360" y="360"/>
            <a:ext cx="10073520" cy="806760"/>
          </a:xfrm>
          <a:prstGeom prst="rect">
            <a:avLst/>
          </a:prstGeom>
          <a:gradFill rotWithShape="0">
            <a:gsLst>
              <a:gs pos="0">
                <a:srgbClr val="81D41A"/>
              </a:gs>
              <a:gs pos="100000">
                <a:srgbClr val="00A933"/>
              </a:gs>
            </a:gsLst>
            <a:path path="circle">
              <a:fillToRect l="50000" r="50000" b="100000"/>
            </a:path>
          </a:gradFill>
          <a:ln w="18000">
            <a:solidFill>
              <a:srgbClr val="00A933"/>
            </a:solidFill>
            <a:round/>
          </a:ln>
        </p:spPr>
        <p:style>
          <a:lnRef idx="0">
            <a:scrgbClr r="0" g="0" b="0"/>
          </a:lnRef>
          <a:fillRef idx="0">
            <a:scrgbClr r="0" g="0" b="0"/>
          </a:fillRef>
          <a:effectRef idx="0">
            <a:scrgbClr r="0" g="0" b="0"/>
          </a:effectRef>
          <a:fontRef idx="minor"/>
        </p:style>
      </p:sp>
      <p:sp>
        <p:nvSpPr>
          <p:cNvPr id="81" name="CustomShape 2"/>
          <p:cNvSpPr/>
          <p:nvPr/>
        </p:nvSpPr>
        <p:spPr>
          <a:xfrm>
            <a:off x="449640" y="1079640"/>
            <a:ext cx="9083880" cy="3956400"/>
          </a:xfrm>
          <a:custGeom>
            <a:avLst/>
            <a:gdLst/>
            <a:ahLst/>
            <a:cxnLst/>
            <a:rect l="l" t="t" r="r" b="b"/>
            <a:pathLst>
              <a:path w="25244" h="11001">
                <a:moveTo>
                  <a:pt x="313" y="0"/>
                </a:moveTo>
                <a:lnTo>
                  <a:pt x="313" y="0"/>
                </a:lnTo>
                <a:cubicBezTo>
                  <a:pt x="258" y="0"/>
                  <a:pt x="204" y="14"/>
                  <a:pt x="157" y="42"/>
                </a:cubicBezTo>
                <a:cubicBezTo>
                  <a:pt x="109" y="70"/>
                  <a:pt x="70" y="109"/>
                  <a:pt x="42" y="157"/>
                </a:cubicBezTo>
                <a:cubicBezTo>
                  <a:pt x="14" y="204"/>
                  <a:pt x="0" y="258"/>
                  <a:pt x="0" y="313"/>
                </a:cubicBezTo>
                <a:lnTo>
                  <a:pt x="0" y="10686"/>
                </a:lnTo>
                <a:lnTo>
                  <a:pt x="0" y="10687"/>
                </a:lnTo>
                <a:cubicBezTo>
                  <a:pt x="0" y="10742"/>
                  <a:pt x="14" y="10796"/>
                  <a:pt x="42" y="10843"/>
                </a:cubicBezTo>
                <a:cubicBezTo>
                  <a:pt x="70" y="10891"/>
                  <a:pt x="109" y="10930"/>
                  <a:pt x="157" y="10958"/>
                </a:cubicBezTo>
                <a:cubicBezTo>
                  <a:pt x="204" y="10986"/>
                  <a:pt x="258" y="11000"/>
                  <a:pt x="313" y="11000"/>
                </a:cubicBezTo>
                <a:lnTo>
                  <a:pt x="24929" y="11000"/>
                </a:lnTo>
                <a:lnTo>
                  <a:pt x="24930" y="11000"/>
                </a:lnTo>
                <a:cubicBezTo>
                  <a:pt x="24985" y="11000"/>
                  <a:pt x="25039" y="10986"/>
                  <a:pt x="25086" y="10958"/>
                </a:cubicBezTo>
                <a:cubicBezTo>
                  <a:pt x="25134" y="10930"/>
                  <a:pt x="25173" y="10891"/>
                  <a:pt x="25201" y="10843"/>
                </a:cubicBezTo>
                <a:cubicBezTo>
                  <a:pt x="25229" y="10796"/>
                  <a:pt x="25243" y="10742"/>
                  <a:pt x="25243" y="10687"/>
                </a:cubicBezTo>
                <a:lnTo>
                  <a:pt x="25243" y="313"/>
                </a:lnTo>
                <a:lnTo>
                  <a:pt x="25243" y="313"/>
                </a:lnTo>
                <a:lnTo>
                  <a:pt x="25243" y="313"/>
                </a:lnTo>
                <a:cubicBezTo>
                  <a:pt x="25243" y="258"/>
                  <a:pt x="25229" y="204"/>
                  <a:pt x="25201" y="157"/>
                </a:cubicBezTo>
                <a:cubicBezTo>
                  <a:pt x="25173" y="109"/>
                  <a:pt x="25134" y="70"/>
                  <a:pt x="25086" y="42"/>
                </a:cubicBezTo>
                <a:cubicBezTo>
                  <a:pt x="25039" y="14"/>
                  <a:pt x="24985" y="0"/>
                  <a:pt x="24930" y="0"/>
                </a:cubicBezTo>
                <a:lnTo>
                  <a:pt x="313" y="0"/>
                </a:lnTo>
              </a:path>
            </a:pathLst>
          </a:custGeom>
          <a:solidFill>
            <a:srgbClr val="FFFFFF"/>
          </a:solidFill>
          <a:ln w="18000">
            <a:solidFill>
              <a:srgbClr val="B2B2B2"/>
            </a:solidFill>
            <a:round/>
          </a:ln>
        </p:spPr>
        <p:style>
          <a:lnRef idx="0">
            <a:scrgbClr r="0" g="0" b="0"/>
          </a:lnRef>
          <a:fillRef idx="0">
            <a:scrgbClr r="0" g="0" b="0"/>
          </a:fillRef>
          <a:effectRef idx="0">
            <a:scrgbClr r="0" g="0" b="0"/>
          </a:effectRef>
          <a:fontRef idx="minor"/>
        </p:style>
      </p:sp>
      <p:sp>
        <p:nvSpPr>
          <p:cNvPr id="82" name="PlaceHolder 3"/>
          <p:cNvSpPr>
            <a:spLocks noGrp="1"/>
          </p:cNvSpPr>
          <p:nvPr>
            <p:ph type="title"/>
          </p:nvPr>
        </p:nvSpPr>
        <p:spPr>
          <a:xfrm>
            <a:off x="503640" y="226080"/>
            <a:ext cx="9069120" cy="94608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83" name="PlaceHolder 4"/>
          <p:cNvSpPr>
            <a:spLocks noGrp="1"/>
          </p:cNvSpPr>
          <p:nvPr>
            <p:ph type="body"/>
          </p:nvPr>
        </p:nvSpPr>
        <p:spPr>
          <a:xfrm>
            <a:off x="503640" y="1326240"/>
            <a:ext cx="9069120" cy="32875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120" name="CustomShape 1"/>
          <p:cNvSpPr/>
          <p:nvPr/>
        </p:nvSpPr>
        <p:spPr>
          <a:xfrm>
            <a:off x="360" y="360"/>
            <a:ext cx="10073520" cy="806760"/>
          </a:xfrm>
          <a:prstGeom prst="rect">
            <a:avLst/>
          </a:prstGeom>
          <a:gradFill rotWithShape="0">
            <a:gsLst>
              <a:gs pos="0">
                <a:srgbClr val="81D41A"/>
              </a:gs>
              <a:gs pos="100000">
                <a:srgbClr val="00A933"/>
              </a:gs>
            </a:gsLst>
            <a:path path="circle">
              <a:fillToRect l="50000" r="50000" b="100000"/>
            </a:path>
          </a:gradFill>
          <a:ln w="18000">
            <a:solidFill>
              <a:srgbClr val="00A933"/>
            </a:solidFill>
            <a:round/>
          </a:ln>
        </p:spPr>
        <p:style>
          <a:lnRef idx="0">
            <a:scrgbClr r="0" g="0" b="0"/>
          </a:lnRef>
          <a:fillRef idx="0">
            <a:scrgbClr r="0" g="0" b="0"/>
          </a:fillRef>
          <a:effectRef idx="0">
            <a:scrgbClr r="0" g="0" b="0"/>
          </a:effectRef>
          <a:fontRef idx="minor"/>
        </p:style>
      </p:sp>
      <p:sp>
        <p:nvSpPr>
          <p:cNvPr id="121" name="PlaceHolder 2"/>
          <p:cNvSpPr>
            <a:spLocks noGrp="1"/>
          </p:cNvSpPr>
          <p:nvPr>
            <p:ph type="title"/>
          </p:nvPr>
        </p:nvSpPr>
        <p:spPr>
          <a:xfrm>
            <a:off x="449640" y="89640"/>
            <a:ext cx="9083880" cy="626760"/>
          </a:xfrm>
          <a:prstGeom prst="rect">
            <a:avLst/>
          </a:prstGeom>
        </p:spPr>
        <p:txBody>
          <a:bodyPr lIns="0" tIns="0" rIns="0" bIns="0" anchor="ctr">
            <a:noAutofit/>
          </a:bodyPr>
          <a:lstStyle/>
          <a:p>
            <a:r>
              <a:rPr lang="en-US" sz="1800" b="0" strike="noStrike" spc="-1">
                <a:latin typeface="Arial"/>
              </a:rPr>
              <a:t>Click to edit the title text format</a:t>
            </a:r>
          </a:p>
        </p:txBody>
      </p:sp>
      <p:sp>
        <p:nvSpPr>
          <p:cNvPr id="122" name="PlaceHolder 3"/>
          <p:cNvSpPr>
            <a:spLocks noGrp="1"/>
          </p:cNvSpPr>
          <p:nvPr>
            <p:ph type="body"/>
          </p:nvPr>
        </p:nvSpPr>
        <p:spPr>
          <a:xfrm>
            <a:off x="503640" y="1326240"/>
            <a:ext cx="9069120" cy="328752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DC"/>
        </a:solidFill>
        <a:effectLst/>
      </p:bgPr>
    </p:bg>
    <p:spTree>
      <p:nvGrpSpPr>
        <p:cNvPr id="1" name=""/>
        <p:cNvGrpSpPr/>
        <p:nvPr/>
      </p:nvGrpSpPr>
      <p:grpSpPr>
        <a:xfrm>
          <a:off x="0" y="0"/>
          <a:ext cx="0" cy="0"/>
          <a:chOff x="0" y="0"/>
          <a:chExt cx="0" cy="0"/>
        </a:xfrm>
      </p:grpSpPr>
      <p:pic>
        <p:nvPicPr>
          <p:cNvPr id="165" name="Picture 164"/>
          <p:cNvPicPr/>
          <p:nvPr/>
        </p:nvPicPr>
        <p:blipFill rotWithShape="1">
          <a:blip r:embed="rId3"/>
          <a:srcRect l="8887"/>
          <a:stretch/>
        </p:blipFill>
        <p:spPr>
          <a:xfrm>
            <a:off x="2482091" y="721743"/>
            <a:ext cx="5113268" cy="4712760"/>
          </a:xfrm>
          <a:prstGeom prst="rect">
            <a:avLst/>
          </a:prstGeom>
          <a:ln w="0">
            <a:noFill/>
          </a:ln>
        </p:spPr>
      </p:pic>
      <p:sp>
        <p:nvSpPr>
          <p:cNvPr id="166" name="CustomShape 1"/>
          <p:cNvSpPr/>
          <p:nvPr/>
        </p:nvSpPr>
        <p:spPr>
          <a:xfrm>
            <a:off x="496080" y="157033"/>
            <a:ext cx="9083880" cy="12481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US" sz="4400" b="0" strike="noStrike" spc="-1" dirty="0">
                <a:solidFill>
                  <a:srgbClr val="000000"/>
                </a:solidFill>
                <a:latin typeface="Arial"/>
                <a:ea typeface="DejaVu Sans"/>
              </a:rPr>
              <a:t>Our Common Home  </a:t>
            </a:r>
            <a:r>
              <a:rPr dirty="0"/>
              <a:t/>
            </a:r>
            <a:br>
              <a:rPr dirty="0"/>
            </a:br>
            <a:r>
              <a:rPr lang="en-US" sz="4400" b="0" strike="noStrike" spc="-1" dirty="0">
                <a:solidFill>
                  <a:schemeClr val="bg1"/>
                </a:solidFill>
                <a:latin typeface="Arial"/>
                <a:ea typeface="DejaVu Sans"/>
              </a:rPr>
              <a:t>– a </a:t>
            </a:r>
            <a:r>
              <a:rPr lang="en-US" sz="4400" b="0" strike="noStrike" spc="-1" dirty="0" smtClean="0">
                <a:solidFill>
                  <a:schemeClr val="bg1"/>
                </a:solidFill>
                <a:latin typeface="Arial"/>
                <a:ea typeface="DejaVu Sans"/>
              </a:rPr>
              <a:t>Crash </a:t>
            </a:r>
            <a:r>
              <a:rPr lang="en-US" sz="4400" spc="-1" dirty="0">
                <a:solidFill>
                  <a:schemeClr val="bg1"/>
                </a:solidFill>
                <a:latin typeface="Arial"/>
                <a:ea typeface="DejaVu Sans"/>
              </a:rPr>
              <a:t>C</a:t>
            </a:r>
            <a:r>
              <a:rPr lang="en-US" sz="4400" b="0" strike="noStrike" spc="-1" dirty="0" smtClean="0">
                <a:solidFill>
                  <a:schemeClr val="bg1"/>
                </a:solidFill>
                <a:latin typeface="Arial"/>
                <a:ea typeface="DejaVu Sans"/>
              </a:rPr>
              <a:t>ourse</a:t>
            </a:r>
            <a:endParaRPr lang="en-US" sz="4400" b="0" strike="noStrike" spc="-1" dirty="0">
              <a:solidFill>
                <a:schemeClr val="bg1"/>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DC"/>
        </a:solidFill>
        <a:effectLst/>
      </p:bgPr>
    </p:bg>
    <p:spTree>
      <p:nvGrpSpPr>
        <p:cNvPr id="1" name=""/>
        <p:cNvGrpSpPr/>
        <p:nvPr/>
      </p:nvGrpSpPr>
      <p:grpSpPr>
        <a:xfrm>
          <a:off x="0" y="0"/>
          <a:ext cx="0" cy="0"/>
          <a:chOff x="0" y="0"/>
          <a:chExt cx="0" cy="0"/>
        </a:xfrm>
      </p:grpSpPr>
      <p:sp>
        <p:nvSpPr>
          <p:cNvPr id="186" name="CustomShape 1"/>
          <p:cNvSpPr/>
          <p:nvPr/>
        </p:nvSpPr>
        <p:spPr>
          <a:xfrm>
            <a:off x="457200" y="117720"/>
            <a:ext cx="9083880" cy="7941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US" sz="4400" b="0" strike="noStrike" spc="-1">
                <a:solidFill>
                  <a:srgbClr val="000000"/>
                </a:solidFill>
                <a:latin typeface="Arial"/>
                <a:ea typeface="DejaVu Sans"/>
              </a:rPr>
              <a:t> </a:t>
            </a:r>
            <a:endParaRPr lang="en-US" sz="4400" b="0" strike="noStrike" spc="-1">
              <a:latin typeface="Arial"/>
            </a:endParaRPr>
          </a:p>
        </p:txBody>
      </p:sp>
      <p:sp>
        <p:nvSpPr>
          <p:cNvPr id="188" name="CustomShape 3"/>
          <p:cNvSpPr/>
          <p:nvPr/>
        </p:nvSpPr>
        <p:spPr>
          <a:xfrm>
            <a:off x="457200" y="-220680"/>
            <a:ext cx="9083880" cy="1247760"/>
          </a:xfrm>
          <a:prstGeom prst="rect">
            <a:avLst/>
          </a:prstGeom>
          <a:noFill/>
          <a:ln w="0">
            <a:noFill/>
          </a:ln>
          <a:effectLst>
            <a:outerShdw dist="53966" dir="18900000">
              <a:srgbClr val="009933"/>
            </a:outerShdw>
          </a:effectLst>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t/>
            </a:r>
            <a:br/>
            <a:endParaRPr lang="en-US" sz="1800" b="0" strike="noStrike" spc="-1">
              <a:latin typeface="Arial"/>
            </a:endParaRPr>
          </a:p>
        </p:txBody>
      </p:sp>
      <p:sp>
        <p:nvSpPr>
          <p:cNvPr id="189" name="CustomShape 4"/>
          <p:cNvSpPr/>
          <p:nvPr/>
        </p:nvSpPr>
        <p:spPr>
          <a:xfrm>
            <a:off x="449640" y="89640"/>
            <a:ext cx="9083880" cy="626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US" sz="4400" b="0" strike="noStrike" spc="-1">
                <a:solidFill>
                  <a:srgbClr val="000000"/>
                </a:solidFill>
                <a:latin typeface="Arial"/>
                <a:ea typeface="DejaVu Sans"/>
              </a:rPr>
              <a:t>Days for Action</a:t>
            </a:r>
            <a:endParaRPr lang="en-US" sz="4400" b="0" strike="noStrike" spc="-1">
              <a:latin typeface="Arial"/>
            </a:endParaRPr>
          </a:p>
        </p:txBody>
      </p:sp>
      <p:sp>
        <p:nvSpPr>
          <p:cNvPr id="7" name="CustomShape 2">
            <a:extLst>
              <a:ext uri="{FF2B5EF4-FFF2-40B4-BE49-F238E27FC236}">
                <a16:creationId xmlns:a16="http://schemas.microsoft.com/office/drawing/2014/main" xmlns="" id="{78CEE256-8FA3-4B48-BFE8-04D665F869A5}"/>
              </a:ext>
            </a:extLst>
          </p:cNvPr>
          <p:cNvSpPr/>
          <p:nvPr/>
        </p:nvSpPr>
        <p:spPr>
          <a:xfrm>
            <a:off x="1443666" y="1337400"/>
            <a:ext cx="6152397" cy="3883320"/>
          </a:xfrm>
          <a:prstGeom prst="rect">
            <a:avLst/>
          </a:prstGeom>
          <a:gradFill rotWithShape="0">
            <a:gsLst>
              <a:gs pos="0">
                <a:srgbClr val="FDFDDC"/>
              </a:gs>
              <a:gs pos="100000">
                <a:srgbClr val="FDFDDC">
                  <a:alpha val="0"/>
                </a:srgbClr>
              </a:gs>
            </a:gsLst>
            <a:lin ang="5400000"/>
          </a:gradFill>
          <a:ln w="0">
            <a:noFill/>
          </a:ln>
        </p:spPr>
        <p:style>
          <a:lnRef idx="0">
            <a:scrgbClr r="0" g="0" b="0"/>
          </a:lnRef>
          <a:fillRef idx="0">
            <a:scrgbClr r="0" g="0" b="0"/>
          </a:fillRef>
          <a:effectRef idx="0">
            <a:scrgbClr r="0" g="0" b="0"/>
          </a:effectRef>
          <a:fontRef idx="minor"/>
        </p:style>
        <p:txBody>
          <a:bodyPr lIns="0" tIns="0" rIns="0" bIns="0">
            <a:noAutofit/>
          </a:bodyPr>
          <a:lstStyle/>
          <a:p>
            <a:pPr marL="285750" indent="-285750">
              <a:lnSpc>
                <a:spcPct val="100000"/>
              </a:lnSpc>
              <a:spcBef>
                <a:spcPts val="1414"/>
              </a:spcBef>
              <a:buFont typeface="Arial" panose="020B0604020202020204" pitchFamily="34" charset="0"/>
              <a:buChar char="•"/>
            </a:pPr>
            <a:r>
              <a:rPr lang="en-US" sz="2000" b="0" strike="noStrike" spc="-1" dirty="0" smtClean="0">
                <a:solidFill>
                  <a:srgbClr val="000000"/>
                </a:solidFill>
                <a:latin typeface="Arial"/>
                <a:ea typeface="DejaVu Sans"/>
              </a:rPr>
              <a:t>March 22:</a:t>
            </a:r>
            <a:endParaRPr lang="en-US" sz="2000" spc="-1" dirty="0">
              <a:solidFill>
                <a:srgbClr val="000000"/>
              </a:solidFill>
              <a:latin typeface="Arial"/>
              <a:ea typeface="DejaVu Sans"/>
            </a:endParaRPr>
          </a:p>
          <a:p>
            <a:pPr marL="285750" indent="-285750">
              <a:lnSpc>
                <a:spcPct val="100000"/>
              </a:lnSpc>
              <a:spcBef>
                <a:spcPts val="1414"/>
              </a:spcBef>
              <a:buFont typeface="Arial" panose="020B0604020202020204" pitchFamily="34" charset="0"/>
              <a:buChar char="•"/>
            </a:pPr>
            <a:r>
              <a:rPr lang="en-US" sz="2000" b="0" strike="noStrike" spc="-1" dirty="0" smtClean="0">
                <a:solidFill>
                  <a:srgbClr val="000000"/>
                </a:solidFill>
                <a:latin typeface="Arial"/>
                <a:ea typeface="DejaVu Sans"/>
              </a:rPr>
              <a:t>April 22:</a:t>
            </a:r>
            <a:endParaRPr lang="en-US" sz="2000" spc="-1" dirty="0">
              <a:solidFill>
                <a:srgbClr val="000000"/>
              </a:solidFill>
              <a:latin typeface="Arial"/>
              <a:ea typeface="DejaVu Sans"/>
            </a:endParaRPr>
          </a:p>
          <a:p>
            <a:pPr marL="285750" indent="-285750">
              <a:lnSpc>
                <a:spcPct val="100000"/>
              </a:lnSpc>
              <a:spcBef>
                <a:spcPts val="1414"/>
              </a:spcBef>
              <a:buFont typeface="Arial" panose="020B0604020202020204" pitchFamily="34" charset="0"/>
              <a:buChar char="•"/>
            </a:pPr>
            <a:r>
              <a:rPr lang="en-US" sz="2000" b="0" strike="noStrike" spc="-1" dirty="0" smtClean="0">
                <a:solidFill>
                  <a:srgbClr val="000000"/>
                </a:solidFill>
                <a:latin typeface="Arial"/>
                <a:ea typeface="DejaVu Sans"/>
              </a:rPr>
              <a:t>June 8:</a:t>
            </a:r>
            <a:endParaRPr lang="en-US" sz="2000" spc="-1" dirty="0">
              <a:solidFill>
                <a:srgbClr val="000000"/>
              </a:solidFill>
              <a:latin typeface="Arial"/>
              <a:ea typeface="DejaVu Sans"/>
            </a:endParaRPr>
          </a:p>
          <a:p>
            <a:pPr marL="285750" indent="-285750">
              <a:lnSpc>
                <a:spcPct val="100000"/>
              </a:lnSpc>
              <a:spcBef>
                <a:spcPts val="1414"/>
              </a:spcBef>
              <a:buFont typeface="Arial" panose="020B0604020202020204" pitchFamily="34" charset="0"/>
              <a:buChar char="•"/>
            </a:pPr>
            <a:r>
              <a:rPr lang="en-US" sz="2000" b="0" strike="noStrike" spc="-1" dirty="0" smtClean="0">
                <a:solidFill>
                  <a:srgbClr val="000000"/>
                </a:solidFill>
                <a:latin typeface="Arial"/>
                <a:ea typeface="DejaVu Sans"/>
              </a:rPr>
              <a:t>September 1:</a:t>
            </a:r>
            <a:r>
              <a:rPr lang="en-US" sz="2000" spc="-1" dirty="0">
                <a:solidFill>
                  <a:srgbClr val="000000"/>
                </a:solidFill>
                <a:latin typeface="Arial"/>
                <a:ea typeface="DejaVu Sans"/>
              </a:rPr>
              <a:t/>
            </a:r>
            <a:br>
              <a:rPr lang="en-US" sz="2000" spc="-1" dirty="0">
                <a:solidFill>
                  <a:srgbClr val="000000"/>
                </a:solidFill>
                <a:latin typeface="Arial"/>
                <a:ea typeface="DejaVu Sans"/>
              </a:rPr>
            </a:br>
            <a:endParaRPr lang="en-US" sz="2000" b="0" strike="noStrike" spc="-1" dirty="0" smtClean="0">
              <a:solidFill>
                <a:srgbClr val="000000"/>
              </a:solidFill>
              <a:latin typeface="Arial"/>
              <a:ea typeface="DejaVu Sans"/>
            </a:endParaRPr>
          </a:p>
          <a:p>
            <a:pPr marL="285750" indent="-285750">
              <a:lnSpc>
                <a:spcPct val="100000"/>
              </a:lnSpc>
              <a:spcBef>
                <a:spcPts val="1414"/>
              </a:spcBef>
              <a:buFont typeface="Arial" panose="020B0604020202020204" pitchFamily="34" charset="0"/>
              <a:buChar char="•"/>
            </a:pPr>
            <a:r>
              <a:rPr lang="en-US" sz="2000" b="0" strike="noStrike" spc="-1" dirty="0" smtClean="0">
                <a:solidFill>
                  <a:srgbClr val="000000"/>
                </a:solidFill>
                <a:latin typeface="Arial"/>
                <a:ea typeface="DejaVu Sans"/>
              </a:rPr>
              <a:t>October 4:</a:t>
            </a:r>
            <a:br>
              <a:rPr lang="en-US" sz="2000" b="0" strike="noStrike" spc="-1" dirty="0" smtClean="0">
                <a:solidFill>
                  <a:srgbClr val="000000"/>
                </a:solidFill>
                <a:latin typeface="Arial"/>
                <a:ea typeface="DejaVu Sans"/>
              </a:rPr>
            </a:br>
            <a:endParaRPr lang="en-US" sz="2000" b="0" strike="noStrike" spc="-1" dirty="0" smtClean="0">
              <a:solidFill>
                <a:srgbClr val="000000"/>
              </a:solidFill>
              <a:latin typeface="Arial"/>
              <a:ea typeface="DejaVu Sans"/>
            </a:endParaRPr>
          </a:p>
          <a:p>
            <a:pPr marL="285750" indent="-285750">
              <a:lnSpc>
                <a:spcPct val="100000"/>
              </a:lnSpc>
              <a:spcBef>
                <a:spcPts val="1414"/>
              </a:spcBef>
              <a:buFont typeface="Arial" panose="020B0604020202020204" pitchFamily="34" charset="0"/>
              <a:buChar char="•"/>
            </a:pPr>
            <a:r>
              <a:rPr lang="en-US" sz="2000" spc="-1" dirty="0" smtClean="0">
                <a:solidFill>
                  <a:srgbClr val="000000"/>
                </a:solidFill>
                <a:latin typeface="Arial"/>
                <a:ea typeface="DejaVu Sans"/>
              </a:rPr>
              <a:t>October 16:</a:t>
            </a:r>
            <a:endParaRPr lang="en-US" sz="2000" b="0" strike="noStrike" spc="-1" dirty="0" smtClean="0">
              <a:solidFill>
                <a:srgbClr val="000000"/>
              </a:solidFill>
              <a:latin typeface="Arial"/>
              <a:ea typeface="DejaVu Sans"/>
            </a:endParaRPr>
          </a:p>
          <a:p>
            <a:pPr marL="432000" indent="-321120">
              <a:lnSpc>
                <a:spcPct val="100000"/>
              </a:lnSpc>
              <a:spcBef>
                <a:spcPts val="1414"/>
              </a:spcBef>
              <a:buClr>
                <a:srgbClr val="000000"/>
              </a:buClr>
              <a:buSzPct val="45000"/>
              <a:buFont typeface="Wingdings" charset="2"/>
              <a:buChar char=""/>
            </a:pPr>
            <a:endParaRPr lang="en-US" sz="2000" b="0" strike="noStrike" spc="-1" dirty="0" smtClean="0">
              <a:solidFill>
                <a:srgbClr val="000000"/>
              </a:solidFill>
              <a:latin typeface="Arial"/>
              <a:ea typeface="DejaVu Sans"/>
            </a:endParaRPr>
          </a:p>
        </p:txBody>
      </p:sp>
      <p:sp>
        <p:nvSpPr>
          <p:cNvPr id="6" name="CustomShape 2">
            <a:extLst>
              <a:ext uri="{FF2B5EF4-FFF2-40B4-BE49-F238E27FC236}">
                <a16:creationId xmlns:a16="http://schemas.microsoft.com/office/drawing/2014/main" xmlns="" id="{78CEE256-8FA3-4B48-BFE8-04D665F869A5}"/>
              </a:ext>
            </a:extLst>
          </p:cNvPr>
          <p:cNvSpPr/>
          <p:nvPr/>
        </p:nvSpPr>
        <p:spPr>
          <a:xfrm>
            <a:off x="3657094" y="1322146"/>
            <a:ext cx="6152397" cy="3883320"/>
          </a:xfrm>
          <a:prstGeom prst="rect">
            <a:avLst/>
          </a:prstGeom>
          <a:gradFill rotWithShape="0">
            <a:gsLst>
              <a:gs pos="0">
                <a:srgbClr val="FDFDDC"/>
              </a:gs>
              <a:gs pos="100000">
                <a:srgbClr val="FDFDDC">
                  <a:alpha val="0"/>
                </a:srgbClr>
              </a:gs>
            </a:gsLst>
            <a:lin ang="5400000"/>
          </a:gradFill>
          <a:ln w="0">
            <a:noFill/>
          </a:ln>
        </p:spPr>
        <p:style>
          <a:lnRef idx="0">
            <a:scrgbClr r="0" g="0" b="0"/>
          </a:lnRef>
          <a:fillRef idx="0">
            <a:scrgbClr r="0" g="0" b="0"/>
          </a:fillRef>
          <a:effectRef idx="0">
            <a:scrgbClr r="0" g="0" b="0"/>
          </a:effectRef>
          <a:fontRef idx="minor"/>
        </p:style>
        <p:txBody>
          <a:bodyPr lIns="0" tIns="0" rIns="0" bIns="0">
            <a:normAutofit fontScale="93000"/>
          </a:bodyPr>
          <a:lstStyle/>
          <a:p>
            <a:pPr>
              <a:spcBef>
                <a:spcPts val="1414"/>
              </a:spcBef>
            </a:pPr>
            <a:r>
              <a:rPr lang="en-US" sz="2200" b="0" strike="noStrike" spc="-1" dirty="0" smtClean="0">
                <a:solidFill>
                  <a:srgbClr val="000000"/>
                </a:solidFill>
                <a:latin typeface="Arial"/>
                <a:ea typeface="DejaVu Sans"/>
              </a:rPr>
              <a:t>World </a:t>
            </a:r>
            <a:r>
              <a:rPr lang="en-US" sz="2200" b="0" strike="noStrike" spc="-1" dirty="0">
                <a:solidFill>
                  <a:srgbClr val="000000"/>
                </a:solidFill>
                <a:latin typeface="Arial"/>
                <a:ea typeface="DejaVu Sans"/>
              </a:rPr>
              <a:t>Water </a:t>
            </a:r>
            <a:r>
              <a:rPr lang="en-US" sz="2200" b="0" strike="noStrike" spc="-1" dirty="0" smtClean="0">
                <a:solidFill>
                  <a:srgbClr val="000000"/>
                </a:solidFill>
                <a:latin typeface="Arial"/>
                <a:ea typeface="DejaVu Sans"/>
              </a:rPr>
              <a:t>Day</a:t>
            </a:r>
          </a:p>
          <a:p>
            <a:pPr>
              <a:spcBef>
                <a:spcPts val="1414"/>
              </a:spcBef>
            </a:pPr>
            <a:r>
              <a:rPr lang="en-US" sz="2200" b="0" strike="noStrike" spc="-1" dirty="0" smtClean="0">
                <a:solidFill>
                  <a:srgbClr val="000000"/>
                </a:solidFill>
                <a:latin typeface="Arial"/>
                <a:ea typeface="DejaVu Sans"/>
              </a:rPr>
              <a:t>Earth Day</a:t>
            </a:r>
            <a:endParaRPr lang="en-US" sz="2200" spc="-1" dirty="0">
              <a:latin typeface="Arial"/>
            </a:endParaRPr>
          </a:p>
          <a:p>
            <a:pPr>
              <a:spcBef>
                <a:spcPts val="1414"/>
              </a:spcBef>
            </a:pPr>
            <a:r>
              <a:rPr lang="en-US" sz="2200" b="0" strike="noStrike" spc="-1" dirty="0" smtClean="0">
                <a:solidFill>
                  <a:srgbClr val="000000"/>
                </a:solidFill>
                <a:latin typeface="Arial"/>
                <a:ea typeface="DejaVu Sans"/>
              </a:rPr>
              <a:t>World </a:t>
            </a:r>
            <a:r>
              <a:rPr lang="en-US" sz="2200" b="0" strike="noStrike" spc="-1" dirty="0">
                <a:solidFill>
                  <a:srgbClr val="000000"/>
                </a:solidFill>
                <a:latin typeface="Arial"/>
                <a:ea typeface="DejaVu Sans"/>
              </a:rPr>
              <a:t>Oceans </a:t>
            </a:r>
            <a:r>
              <a:rPr lang="en-US" sz="2200" b="0" strike="noStrike" spc="-1" dirty="0" smtClean="0">
                <a:solidFill>
                  <a:srgbClr val="000000"/>
                </a:solidFill>
                <a:latin typeface="Arial"/>
                <a:ea typeface="DejaVu Sans"/>
              </a:rPr>
              <a:t>Day</a:t>
            </a:r>
          </a:p>
          <a:p>
            <a:pPr>
              <a:spcBef>
                <a:spcPts val="1414"/>
              </a:spcBef>
            </a:pPr>
            <a:r>
              <a:rPr lang="en-US" sz="2200" b="0" strike="noStrike" spc="-1" dirty="0" smtClean="0">
                <a:solidFill>
                  <a:srgbClr val="000000"/>
                </a:solidFill>
                <a:latin typeface="Arial"/>
                <a:ea typeface="DejaVu Sans"/>
              </a:rPr>
              <a:t>World </a:t>
            </a:r>
            <a:r>
              <a:rPr lang="en-US" sz="2200" b="0" strike="noStrike" spc="-1" dirty="0">
                <a:solidFill>
                  <a:srgbClr val="000000"/>
                </a:solidFill>
                <a:latin typeface="Arial"/>
                <a:ea typeface="DejaVu Sans"/>
              </a:rPr>
              <a:t>Day of Prayer for </a:t>
            </a:r>
            <a:r>
              <a:rPr lang="en-US" sz="2200" b="0" strike="noStrike" spc="-1" dirty="0" smtClean="0">
                <a:solidFill>
                  <a:srgbClr val="000000"/>
                </a:solidFill>
                <a:latin typeface="Arial"/>
                <a:ea typeface="DejaVu Sans"/>
              </a:rPr>
              <a:t>the Care of Creation and </a:t>
            </a:r>
            <a:r>
              <a:rPr lang="en-US" sz="2200" b="0" strike="noStrike" spc="-1" dirty="0">
                <a:solidFill>
                  <a:srgbClr val="000000"/>
                </a:solidFill>
                <a:latin typeface="Arial"/>
                <a:ea typeface="DejaVu Sans"/>
              </a:rPr>
              <a:t>start of </a:t>
            </a:r>
            <a:r>
              <a:rPr lang="en-US" sz="2200" b="0" strike="noStrike" spc="-1" dirty="0" smtClean="0">
                <a:solidFill>
                  <a:srgbClr val="000000"/>
                </a:solidFill>
                <a:latin typeface="Arial"/>
                <a:ea typeface="DejaVu Sans"/>
              </a:rPr>
              <a:t>the Season of Creation</a:t>
            </a:r>
            <a:endParaRPr lang="en-US" sz="2200" spc="-1" dirty="0">
              <a:latin typeface="Arial"/>
            </a:endParaRPr>
          </a:p>
          <a:p>
            <a:pPr>
              <a:spcBef>
                <a:spcPts val="1414"/>
              </a:spcBef>
            </a:pPr>
            <a:r>
              <a:rPr lang="en-US" sz="2200" b="0" strike="noStrike" spc="-1" dirty="0" smtClean="0">
                <a:solidFill>
                  <a:srgbClr val="000000"/>
                </a:solidFill>
                <a:latin typeface="Arial"/>
                <a:ea typeface="DejaVu Sans"/>
              </a:rPr>
              <a:t>Feast of St. Francis of Assisi and </a:t>
            </a:r>
            <a:r>
              <a:rPr lang="en-US" sz="2200" b="0" strike="noStrike" spc="-1" dirty="0">
                <a:solidFill>
                  <a:srgbClr val="000000"/>
                </a:solidFill>
                <a:latin typeface="Arial"/>
                <a:ea typeface="DejaVu Sans"/>
              </a:rPr>
              <a:t>close of Season of </a:t>
            </a:r>
            <a:r>
              <a:rPr lang="en-US" sz="2200" b="0" strike="noStrike" spc="-1" dirty="0" smtClean="0">
                <a:solidFill>
                  <a:srgbClr val="000000"/>
                </a:solidFill>
                <a:latin typeface="Arial"/>
                <a:ea typeface="DejaVu Sans"/>
              </a:rPr>
              <a:t>Creation</a:t>
            </a:r>
          </a:p>
          <a:p>
            <a:pPr>
              <a:spcBef>
                <a:spcPts val="1414"/>
              </a:spcBef>
            </a:pPr>
            <a:r>
              <a:rPr lang="en-US" sz="2200" spc="-1" dirty="0" smtClean="0">
                <a:solidFill>
                  <a:srgbClr val="000000"/>
                </a:solidFill>
                <a:latin typeface="Arial"/>
              </a:rPr>
              <a:t>World Food Day</a:t>
            </a:r>
            <a:endParaRPr lang="en-US" sz="2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DC">
            <a:alpha val="49804"/>
          </a:srgbClr>
        </a:solidFill>
        <a:effectLst/>
      </p:bgPr>
    </p:bg>
    <p:spTree>
      <p:nvGrpSpPr>
        <p:cNvPr id="1" name=""/>
        <p:cNvGrpSpPr/>
        <p:nvPr/>
      </p:nvGrpSpPr>
      <p:grpSpPr>
        <a:xfrm>
          <a:off x="0" y="0"/>
          <a:ext cx="0" cy="0"/>
          <a:chOff x="0" y="0"/>
          <a:chExt cx="0" cy="0"/>
        </a:xfrm>
      </p:grpSpPr>
      <p:sp>
        <p:nvSpPr>
          <p:cNvPr id="192" name="CustomShape 1"/>
          <p:cNvSpPr/>
          <p:nvPr/>
        </p:nvSpPr>
        <p:spPr>
          <a:xfrm>
            <a:off x="449640" y="89640"/>
            <a:ext cx="9083880" cy="626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US" sz="4400" b="0" strike="noStrike" spc="-1">
                <a:solidFill>
                  <a:srgbClr val="000000"/>
                </a:solidFill>
                <a:latin typeface="Arial"/>
                <a:ea typeface="DejaVu Sans"/>
              </a:rPr>
              <a:t>Resources and Training</a:t>
            </a:r>
            <a:endParaRPr lang="en-US" sz="4400" b="0" strike="noStrike" spc="-1">
              <a:latin typeface="Arial"/>
            </a:endParaRPr>
          </a:p>
        </p:txBody>
      </p:sp>
      <p:sp>
        <p:nvSpPr>
          <p:cNvPr id="193" name="CustomShape 2"/>
          <p:cNvSpPr/>
          <p:nvPr/>
        </p:nvSpPr>
        <p:spPr>
          <a:xfrm>
            <a:off x="449640" y="1041840"/>
            <a:ext cx="9316152" cy="4078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342900" indent="-342900">
              <a:buFont typeface="Arial" panose="020B0604020202020204" pitchFamily="34" charset="0"/>
              <a:buChar char="•"/>
            </a:pPr>
            <a:r>
              <a:rPr lang="en-US" sz="2000" dirty="0"/>
              <a:t>Care for God’s Creation Report of Resources (cwl.ca</a:t>
            </a:r>
            <a:r>
              <a:rPr lang="en-US" sz="2000" dirty="0" smtClean="0"/>
              <a:t>)</a:t>
            </a:r>
          </a:p>
          <a:p>
            <a:pPr marL="342900" indent="-342900">
              <a:buFont typeface="Arial" panose="020B0604020202020204" pitchFamily="34" charset="0"/>
              <a:buChar char="•"/>
            </a:pPr>
            <a:endParaRPr lang="en-CA" sz="1000" dirty="0"/>
          </a:p>
          <a:p>
            <a:pPr marL="342900" indent="-342900">
              <a:buFont typeface="Arial" panose="020B0604020202020204" pitchFamily="34" charset="0"/>
              <a:buChar char="•"/>
            </a:pPr>
            <a:r>
              <a:rPr lang="en-US" sz="2000" strike="noStrike" spc="-1" dirty="0" smtClean="0">
                <a:latin typeface="+mj-lt"/>
                <a:ea typeface="DejaVu Sans"/>
              </a:rPr>
              <a:t>Take </a:t>
            </a:r>
            <a:r>
              <a:rPr lang="en-US" sz="2000" strike="noStrike" spc="-1" dirty="0">
                <a:latin typeface="+mj-lt"/>
                <a:ea typeface="DejaVu Sans"/>
              </a:rPr>
              <a:t>the </a:t>
            </a:r>
            <a:r>
              <a:rPr lang="en-US" sz="2000" i="1" strike="noStrike" spc="-1" dirty="0">
                <a:latin typeface="+mj-lt"/>
                <a:ea typeface="DejaVu Sans"/>
              </a:rPr>
              <a:t>Laudato Si’ </a:t>
            </a:r>
            <a:r>
              <a:rPr lang="en-US" sz="2000" strike="noStrike" spc="-1" dirty="0" smtClean="0">
                <a:latin typeface="+mj-lt"/>
                <a:ea typeface="DejaVu Sans"/>
              </a:rPr>
              <a:t>Pledge (</a:t>
            </a:r>
            <a:r>
              <a:rPr lang="en-US" sz="2000" strike="noStrike" spc="-1" dirty="0" smtClean="0">
                <a:uFillTx/>
                <a:latin typeface="+mj-lt"/>
                <a:ea typeface="DejaVu Sans"/>
              </a:rPr>
              <a:t>livelaudatosi.org/)</a:t>
            </a:r>
            <a:r>
              <a:rPr lang="en-US" sz="2000" strike="noStrike" spc="-1" dirty="0" smtClean="0">
                <a:latin typeface="+mj-lt"/>
                <a:ea typeface="DejaVu Sans"/>
              </a:rPr>
              <a:t> </a:t>
            </a:r>
          </a:p>
          <a:p>
            <a:pPr marL="342900" indent="-342900">
              <a:buFont typeface="Arial" panose="020B0604020202020204" pitchFamily="34" charset="0"/>
              <a:buChar char="•"/>
            </a:pPr>
            <a:endParaRPr lang="en-US" sz="1000" strike="noStrike" spc="-1" dirty="0">
              <a:latin typeface="+mj-lt"/>
            </a:endParaRPr>
          </a:p>
          <a:p>
            <a:pPr marL="342900" indent="-342900">
              <a:buFont typeface="Arial" panose="020B0604020202020204" pitchFamily="34" charset="0"/>
              <a:buChar char="•"/>
            </a:pPr>
            <a:r>
              <a:rPr lang="en-US" sz="2000" strike="noStrike" spc="-1" dirty="0" smtClean="0">
                <a:latin typeface="+mj-lt"/>
                <a:ea typeface="DejaVu Sans"/>
              </a:rPr>
              <a:t>Free </a:t>
            </a:r>
            <a:r>
              <a:rPr lang="en-US" sz="2000" i="1" strike="noStrike" spc="-1" dirty="0" smtClean="0">
                <a:latin typeface="+mj-lt"/>
                <a:ea typeface="DejaVu Sans"/>
              </a:rPr>
              <a:t>Laudato </a:t>
            </a:r>
            <a:r>
              <a:rPr lang="en-US" sz="2000" i="1" strike="noStrike" spc="-1" dirty="0">
                <a:latin typeface="+mj-lt"/>
                <a:ea typeface="DejaVu Sans"/>
              </a:rPr>
              <a:t>Si’</a:t>
            </a:r>
            <a:r>
              <a:rPr lang="en-US" sz="2000" strike="noStrike" spc="-1" dirty="0">
                <a:latin typeface="+mj-lt"/>
                <a:ea typeface="DejaVu Sans"/>
              </a:rPr>
              <a:t> </a:t>
            </a:r>
            <a:r>
              <a:rPr lang="en-US" sz="2000" strike="noStrike" spc="-1" dirty="0" smtClean="0">
                <a:latin typeface="+mj-lt"/>
                <a:ea typeface="DejaVu Sans"/>
              </a:rPr>
              <a:t>Animators Program (</a:t>
            </a:r>
            <a:r>
              <a:rPr lang="en-US" sz="2000" strike="noStrike" spc="-1" dirty="0" smtClean="0">
                <a:uFillTx/>
                <a:latin typeface="+mj-lt"/>
                <a:ea typeface="DejaVu Sans"/>
              </a:rPr>
              <a:t>laudatosianimators.org/)</a:t>
            </a:r>
          </a:p>
          <a:p>
            <a:pPr marL="342900" indent="-342900">
              <a:buFont typeface="Arial" panose="020B0604020202020204" pitchFamily="34" charset="0"/>
              <a:buChar char="•"/>
            </a:pPr>
            <a:endParaRPr lang="en-US" sz="1000" strike="noStrike" spc="-1" dirty="0">
              <a:latin typeface="+mj-lt"/>
            </a:endParaRPr>
          </a:p>
          <a:p>
            <a:pPr marL="342900" indent="-342900">
              <a:buFont typeface="Arial" panose="020B0604020202020204" pitchFamily="34" charset="0"/>
              <a:buChar char="•"/>
            </a:pPr>
            <a:r>
              <a:rPr lang="en-US" sz="2000" i="1" strike="noStrike" spc="-1" dirty="0" smtClean="0">
                <a:latin typeface="+mj-lt"/>
                <a:ea typeface="DejaVu Sans"/>
              </a:rPr>
              <a:t>Laudato </a:t>
            </a:r>
            <a:r>
              <a:rPr lang="en-US" sz="2000" i="1" strike="noStrike" spc="-1" dirty="0">
                <a:latin typeface="+mj-lt"/>
                <a:ea typeface="DejaVu Sans"/>
              </a:rPr>
              <a:t>Si’ </a:t>
            </a:r>
            <a:r>
              <a:rPr lang="en-US" sz="2000" strike="noStrike" spc="-1" dirty="0" smtClean="0">
                <a:latin typeface="+mj-lt"/>
                <a:ea typeface="DejaVu Sans"/>
              </a:rPr>
              <a:t>encyclical: (</a:t>
            </a:r>
            <a:r>
              <a:rPr lang="en-US" sz="2000" strike="noStrike" spc="-1" dirty="0" smtClean="0">
                <a:uFillTx/>
                <a:latin typeface="+mj-lt"/>
                <a:ea typeface="DejaVu Sans"/>
              </a:rPr>
              <a:t>vatican.va/content/</a:t>
            </a:r>
            <a:r>
              <a:rPr lang="en-US" sz="2000" strike="noStrike" spc="-1" dirty="0" err="1" smtClean="0">
                <a:uFillTx/>
                <a:latin typeface="+mj-lt"/>
                <a:ea typeface="DejaVu Sans"/>
              </a:rPr>
              <a:t>francesco</a:t>
            </a:r>
            <a:r>
              <a:rPr lang="en-US" sz="2000" strike="noStrike" spc="-1" dirty="0" smtClean="0">
                <a:uFillTx/>
                <a:latin typeface="+mj-lt"/>
                <a:ea typeface="DejaVu Sans"/>
              </a:rPr>
              <a:t>/</a:t>
            </a:r>
            <a:r>
              <a:rPr lang="en-US" sz="2000" strike="noStrike" spc="-1" dirty="0" err="1" smtClean="0">
                <a:uFillTx/>
                <a:latin typeface="+mj-lt"/>
                <a:ea typeface="DejaVu Sans"/>
              </a:rPr>
              <a:t>en</a:t>
            </a:r>
            <a:r>
              <a:rPr lang="en-US" sz="2000" strike="noStrike" spc="-1" dirty="0" smtClean="0">
                <a:uFillTx/>
                <a:latin typeface="+mj-lt"/>
                <a:ea typeface="DejaVu Sans"/>
              </a:rPr>
              <a:t>/encyclicals/documents/papa-francesco_20150524_enciclica-laudato-si.html)</a:t>
            </a:r>
          </a:p>
          <a:p>
            <a:pPr marL="342900" indent="-342900">
              <a:buFont typeface="Arial" panose="020B0604020202020204" pitchFamily="34" charset="0"/>
              <a:buChar char="•"/>
            </a:pPr>
            <a:endParaRPr lang="en-US" sz="1000" strike="noStrike" spc="-1" dirty="0">
              <a:latin typeface="+mj-lt"/>
            </a:endParaRPr>
          </a:p>
          <a:p>
            <a:pPr marL="342900" indent="-342900">
              <a:buFont typeface="Arial" panose="020B0604020202020204" pitchFamily="34" charset="0"/>
              <a:buChar char="•"/>
            </a:pPr>
            <a:r>
              <a:rPr lang="x-none" sz="2000" strike="noStrike" spc="-1" dirty="0" smtClean="0">
                <a:latin typeface="+mj-lt"/>
                <a:ea typeface="DejaVu Sans"/>
              </a:rPr>
              <a:t>Sacred </a:t>
            </a:r>
            <a:r>
              <a:rPr lang="x-none" sz="2000" strike="noStrike" spc="-1" dirty="0">
                <a:latin typeface="+mj-lt"/>
                <a:ea typeface="DejaVu Sans"/>
              </a:rPr>
              <a:t>People, Sacred Earth Action </a:t>
            </a:r>
            <a:r>
              <a:rPr lang="x-none" sz="2000" strike="noStrike" spc="-1" dirty="0" smtClean="0">
                <a:latin typeface="+mj-lt"/>
                <a:ea typeface="DejaVu Sans"/>
              </a:rPr>
              <a:t>Platform</a:t>
            </a:r>
            <a:r>
              <a:rPr lang="en-US" sz="2000" strike="noStrike" spc="-1" dirty="0" smtClean="0">
                <a:latin typeface="+mj-lt"/>
                <a:ea typeface="DejaVu Sans"/>
              </a:rPr>
              <a:t>: (</a:t>
            </a:r>
            <a:r>
              <a:rPr lang="en-US" sz="2000" strike="noStrike" spc="-1" dirty="0" smtClean="0">
                <a:uFillTx/>
                <a:latin typeface="+mj-lt"/>
                <a:ea typeface="DejaVu Sans"/>
              </a:rPr>
              <a:t>actionnetwork.org/forms/sacred-people-sacred-earth)</a:t>
            </a:r>
            <a:endParaRPr lang="en-US" sz="2000" strike="noStrike" spc="-1"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rotWithShape="0">
          <a:blip r:embed="rId3">
            <a:alphaModFix amt="50000"/>
          </a:blip>
          <a:stretch/>
        </a:blipFill>
        <a:effectLst/>
      </p:bgPr>
    </p:bg>
    <p:spTree>
      <p:nvGrpSpPr>
        <p:cNvPr id="1" name=""/>
        <p:cNvGrpSpPr/>
        <p:nvPr/>
      </p:nvGrpSpPr>
      <p:grpSpPr>
        <a:xfrm>
          <a:off x="0" y="0"/>
          <a:ext cx="0" cy="0"/>
          <a:chOff x="0" y="0"/>
          <a:chExt cx="0" cy="0"/>
        </a:xfrm>
      </p:grpSpPr>
      <p:sp>
        <p:nvSpPr>
          <p:cNvPr id="4" name="TextBox 3"/>
          <p:cNvSpPr txBox="1"/>
          <p:nvPr/>
        </p:nvSpPr>
        <p:spPr>
          <a:xfrm>
            <a:off x="0" y="1746738"/>
            <a:ext cx="10077450" cy="369332"/>
          </a:xfrm>
          <a:prstGeom prst="rect">
            <a:avLst/>
          </a:prstGeom>
          <a:noFill/>
        </p:spPr>
        <p:txBody>
          <a:bodyPr wrap="square" rtlCol="0">
            <a:spAutoFit/>
          </a:bodyPr>
          <a:lstStyle/>
          <a:p>
            <a:pPr algn="ctr"/>
            <a:r>
              <a:rPr lang="en-US" dirty="0" smtClean="0"/>
              <a:t>Thank you to Linda Maddaford for her work on this presentation.</a:t>
            </a:r>
            <a:endParaRPr lang="en-CA" dirty="0"/>
          </a:p>
        </p:txBody>
      </p:sp>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ustomShape 1"/>
          <p:cNvSpPr/>
          <p:nvPr/>
        </p:nvSpPr>
        <p:spPr>
          <a:xfrm>
            <a:off x="449640" y="89640"/>
            <a:ext cx="9083880" cy="626760"/>
          </a:xfrm>
          <a:prstGeom prst="rect">
            <a:avLst/>
          </a:prstGeom>
          <a:noFill/>
          <a:ln w="0">
            <a:noFill/>
          </a:ln>
        </p:spPr>
        <p:style>
          <a:lnRef idx="0">
            <a:scrgbClr r="0" g="0" b="0"/>
          </a:lnRef>
          <a:fillRef idx="0">
            <a:scrgbClr r="0" g="0" b="0"/>
          </a:fillRef>
          <a:effectRef idx="0">
            <a:scrgbClr r="0" g="0" b="0"/>
          </a:effectRef>
          <a:fontRef idx="minor"/>
        </p:style>
      </p:sp>
      <p:pic>
        <p:nvPicPr>
          <p:cNvPr id="168" name="Picture 167"/>
          <p:cNvPicPr/>
          <p:nvPr/>
        </p:nvPicPr>
        <p:blipFill>
          <a:blip r:embed="rId3"/>
          <a:stretch/>
        </p:blipFill>
        <p:spPr>
          <a:xfrm>
            <a:off x="467805" y="-1"/>
            <a:ext cx="9141840" cy="5668963"/>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CustomShape 1"/>
          <p:cNvSpPr/>
          <p:nvPr/>
        </p:nvSpPr>
        <p:spPr>
          <a:xfrm>
            <a:off x="449640" y="89640"/>
            <a:ext cx="9083880" cy="626760"/>
          </a:xfrm>
          <a:prstGeom prst="rect">
            <a:avLst/>
          </a:prstGeom>
          <a:noFill/>
          <a:ln w="0">
            <a:noFill/>
          </a:ln>
        </p:spPr>
        <p:style>
          <a:lnRef idx="0">
            <a:scrgbClr r="0" g="0" b="0"/>
          </a:lnRef>
          <a:fillRef idx="0">
            <a:scrgbClr r="0" g="0" b="0"/>
          </a:fillRef>
          <a:effectRef idx="0">
            <a:scrgbClr r="0" g="0" b="0"/>
          </a:effectRef>
          <a:fontRef idx="minor"/>
        </p:style>
      </p:sp>
      <p:pic>
        <p:nvPicPr>
          <p:cNvPr id="170" name="Picture 169"/>
          <p:cNvPicPr/>
          <p:nvPr/>
        </p:nvPicPr>
        <p:blipFill>
          <a:blip r:embed="rId3"/>
          <a:stretch/>
        </p:blipFill>
        <p:spPr>
          <a:xfrm>
            <a:off x="806745" y="-1"/>
            <a:ext cx="8463960" cy="5668963"/>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49640" y="89640"/>
            <a:ext cx="9083880" cy="626760"/>
          </a:xfrm>
          <a:prstGeom prst="rect">
            <a:avLst/>
          </a:prstGeom>
          <a:noFill/>
          <a:ln w="0">
            <a:noFill/>
          </a:ln>
        </p:spPr>
        <p:style>
          <a:lnRef idx="0">
            <a:scrgbClr r="0" g="0" b="0"/>
          </a:lnRef>
          <a:fillRef idx="0">
            <a:scrgbClr r="0" g="0" b="0"/>
          </a:fillRef>
          <a:effectRef idx="0">
            <a:scrgbClr r="0" g="0" b="0"/>
          </a:effectRef>
          <a:fontRef idx="minor"/>
        </p:style>
      </p:sp>
      <p:pic>
        <p:nvPicPr>
          <p:cNvPr id="172" name="Picture 171"/>
          <p:cNvPicPr/>
          <p:nvPr/>
        </p:nvPicPr>
        <p:blipFill>
          <a:blip r:embed="rId3"/>
          <a:stretch/>
        </p:blipFill>
        <p:spPr>
          <a:xfrm>
            <a:off x="696405" y="0"/>
            <a:ext cx="8684640" cy="5678483"/>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ustomShape 1"/>
          <p:cNvSpPr/>
          <p:nvPr/>
        </p:nvSpPr>
        <p:spPr>
          <a:xfrm>
            <a:off x="449640" y="89640"/>
            <a:ext cx="9083880" cy="626760"/>
          </a:xfrm>
          <a:prstGeom prst="rect">
            <a:avLst/>
          </a:prstGeom>
          <a:noFill/>
          <a:ln w="0">
            <a:noFill/>
          </a:ln>
        </p:spPr>
        <p:style>
          <a:lnRef idx="0">
            <a:scrgbClr r="0" g="0" b="0"/>
          </a:lnRef>
          <a:fillRef idx="0">
            <a:scrgbClr r="0" g="0" b="0"/>
          </a:fillRef>
          <a:effectRef idx="0">
            <a:scrgbClr r="0" g="0" b="0"/>
          </a:effectRef>
          <a:fontRef idx="minor"/>
        </p:style>
      </p:sp>
      <p:pic>
        <p:nvPicPr>
          <p:cNvPr id="174" name="Picture 173"/>
          <p:cNvPicPr/>
          <p:nvPr/>
        </p:nvPicPr>
        <p:blipFill rotWithShape="1">
          <a:blip r:embed="rId3"/>
          <a:srcRect b="2232"/>
          <a:stretch/>
        </p:blipFill>
        <p:spPr>
          <a:xfrm>
            <a:off x="496785" y="13588"/>
            <a:ext cx="9083880" cy="5648658"/>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5" name="Picture 174"/>
          <p:cNvPicPr/>
          <p:nvPr/>
        </p:nvPicPr>
        <p:blipFill>
          <a:blip r:embed="rId3">
            <a:lum bright="-2000"/>
          </a:blip>
          <a:stretch/>
        </p:blipFill>
        <p:spPr>
          <a:xfrm>
            <a:off x="0" y="-18721"/>
            <a:ext cx="10077450" cy="5687684"/>
          </a:xfrm>
          <a:prstGeom prst="rect">
            <a:avLst/>
          </a:prstGeom>
          <a:ln w="18000">
            <a:noFill/>
          </a:ln>
        </p:spPr>
      </p:pic>
      <p:sp>
        <p:nvSpPr>
          <p:cNvPr id="176" name="CustomShape 1"/>
          <p:cNvSpPr/>
          <p:nvPr/>
        </p:nvSpPr>
        <p:spPr>
          <a:xfrm>
            <a:off x="496785" y="2002161"/>
            <a:ext cx="9083880" cy="1664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rmAutofit lnSpcReduction="10000"/>
          </a:bodyPr>
          <a:lstStyle/>
          <a:p>
            <a:pPr algn="ctr">
              <a:lnSpc>
                <a:spcPct val="100000"/>
              </a:lnSpc>
            </a:pPr>
            <a:r>
              <a:rPr lang="en-US" sz="4000" b="0" strike="noStrike" spc="-1" dirty="0">
                <a:solidFill>
                  <a:srgbClr val="FFFFFF"/>
                </a:solidFill>
                <a:latin typeface="Noto Sans"/>
                <a:ea typeface="DejaVu Sans"/>
              </a:rPr>
              <a:t>Preparing for the </a:t>
            </a:r>
            <a:r>
              <a:rPr lang="en-US" sz="4000" b="0" strike="noStrike" spc="-1" dirty="0" smtClean="0">
                <a:solidFill>
                  <a:srgbClr val="FFFFFF"/>
                </a:solidFill>
                <a:latin typeface="Noto Sans"/>
                <a:ea typeface="DejaVu Sans"/>
              </a:rPr>
              <a:t/>
            </a:r>
            <a:br>
              <a:rPr lang="en-US" sz="4000" b="0" strike="noStrike" spc="-1" dirty="0" smtClean="0">
                <a:solidFill>
                  <a:srgbClr val="FFFFFF"/>
                </a:solidFill>
                <a:latin typeface="Noto Sans"/>
                <a:ea typeface="DejaVu Sans"/>
              </a:rPr>
            </a:br>
            <a:r>
              <a:rPr lang="en-US" sz="4000" b="0" i="1" strike="noStrike" spc="-1" dirty="0" smtClean="0">
                <a:solidFill>
                  <a:srgbClr val="FFFFFF"/>
                </a:solidFill>
                <a:latin typeface="Noto Sans"/>
                <a:ea typeface="DejaVu Sans"/>
              </a:rPr>
              <a:t>Laudato </a:t>
            </a:r>
            <a:r>
              <a:rPr lang="en-US" sz="4000" b="0" i="1" strike="noStrike" spc="-1" dirty="0">
                <a:solidFill>
                  <a:srgbClr val="FFFFFF"/>
                </a:solidFill>
                <a:latin typeface="Noto Sans"/>
                <a:ea typeface="DejaVu Sans"/>
              </a:rPr>
              <a:t>Si’</a:t>
            </a:r>
            <a:r>
              <a:rPr dirty="0"/>
              <a:t/>
            </a:r>
            <a:br>
              <a:rPr dirty="0"/>
            </a:br>
            <a:r>
              <a:rPr lang="en-US" sz="4000" b="0" strike="noStrike" spc="-1" dirty="0" smtClean="0">
                <a:solidFill>
                  <a:srgbClr val="FFFFFF"/>
                </a:solidFill>
                <a:latin typeface="Noto Sans"/>
                <a:ea typeface="DejaVu Sans"/>
              </a:rPr>
              <a:t>Seven-Year </a:t>
            </a:r>
            <a:r>
              <a:rPr lang="en-US" sz="4000" b="0" strike="noStrike" spc="-1" dirty="0">
                <a:solidFill>
                  <a:srgbClr val="FFFFFF"/>
                </a:solidFill>
                <a:latin typeface="Noto Sans"/>
                <a:ea typeface="DejaVu Sans"/>
              </a:rPr>
              <a:t>Action Plan</a:t>
            </a:r>
            <a:endParaRPr lang="en-US" sz="4000" b="0" strike="noStrike" spc="-1" dirty="0">
              <a:latin typeface="Arial"/>
            </a:endParaRPr>
          </a:p>
        </p:txBody>
      </p:sp>
      <p:sp>
        <p:nvSpPr>
          <p:cNvPr id="2" name="TextBox 1"/>
          <p:cNvSpPr txBox="1"/>
          <p:nvPr/>
        </p:nvSpPr>
        <p:spPr>
          <a:xfrm>
            <a:off x="0" y="5453519"/>
            <a:ext cx="3134191" cy="215444"/>
          </a:xfrm>
          <a:prstGeom prst="rect">
            <a:avLst/>
          </a:prstGeom>
          <a:noFill/>
        </p:spPr>
        <p:txBody>
          <a:bodyPr wrap="none" rtlCol="0">
            <a:spAutoFit/>
          </a:bodyPr>
          <a:lstStyle/>
          <a:p>
            <a:r>
              <a:rPr lang="en-US" sz="800" dirty="0">
                <a:solidFill>
                  <a:schemeClr val="bg1"/>
                </a:solidFill>
              </a:rPr>
              <a:t>Claude Monet </a:t>
            </a:r>
            <a:r>
              <a:rPr lang="en-US" sz="800" dirty="0" smtClean="0">
                <a:solidFill>
                  <a:schemeClr val="bg1"/>
                </a:solidFill>
              </a:rPr>
              <a:t>Gardens, </a:t>
            </a:r>
            <a:r>
              <a:rPr lang="en-US" sz="800" dirty="0" err="1" smtClean="0">
                <a:solidFill>
                  <a:schemeClr val="bg1"/>
                </a:solidFill>
              </a:rPr>
              <a:t>Giverny</a:t>
            </a:r>
            <a:r>
              <a:rPr lang="en-US" sz="800" dirty="0" smtClean="0">
                <a:solidFill>
                  <a:schemeClr val="bg1"/>
                </a:solidFill>
              </a:rPr>
              <a:t>, France © Bette </a:t>
            </a:r>
            <a:r>
              <a:rPr lang="en-US" sz="800" dirty="0" err="1" smtClean="0">
                <a:solidFill>
                  <a:schemeClr val="bg1"/>
                </a:solidFill>
              </a:rPr>
              <a:t>Hemstalk</a:t>
            </a:r>
            <a:r>
              <a:rPr lang="en-US" sz="800" dirty="0" smtClean="0">
                <a:solidFill>
                  <a:schemeClr val="bg1"/>
                </a:solidFill>
              </a:rPr>
              <a:t>, </a:t>
            </a:r>
            <a:r>
              <a:rPr lang="en-US" sz="800" dirty="0">
                <a:solidFill>
                  <a:schemeClr val="bg1"/>
                </a:solidFill>
              </a:rPr>
              <a:t>2016</a:t>
            </a:r>
            <a:endParaRPr lang="en-CA" sz="8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CustomShape 1"/>
          <p:cNvSpPr/>
          <p:nvPr/>
        </p:nvSpPr>
        <p:spPr>
          <a:xfrm>
            <a:off x="449640" y="89640"/>
            <a:ext cx="9083880" cy="626760"/>
          </a:xfrm>
          <a:prstGeom prst="rect">
            <a:avLst/>
          </a:prstGeom>
          <a:noFill/>
          <a:ln w="0">
            <a:noFill/>
          </a:ln>
        </p:spPr>
        <p:style>
          <a:lnRef idx="0">
            <a:scrgbClr r="0" g="0" b="0"/>
          </a:lnRef>
          <a:fillRef idx="0">
            <a:scrgbClr r="0" g="0" b="0"/>
          </a:fillRef>
          <a:effectRef idx="0">
            <a:scrgbClr r="0" g="0" b="0"/>
          </a:effectRef>
          <a:fontRef idx="minor"/>
        </p:style>
      </p:sp>
      <p:sp>
        <p:nvSpPr>
          <p:cNvPr id="178" name="CustomShape 2"/>
          <p:cNvSpPr/>
          <p:nvPr/>
        </p:nvSpPr>
        <p:spPr>
          <a:xfrm>
            <a:off x="1369605" y="2321640"/>
            <a:ext cx="7338240" cy="1832400"/>
          </a:xfrm>
          <a:prstGeom prst="rect">
            <a:avLst/>
          </a:prstGeom>
          <a:noFill/>
          <a:ln w="0">
            <a:noFill/>
          </a:ln>
        </p:spPr>
        <p:style>
          <a:lnRef idx="0">
            <a:scrgbClr r="0" g="0" b="0"/>
          </a:lnRef>
          <a:fillRef idx="0">
            <a:scrgbClr r="0" g="0" b="0"/>
          </a:fillRef>
          <a:effectRef idx="0">
            <a:scrgbClr r="0" g="0" b="0"/>
          </a:effectRef>
          <a:fontRef idx="minor"/>
        </p:style>
      </p:sp>
      <p:pic>
        <p:nvPicPr>
          <p:cNvPr id="2" name="Laudato Si Revolution (The theology of creation ) Friars For Future ( ENGLISH SUBTITLES )">
            <a:hlinkClick r:id="" action="ppaction://media"/>
            <a:extLst>
              <a:ext uri="{FF2B5EF4-FFF2-40B4-BE49-F238E27FC236}">
                <a16:creationId xmlns:a16="http://schemas.microsoft.com/office/drawing/2014/main" xmlns="" id="{1F4B00EC-5040-4FF6-AD05-EDA4EA854D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1424" y="400374"/>
            <a:ext cx="8654602" cy="48682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9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179" name="CustomShape 1"/>
          <p:cNvSpPr/>
          <p:nvPr/>
        </p:nvSpPr>
        <p:spPr>
          <a:xfrm>
            <a:off x="449640" y="89640"/>
            <a:ext cx="9083880" cy="626760"/>
          </a:xfrm>
          <a:prstGeom prst="rect">
            <a:avLst/>
          </a:prstGeom>
          <a:noFill/>
          <a:ln w="0">
            <a:noFill/>
          </a:ln>
        </p:spPr>
        <p:style>
          <a:lnRef idx="0">
            <a:scrgbClr r="0" g="0" b="0"/>
          </a:lnRef>
          <a:fillRef idx="0">
            <a:scrgbClr r="0" g="0" b="0"/>
          </a:fillRef>
          <a:effectRef idx="0">
            <a:scrgbClr r="0" g="0" b="0"/>
          </a:effectRef>
          <a:fontRef idx="minor"/>
        </p:style>
      </p:sp>
      <p:sp>
        <p:nvSpPr>
          <p:cNvPr id="180" name="CustomShape 2"/>
          <p:cNvSpPr/>
          <p:nvPr/>
        </p:nvSpPr>
        <p:spPr>
          <a:xfrm>
            <a:off x="595679" y="1000378"/>
            <a:ext cx="9149040" cy="3956400"/>
          </a:xfrm>
          <a:prstGeom prst="rect">
            <a:avLst/>
          </a:prstGeom>
          <a:noFill/>
          <a:ln w="0">
            <a:noFill/>
          </a:ln>
        </p:spPr>
        <p:style>
          <a:lnRef idx="0">
            <a:scrgbClr r="0" g="0" b="0"/>
          </a:lnRef>
          <a:fillRef idx="0">
            <a:scrgbClr r="0" g="0" b="0"/>
          </a:fillRef>
          <a:effectRef idx="0">
            <a:scrgbClr r="0" g="0" b="0"/>
          </a:effectRef>
          <a:fontRef idx="minor"/>
        </p:style>
      </p:sp>
      <p:sp>
        <p:nvSpPr>
          <p:cNvPr id="181" name="CustomShape 3"/>
          <p:cNvSpPr/>
          <p:nvPr/>
        </p:nvSpPr>
        <p:spPr>
          <a:xfrm>
            <a:off x="449640" y="89640"/>
            <a:ext cx="9083880" cy="626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100000"/>
              </a:lnSpc>
            </a:pPr>
            <a:r>
              <a:rPr lang="en-US" sz="4400" b="0" strike="noStrike" spc="-1" dirty="0">
                <a:solidFill>
                  <a:srgbClr val="000000"/>
                </a:solidFill>
                <a:latin typeface="Arial"/>
                <a:ea typeface="DejaVu Sans"/>
              </a:rPr>
              <a:t>The </a:t>
            </a:r>
            <a:r>
              <a:rPr lang="en-US" sz="4400" b="0" strike="noStrike" spc="-1" dirty="0" smtClean="0">
                <a:solidFill>
                  <a:srgbClr val="000000"/>
                </a:solidFill>
                <a:latin typeface="Arial"/>
                <a:ea typeface="DejaVu Sans"/>
              </a:rPr>
              <a:t>Call </a:t>
            </a:r>
            <a:r>
              <a:rPr lang="en-US" sz="4400" b="0" strike="noStrike" spc="-1" dirty="0">
                <a:solidFill>
                  <a:srgbClr val="000000"/>
                </a:solidFill>
                <a:latin typeface="Arial"/>
                <a:ea typeface="DejaVu Sans"/>
              </a:rPr>
              <a:t>to Ecological Conversion</a:t>
            </a:r>
            <a:endParaRPr lang="en-US" sz="4400" b="0" strike="noStrike" spc="-1" dirty="0">
              <a:latin typeface="Arial"/>
            </a:endParaRPr>
          </a:p>
        </p:txBody>
      </p:sp>
      <p:sp>
        <p:nvSpPr>
          <p:cNvPr id="182" name="CustomShape 4"/>
          <p:cNvSpPr/>
          <p:nvPr/>
        </p:nvSpPr>
        <p:spPr>
          <a:xfrm>
            <a:off x="595679" y="1288572"/>
            <a:ext cx="8886093" cy="3668206"/>
          </a:xfrm>
          <a:prstGeom prst="rect">
            <a:avLst/>
          </a:prstGeom>
          <a:noFill/>
          <a:ln w="0">
            <a:noFill/>
          </a:ln>
        </p:spPr>
        <p:style>
          <a:lnRef idx="0">
            <a:scrgbClr r="0" g="0" b="0"/>
          </a:lnRef>
          <a:fillRef idx="0">
            <a:scrgbClr r="0" g="0" b="0"/>
          </a:fillRef>
          <a:effectRef idx="0">
            <a:scrgbClr r="0" g="0" b="0"/>
          </a:effectRef>
          <a:fontRef idx="minor"/>
        </p:style>
        <p:txBody>
          <a:bodyPr lIns="0" tIns="0" rIns="0" bIns="0">
            <a:normAutofit lnSpcReduction="10000"/>
          </a:bodyPr>
          <a:lstStyle/>
          <a:p>
            <a:pPr marL="36720">
              <a:lnSpc>
                <a:spcPct val="100000"/>
              </a:lnSpc>
            </a:pPr>
            <a:r>
              <a:rPr lang="en-US" sz="2400" b="0" strike="noStrike" spc="-1" dirty="0">
                <a:solidFill>
                  <a:srgbClr val="000000"/>
                </a:solidFill>
                <a:latin typeface="Calibri"/>
                <a:ea typeface="DejaVu Sans"/>
              </a:rPr>
              <a:t>The comprehensive solution </a:t>
            </a:r>
            <a:r>
              <a:rPr lang="en-US" sz="2400" b="0" strike="noStrike" spc="-1" dirty="0" smtClean="0">
                <a:solidFill>
                  <a:srgbClr val="000000"/>
                </a:solidFill>
                <a:latin typeface="Calibri"/>
                <a:ea typeface="DejaVu Sans"/>
              </a:rPr>
              <a:t>the pope </a:t>
            </a:r>
            <a:r>
              <a:rPr lang="en-US" sz="2400" b="0" strike="noStrike" spc="-1" dirty="0">
                <a:solidFill>
                  <a:srgbClr val="000000"/>
                </a:solidFill>
                <a:latin typeface="Calibri"/>
                <a:ea typeface="DejaVu Sans"/>
              </a:rPr>
              <a:t>calls for is no less than the call to </a:t>
            </a:r>
            <a:r>
              <a:rPr lang="en-US" sz="2400" b="0" strike="noStrike" spc="-1" dirty="0" smtClean="0">
                <a:solidFill>
                  <a:srgbClr val="000000"/>
                </a:solidFill>
                <a:latin typeface="Calibri"/>
                <a:ea typeface="DejaVu Sans"/>
              </a:rPr>
              <a:t>conversion—and </a:t>
            </a:r>
            <a:r>
              <a:rPr lang="en-US" sz="2400" b="0" strike="noStrike" spc="-1" dirty="0">
                <a:solidFill>
                  <a:srgbClr val="000000"/>
                </a:solidFill>
                <a:latin typeface="Calibri"/>
                <a:ea typeface="DejaVu Sans"/>
              </a:rPr>
              <a:t>no one said conversion would be easy.</a:t>
            </a:r>
            <a:endParaRPr lang="en-US" sz="2400" b="0" strike="noStrike" spc="-1" dirty="0">
              <a:latin typeface="Arial"/>
            </a:endParaRPr>
          </a:p>
          <a:p>
            <a:pPr marL="36720">
              <a:lnSpc>
                <a:spcPct val="100000"/>
              </a:lnSpc>
            </a:pPr>
            <a:endParaRPr lang="en-US" sz="2400" b="0" strike="noStrike" spc="-1" dirty="0">
              <a:latin typeface="Arial"/>
            </a:endParaRPr>
          </a:p>
          <a:p>
            <a:pPr marL="36720">
              <a:lnSpc>
                <a:spcPct val="100000"/>
              </a:lnSpc>
            </a:pPr>
            <a:r>
              <a:rPr lang="en-US" sz="2400" b="0" strike="noStrike" spc="-1" dirty="0">
                <a:solidFill>
                  <a:srgbClr val="000000"/>
                </a:solidFill>
                <a:latin typeface="Calibri"/>
                <a:ea typeface="DejaVu Sans"/>
              </a:rPr>
              <a:t>Dialogue is our </a:t>
            </a:r>
            <a:r>
              <a:rPr lang="en-US" sz="2400" b="0" strike="noStrike" spc="-1" dirty="0" smtClean="0">
                <a:solidFill>
                  <a:srgbClr val="000000"/>
                </a:solidFill>
                <a:latin typeface="Calibri"/>
                <a:ea typeface="DejaVu Sans"/>
              </a:rPr>
              <a:t>method</a:t>
            </a:r>
            <a:r>
              <a:rPr lang="en-US" sz="2400" b="0" strike="noStrike" spc="-1" dirty="0">
                <a:solidFill>
                  <a:srgbClr val="000000"/>
                </a:solidFill>
                <a:latin typeface="Calibri"/>
                <a:ea typeface="DejaVu Sans"/>
              </a:rPr>
              <a:t>. </a:t>
            </a:r>
            <a:endParaRPr lang="en-US" sz="2400" b="0" strike="noStrike" spc="-1" dirty="0">
              <a:latin typeface="Arial"/>
            </a:endParaRPr>
          </a:p>
          <a:p>
            <a:pPr marL="36720">
              <a:lnSpc>
                <a:spcPct val="100000"/>
              </a:lnSpc>
            </a:pPr>
            <a:endParaRPr lang="en-US" sz="2400" b="0" strike="noStrike" spc="-1" dirty="0">
              <a:latin typeface="Arial"/>
            </a:endParaRPr>
          </a:p>
          <a:p>
            <a:pPr marL="36720">
              <a:lnSpc>
                <a:spcPct val="100000"/>
              </a:lnSpc>
            </a:pPr>
            <a:r>
              <a:rPr lang="en-US" sz="2400" b="0" strike="noStrike" spc="-1" dirty="0">
                <a:solidFill>
                  <a:srgbClr val="050505"/>
                </a:solidFill>
                <a:latin typeface="Calibri"/>
                <a:ea typeface="Microsoft YaHei"/>
              </a:rPr>
              <a:t>That is where Pope Francis’ encyclical </a:t>
            </a:r>
            <a:r>
              <a:rPr lang="en-US" sz="2400" b="0" i="1" strike="noStrike" spc="-1" dirty="0">
                <a:solidFill>
                  <a:srgbClr val="050505"/>
                </a:solidFill>
                <a:latin typeface="Calibri"/>
                <a:ea typeface="Microsoft YaHei"/>
              </a:rPr>
              <a:t>Laudato Si’ </a:t>
            </a:r>
            <a:r>
              <a:rPr lang="en-US" sz="2400" b="0" strike="noStrike" spc="-1" dirty="0">
                <a:solidFill>
                  <a:srgbClr val="050505"/>
                </a:solidFill>
                <a:latin typeface="Calibri"/>
                <a:ea typeface="Microsoft YaHei"/>
              </a:rPr>
              <a:t>and the </a:t>
            </a:r>
            <a:r>
              <a:rPr lang="en-US" sz="2400" b="0" strike="noStrike" spc="-1" dirty="0" smtClean="0">
                <a:solidFill>
                  <a:srgbClr val="050505"/>
                </a:solidFill>
                <a:latin typeface="Calibri"/>
                <a:ea typeface="Microsoft YaHei"/>
              </a:rPr>
              <a:t>seven-year </a:t>
            </a:r>
            <a:r>
              <a:rPr lang="en-US" sz="2400" spc="-1" dirty="0">
                <a:solidFill>
                  <a:srgbClr val="050505"/>
                </a:solidFill>
                <a:latin typeface="Calibri"/>
                <a:ea typeface="Microsoft YaHei"/>
              </a:rPr>
              <a:t>a</a:t>
            </a:r>
            <a:r>
              <a:rPr lang="en-US" sz="2400" b="0" strike="noStrike" spc="-1" dirty="0" smtClean="0">
                <a:solidFill>
                  <a:srgbClr val="050505"/>
                </a:solidFill>
                <a:latin typeface="Calibri"/>
                <a:ea typeface="Microsoft YaHei"/>
              </a:rPr>
              <a:t>ction plan </a:t>
            </a:r>
            <a:r>
              <a:rPr lang="en-US" sz="2400" b="0" strike="noStrike" spc="-1" dirty="0">
                <a:solidFill>
                  <a:srgbClr val="050505"/>
                </a:solidFill>
                <a:latin typeface="Calibri"/>
                <a:ea typeface="Microsoft YaHei"/>
              </a:rPr>
              <a:t>come in. </a:t>
            </a:r>
            <a:r>
              <a:rPr lang="en-US" sz="2400" b="0" strike="noStrike" spc="-1" dirty="0" smtClean="0">
                <a:solidFill>
                  <a:srgbClr val="050505"/>
                </a:solidFill>
                <a:latin typeface="Calibri"/>
                <a:ea typeface="Microsoft YaHei"/>
              </a:rPr>
              <a:t>People </a:t>
            </a:r>
            <a:r>
              <a:rPr lang="en-US" sz="2400" b="0" strike="noStrike" spc="-1" dirty="0">
                <a:solidFill>
                  <a:srgbClr val="050505"/>
                </a:solidFill>
                <a:latin typeface="Calibri"/>
                <a:ea typeface="Microsoft YaHei"/>
              </a:rPr>
              <a:t>need to continue to find ways to live, work, and consume at a slower, </a:t>
            </a:r>
            <a:r>
              <a:rPr lang="en-US" sz="2400" b="0" strike="noStrike" spc="-1" dirty="0" smtClean="0">
                <a:solidFill>
                  <a:srgbClr val="050505"/>
                </a:solidFill>
                <a:latin typeface="Calibri"/>
                <a:ea typeface="Microsoft YaHei"/>
              </a:rPr>
              <a:t>planet-sustaining </a:t>
            </a:r>
            <a:r>
              <a:rPr lang="en-US" sz="2400" b="0" strike="noStrike" spc="-1" dirty="0">
                <a:solidFill>
                  <a:srgbClr val="050505"/>
                </a:solidFill>
                <a:latin typeface="Calibri"/>
                <a:ea typeface="Microsoft YaHei"/>
              </a:rPr>
              <a:t>pace, or </a:t>
            </a:r>
            <a:r>
              <a:rPr lang="en-US" sz="2400" b="0" strike="noStrike" spc="-1" dirty="0" smtClean="0">
                <a:solidFill>
                  <a:srgbClr val="050505"/>
                </a:solidFill>
                <a:latin typeface="Calibri"/>
                <a:ea typeface="Microsoft YaHei"/>
              </a:rPr>
              <a:t>they </a:t>
            </a:r>
            <a:r>
              <a:rPr lang="en-US" sz="2400" b="0" strike="noStrike" spc="-1" dirty="0">
                <a:solidFill>
                  <a:srgbClr val="050505"/>
                </a:solidFill>
                <a:latin typeface="Calibri"/>
                <a:ea typeface="Microsoft YaHei"/>
              </a:rPr>
              <a:t>will push those tipping points beyond the ability </a:t>
            </a:r>
            <a:r>
              <a:rPr lang="en-US" sz="2400" b="0" strike="noStrike" spc="-1" dirty="0" smtClean="0">
                <a:solidFill>
                  <a:srgbClr val="050505"/>
                </a:solidFill>
                <a:latin typeface="Calibri"/>
                <a:ea typeface="Microsoft YaHei"/>
              </a:rPr>
              <a:t>of the </a:t>
            </a:r>
            <a:r>
              <a:rPr lang="en-US" sz="2400" b="0" strike="noStrike" spc="-1" dirty="0">
                <a:solidFill>
                  <a:srgbClr val="050505"/>
                </a:solidFill>
                <a:latin typeface="Calibri"/>
                <a:ea typeface="Microsoft YaHei"/>
              </a:rPr>
              <a:t>planet to recover. </a:t>
            </a:r>
            <a:r>
              <a:rPr lang="en-US" sz="2400" b="0" strike="noStrike" spc="-1" dirty="0" smtClean="0">
                <a:solidFill>
                  <a:srgbClr val="050505"/>
                </a:solidFill>
                <a:latin typeface="Calibri"/>
                <a:ea typeface="Microsoft YaHei"/>
              </a:rPr>
              <a:t>The Earth </a:t>
            </a:r>
            <a:r>
              <a:rPr lang="en-US" sz="2400" b="0" strike="noStrike" spc="-1" dirty="0">
                <a:solidFill>
                  <a:srgbClr val="050505"/>
                </a:solidFill>
                <a:latin typeface="Calibri"/>
                <a:ea typeface="Microsoft YaHei"/>
              </a:rPr>
              <a:t>will </a:t>
            </a:r>
            <a:r>
              <a:rPr lang="en-US" sz="2400" b="0" strike="noStrike" spc="-1" dirty="0" smtClean="0">
                <a:solidFill>
                  <a:srgbClr val="050505"/>
                </a:solidFill>
                <a:latin typeface="Calibri"/>
                <a:ea typeface="Microsoft YaHei"/>
              </a:rPr>
              <a:t>become </a:t>
            </a:r>
            <a:r>
              <a:rPr lang="en-US" sz="2400" b="0" strike="noStrike" spc="-1" dirty="0">
                <a:solidFill>
                  <a:srgbClr val="050505"/>
                </a:solidFill>
                <a:latin typeface="Calibri"/>
                <a:ea typeface="Microsoft YaHei"/>
              </a:rPr>
              <a:t>a hotter, more inhospitable climate for all. </a:t>
            </a:r>
            <a:r>
              <a:rPr lang="en-US" sz="2400" b="0" strike="noStrike" spc="-1" dirty="0" smtClean="0">
                <a:solidFill>
                  <a:srgbClr val="050505"/>
                </a:solidFill>
                <a:latin typeface="Calibri"/>
                <a:ea typeface="Microsoft YaHei"/>
              </a:rPr>
              <a:t>Or, everyone has </a:t>
            </a:r>
            <a:r>
              <a:rPr lang="en-US" sz="2400" b="0" strike="noStrike" spc="-1" dirty="0">
                <a:solidFill>
                  <a:srgbClr val="050505"/>
                </a:solidFill>
                <a:latin typeface="Calibri"/>
                <a:ea typeface="Microsoft YaHei"/>
              </a:rPr>
              <a:t>to learn a new way to live</a:t>
            </a:r>
            <a:r>
              <a:rPr lang="en-US" sz="2400" b="0" strike="noStrike" spc="-1" dirty="0" smtClean="0">
                <a:solidFill>
                  <a:srgbClr val="050505"/>
                </a:solidFill>
                <a:latin typeface="Calibri"/>
                <a:ea typeface="Microsoft YaHei"/>
              </a:rPr>
              <a:t>.</a:t>
            </a:r>
            <a:endParaRPr lang="en-US" sz="24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CustomShape 1"/>
          <p:cNvSpPr/>
          <p:nvPr/>
        </p:nvSpPr>
        <p:spPr>
          <a:xfrm>
            <a:off x="449640" y="89640"/>
            <a:ext cx="9083880" cy="6267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rmAutofit/>
          </a:bodyPr>
          <a:lstStyle/>
          <a:p>
            <a:pPr algn="ctr">
              <a:lnSpc>
                <a:spcPct val="100000"/>
              </a:lnSpc>
            </a:pPr>
            <a:r>
              <a:rPr lang="en-US" sz="3300" b="0" strike="noStrike" spc="-1" dirty="0">
                <a:solidFill>
                  <a:srgbClr val="FFFFFF"/>
                </a:solidFill>
                <a:latin typeface="Noto Sans"/>
                <a:ea typeface="DejaVu Sans"/>
              </a:rPr>
              <a:t>The </a:t>
            </a:r>
            <a:r>
              <a:rPr lang="en-US" sz="3300" b="0" strike="noStrike" spc="-1" dirty="0" smtClean="0">
                <a:solidFill>
                  <a:srgbClr val="FFFFFF"/>
                </a:solidFill>
                <a:latin typeface="Noto Sans"/>
                <a:ea typeface="DejaVu Sans"/>
              </a:rPr>
              <a:t>Seven </a:t>
            </a:r>
            <a:r>
              <a:rPr lang="en-US" sz="3300" b="0" strike="noStrike" spc="-1" dirty="0">
                <a:solidFill>
                  <a:srgbClr val="FFFFFF"/>
                </a:solidFill>
                <a:latin typeface="Noto Sans"/>
                <a:ea typeface="DejaVu Sans"/>
              </a:rPr>
              <a:t>Goals of </a:t>
            </a:r>
            <a:r>
              <a:rPr lang="en-US" sz="3300" b="0" i="1" strike="noStrike" spc="-1" dirty="0">
                <a:solidFill>
                  <a:srgbClr val="FFFFFF"/>
                </a:solidFill>
                <a:latin typeface="Noto Sans"/>
                <a:ea typeface="DejaVu Sans"/>
              </a:rPr>
              <a:t>Laudato Si’</a:t>
            </a:r>
            <a:endParaRPr lang="en-US" sz="3300" b="0" i="1" strike="noStrike" spc="-1" dirty="0">
              <a:latin typeface="Arial"/>
            </a:endParaRPr>
          </a:p>
        </p:txBody>
      </p:sp>
      <p:pic>
        <p:nvPicPr>
          <p:cNvPr id="184" name="Picture 183"/>
          <p:cNvPicPr/>
          <p:nvPr/>
        </p:nvPicPr>
        <p:blipFill>
          <a:blip r:embed="rId3"/>
          <a:stretch/>
        </p:blipFill>
        <p:spPr>
          <a:xfrm>
            <a:off x="147600" y="927000"/>
            <a:ext cx="4889160" cy="4556160"/>
          </a:xfrm>
          <a:prstGeom prst="rect">
            <a:avLst/>
          </a:prstGeom>
          <a:ln w="18000">
            <a:noFill/>
          </a:ln>
        </p:spPr>
      </p:pic>
      <p:sp>
        <p:nvSpPr>
          <p:cNvPr id="185" name="CustomShape 2"/>
          <p:cNvSpPr/>
          <p:nvPr/>
        </p:nvSpPr>
        <p:spPr>
          <a:xfrm>
            <a:off x="5246076" y="927000"/>
            <a:ext cx="4568760" cy="4556160"/>
          </a:xfrm>
          <a:prstGeom prst="rect">
            <a:avLst/>
          </a:prstGeom>
          <a:noFill/>
          <a:ln w="1800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200000"/>
              </a:lnSpc>
            </a:pPr>
            <a:r>
              <a:rPr lang="en-US" sz="1800" b="1" strike="noStrike" spc="-1" dirty="0">
                <a:solidFill>
                  <a:srgbClr val="000000"/>
                </a:solidFill>
                <a:latin typeface="Arial"/>
                <a:ea typeface="DejaVu Sans"/>
              </a:rPr>
              <a:t>- Response to the Cry of the Earth</a:t>
            </a:r>
            <a:endParaRPr lang="en-US" sz="1800" b="0" strike="noStrike" spc="-1" dirty="0">
              <a:latin typeface="Arial"/>
            </a:endParaRPr>
          </a:p>
          <a:p>
            <a:pPr>
              <a:lnSpc>
                <a:spcPct val="200000"/>
              </a:lnSpc>
            </a:pPr>
            <a:r>
              <a:rPr lang="en-US" sz="1800" b="1" strike="noStrike" spc="-1" dirty="0">
                <a:solidFill>
                  <a:srgbClr val="000000"/>
                </a:solidFill>
                <a:latin typeface="Arial"/>
                <a:ea typeface="DejaVu Sans"/>
              </a:rPr>
              <a:t>- Response to the Cry of the Poor</a:t>
            </a:r>
            <a:endParaRPr lang="en-US" sz="1800" b="0" strike="noStrike" spc="-1" dirty="0">
              <a:latin typeface="Arial"/>
            </a:endParaRPr>
          </a:p>
          <a:p>
            <a:pPr>
              <a:lnSpc>
                <a:spcPct val="200000"/>
              </a:lnSpc>
            </a:pPr>
            <a:r>
              <a:rPr lang="en-US" sz="1800" b="1" strike="noStrike" spc="-1" dirty="0">
                <a:solidFill>
                  <a:srgbClr val="000000"/>
                </a:solidFill>
                <a:latin typeface="Arial"/>
                <a:ea typeface="DejaVu Sans"/>
              </a:rPr>
              <a:t>- Ecological Economics</a:t>
            </a:r>
            <a:endParaRPr lang="en-US" sz="1800" b="0" strike="noStrike" spc="-1" dirty="0">
              <a:latin typeface="Arial"/>
            </a:endParaRPr>
          </a:p>
          <a:p>
            <a:pPr>
              <a:lnSpc>
                <a:spcPct val="200000"/>
              </a:lnSpc>
            </a:pPr>
            <a:r>
              <a:rPr lang="en-US" sz="1800" b="1" strike="noStrike" spc="-1" dirty="0">
                <a:solidFill>
                  <a:srgbClr val="000000"/>
                </a:solidFill>
                <a:latin typeface="Arial"/>
                <a:ea typeface="DejaVu Sans"/>
              </a:rPr>
              <a:t>- Adoption of Simple Lifestyles</a:t>
            </a:r>
            <a:endParaRPr lang="en-US" sz="1800" b="0" strike="noStrike" spc="-1" dirty="0">
              <a:latin typeface="Arial"/>
            </a:endParaRPr>
          </a:p>
          <a:p>
            <a:pPr>
              <a:lnSpc>
                <a:spcPct val="200000"/>
              </a:lnSpc>
            </a:pPr>
            <a:r>
              <a:rPr lang="en-US" sz="1800" b="1" strike="noStrike" spc="-1" dirty="0">
                <a:solidFill>
                  <a:srgbClr val="000000"/>
                </a:solidFill>
                <a:latin typeface="Arial"/>
                <a:ea typeface="DejaVu Sans"/>
              </a:rPr>
              <a:t>- Ecological Education</a:t>
            </a:r>
            <a:endParaRPr lang="en-US" sz="1800" b="0" strike="noStrike" spc="-1" dirty="0">
              <a:latin typeface="Arial"/>
            </a:endParaRPr>
          </a:p>
          <a:p>
            <a:pPr>
              <a:lnSpc>
                <a:spcPct val="200000"/>
              </a:lnSpc>
            </a:pPr>
            <a:r>
              <a:rPr lang="en-US" sz="1800" b="1" strike="noStrike" spc="-1" dirty="0">
                <a:solidFill>
                  <a:srgbClr val="000000"/>
                </a:solidFill>
                <a:latin typeface="Arial"/>
                <a:ea typeface="DejaVu Sans"/>
              </a:rPr>
              <a:t>- Ecological Spirituality</a:t>
            </a:r>
            <a:endParaRPr lang="en-US" sz="1800" b="0" strike="noStrike" spc="-1" dirty="0">
              <a:latin typeface="Arial"/>
            </a:endParaRPr>
          </a:p>
          <a:p>
            <a:pPr>
              <a:lnSpc>
                <a:spcPct val="200000"/>
              </a:lnSpc>
            </a:pPr>
            <a:r>
              <a:rPr lang="en-US" sz="1800" b="1" strike="noStrike" spc="-1" dirty="0">
                <a:solidFill>
                  <a:srgbClr val="000000"/>
                </a:solidFill>
                <a:latin typeface="Arial"/>
                <a:ea typeface="DejaVu Sans"/>
              </a:rPr>
              <a:t>- Community Engagement</a:t>
            </a:r>
            <a:endParaRPr lang="en-US" sz="1800" b="0" strike="noStrike" spc="-1" dirty="0">
              <a:latin typeface="Arial"/>
            </a:endParaRPr>
          </a:p>
          <a:p>
            <a:pPr>
              <a:lnSpc>
                <a:spcPct val="100000"/>
              </a:lnSpc>
            </a:pPr>
            <a:r>
              <a:rPr lang="en-US" sz="1800" b="1" strike="noStrike" spc="-1" dirty="0">
                <a:solidFill>
                  <a:srgbClr val="000000"/>
                </a:solidFill>
                <a:latin typeface="Arial"/>
                <a:ea typeface="DejaVu Sans"/>
              </a:rPr>
              <a:t>   and Participatory Action</a:t>
            </a:r>
            <a:endParaRPr lang="en-US" sz="1800" b="0" strike="noStrike" spc="-1" dirty="0">
              <a:latin typeface="Arial"/>
            </a:endParaRPr>
          </a:p>
        </p:txBody>
      </p:sp>
      <p:sp>
        <p:nvSpPr>
          <p:cNvPr id="2" name="TextBox 1"/>
          <p:cNvSpPr txBox="1"/>
          <p:nvPr/>
        </p:nvSpPr>
        <p:spPr>
          <a:xfrm>
            <a:off x="147600" y="5345797"/>
            <a:ext cx="915635" cy="338554"/>
          </a:xfrm>
          <a:prstGeom prst="rect">
            <a:avLst/>
          </a:prstGeom>
          <a:noFill/>
        </p:spPr>
        <p:txBody>
          <a:bodyPr wrap="none" rtlCol="0">
            <a:spAutoFit/>
          </a:bodyPr>
          <a:lstStyle/>
          <a:p>
            <a:r>
              <a:rPr lang="en-US" sz="800" dirty="0" smtClean="0"/>
              <a:t>© Laudatosi.org</a:t>
            </a:r>
            <a:endParaRPr lang="en-US" sz="800" dirty="0"/>
          </a:p>
          <a:p>
            <a:endParaRPr lang="en-CA" sz="800" dirty="0"/>
          </a:p>
        </p:txBody>
      </p:sp>
    </p:spTree>
  </p:cSld>
  <p:clrMapOvr>
    <a:masterClrMapping/>
  </p:clrMapOvr>
  <mc:AlternateContent xmlns:mc="http://schemas.openxmlformats.org/markup-compatibility/2006" xmlns:p14="http://schemas.microsoft.com/office/powerpoint/2010/main">
    <mc:Choice Requires="p14">
      <p:transition spd="slow" p14:dur="2000">
        <p15:prstTrans xmlns:p15="http://schemas.microsoft.com/office/powerpoint/2012/main" prst="fallOver"/>
      </p:transition>
    </mc:Choice>
    <mc:Fallback xmlns:p15="http://schemas.microsoft.com/office/powerpoint/2012/main"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539</TotalTime>
  <Words>1464</Words>
  <Application>Microsoft Office PowerPoint</Application>
  <PresentationFormat>Custom</PresentationFormat>
  <Paragraphs>96</Paragraphs>
  <Slides>12</Slides>
  <Notes>12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Microsoft YaHei</vt:lpstr>
      <vt:lpstr>Arial</vt:lpstr>
      <vt:lpstr>Calibri</vt:lpstr>
      <vt:lpstr>DejaVu Sans</vt:lpstr>
      <vt:lpstr>Noto Sans</vt:lpstr>
      <vt:lpstr>Symbol</vt:lpstr>
      <vt:lpstr>Times New Roman</vt:lpstr>
      <vt:lpstr>Wingdings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Lush Green</dc:title>
  <dc:subject/>
  <dc:creator>Amanda McCormick</dc:creator>
  <dc:description/>
  <cp:lastModifiedBy>Amanda McCormick</cp:lastModifiedBy>
  <cp:revision>36</cp:revision>
  <dcterms:created xsi:type="dcterms:W3CDTF">2021-01-06T10:56:28Z</dcterms:created>
  <dcterms:modified xsi:type="dcterms:W3CDTF">2021-10-25T13:40:53Z</dcterms:modified>
  <cp:contentStatus>Final</cp:contentStatus>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Linda A Maddaford</vt:lpwstr>
  </property>
  <property fmtid="{D5CDD505-2E9C-101B-9397-08002B2CF9AE}" pid="3" name="_MarkAsFinal">
    <vt:bool>true</vt:bool>
  </property>
</Properties>
</file>