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8"/>
  </p:notesMasterIdLst>
  <p:sldIdLst>
    <p:sldId id="555" r:id="rId2"/>
    <p:sldId id="556" r:id="rId3"/>
    <p:sldId id="516" r:id="rId4"/>
    <p:sldId id="472" r:id="rId5"/>
    <p:sldId id="473" r:id="rId6"/>
    <p:sldId id="474" r:id="rId7"/>
    <p:sldId id="475" r:id="rId8"/>
    <p:sldId id="476" r:id="rId9"/>
    <p:sldId id="477" r:id="rId10"/>
    <p:sldId id="478" r:id="rId11"/>
    <p:sldId id="479" r:id="rId12"/>
    <p:sldId id="480" r:id="rId13"/>
    <p:sldId id="481" r:id="rId14"/>
    <p:sldId id="486" r:id="rId15"/>
    <p:sldId id="482" r:id="rId16"/>
    <p:sldId id="483" r:id="rId17"/>
    <p:sldId id="484" r:id="rId18"/>
    <p:sldId id="485" r:id="rId19"/>
    <p:sldId id="487" r:id="rId20"/>
    <p:sldId id="488" r:id="rId21"/>
    <p:sldId id="522" r:id="rId22"/>
    <p:sldId id="523" r:id="rId23"/>
    <p:sldId id="489" r:id="rId24"/>
    <p:sldId id="490" r:id="rId25"/>
    <p:sldId id="491" r:id="rId26"/>
    <p:sldId id="533" r:id="rId27"/>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3A75CD-EECB-40C0-8846-5451B70B3157}" v="232" dt="2021-05-20T22:28:23.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30694" autoAdjust="0"/>
  </p:normalViewPr>
  <p:slideViewPr>
    <p:cSldViewPr snapToGrid="0">
      <p:cViewPr varScale="1">
        <p:scale>
          <a:sx n="30" d="100"/>
          <a:sy n="30" d="100"/>
        </p:scale>
        <p:origin x="3114"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Noble" userId="46ee45f5eb61b36c" providerId="LiveId" clId="{333A75CD-EECB-40C0-8846-5451B70B3157}"/>
    <pc:docChg chg="custSel modSld">
      <pc:chgData name="Alice Noble" userId="46ee45f5eb61b36c" providerId="LiveId" clId="{333A75CD-EECB-40C0-8846-5451B70B3157}" dt="2021-05-20T22:49:48.287" v="643" actId="20577"/>
      <pc:docMkLst>
        <pc:docMk/>
      </pc:docMkLst>
      <pc:sldChg chg="addSp delSp modSp mod modTransition delAnim modAnim">
        <pc:chgData name="Alice Noble" userId="46ee45f5eb61b36c" providerId="LiveId" clId="{333A75CD-EECB-40C0-8846-5451B70B3157}" dt="2021-05-19T23:17:31.769" v="116"/>
        <pc:sldMkLst>
          <pc:docMk/>
          <pc:sldMk cId="35318324" sldId="472"/>
        </pc:sldMkLst>
        <pc:picChg chg="add del mod">
          <ac:chgData name="Alice Noble" userId="46ee45f5eb61b36c" providerId="LiveId" clId="{333A75CD-EECB-40C0-8846-5451B70B3157}" dt="2021-05-16T15:03:47.503" v="1"/>
          <ac:picMkLst>
            <pc:docMk/>
            <pc:sldMk cId="35318324" sldId="472"/>
            <ac:picMk id="4" creationId="{12566E80-E591-415A-BC25-91EA92E8D496}"/>
          </ac:picMkLst>
        </pc:picChg>
        <pc:picChg chg="add del mod">
          <ac:chgData name="Alice Noble" userId="46ee45f5eb61b36c" providerId="LiveId" clId="{333A75CD-EECB-40C0-8846-5451B70B3157}" dt="2021-05-19T23:09:01.889" v="97"/>
          <ac:picMkLst>
            <pc:docMk/>
            <pc:sldMk cId="35318324" sldId="472"/>
            <ac:picMk id="4" creationId="{699CA520-1A21-44E7-BC0E-71EA05EEB117}"/>
          </ac:picMkLst>
        </pc:picChg>
        <pc:picChg chg="add del mod">
          <ac:chgData name="Alice Noble" userId="46ee45f5eb61b36c" providerId="LiveId" clId="{333A75CD-EECB-40C0-8846-5451B70B3157}" dt="2021-05-19T23:09:38.777" v="99"/>
          <ac:picMkLst>
            <pc:docMk/>
            <pc:sldMk cId="35318324" sldId="472"/>
            <ac:picMk id="5" creationId="{1D4D7BE0-96E8-4A4F-8F01-404E27749E72}"/>
          </ac:picMkLst>
        </pc:picChg>
        <pc:picChg chg="add del mod">
          <ac:chgData name="Alice Noble" userId="46ee45f5eb61b36c" providerId="LiveId" clId="{333A75CD-EECB-40C0-8846-5451B70B3157}" dt="2021-05-16T15:04:25.113" v="2"/>
          <ac:picMkLst>
            <pc:docMk/>
            <pc:sldMk cId="35318324" sldId="472"/>
            <ac:picMk id="5" creationId="{2B705998-86B5-408B-9912-7FD89DA13C75}"/>
          </ac:picMkLst>
        </pc:picChg>
        <pc:picChg chg="add del mod">
          <ac:chgData name="Alice Noble" userId="46ee45f5eb61b36c" providerId="LiveId" clId="{333A75CD-EECB-40C0-8846-5451B70B3157}" dt="2021-05-19T23:10:51.945" v="105"/>
          <ac:picMkLst>
            <pc:docMk/>
            <pc:sldMk cId="35318324" sldId="472"/>
            <ac:picMk id="6" creationId="{512A4D02-8A9A-47CE-B67F-BDBDBF853471}"/>
          </ac:picMkLst>
        </pc:picChg>
        <pc:picChg chg="add del mod">
          <ac:chgData name="Alice Noble" userId="46ee45f5eb61b36c" providerId="LiveId" clId="{333A75CD-EECB-40C0-8846-5451B70B3157}" dt="2021-05-16T16:08:29.283" v="8"/>
          <ac:picMkLst>
            <pc:docMk/>
            <pc:sldMk cId="35318324" sldId="472"/>
            <ac:picMk id="6" creationId="{87B99A51-D1EE-4E7C-937B-2A321F86CC1C}"/>
          </ac:picMkLst>
        </pc:picChg>
        <pc:picChg chg="add del mod">
          <ac:chgData name="Alice Noble" userId="46ee45f5eb61b36c" providerId="LiveId" clId="{333A75CD-EECB-40C0-8846-5451B70B3157}" dt="2021-05-16T16:12:11.754" v="14"/>
          <ac:picMkLst>
            <pc:docMk/>
            <pc:sldMk cId="35318324" sldId="472"/>
            <ac:picMk id="7" creationId="{64553AB4-B437-4B35-BDF1-8236AA94EF80}"/>
          </ac:picMkLst>
        </pc:picChg>
        <pc:picChg chg="add del mod">
          <ac:chgData name="Alice Noble" userId="46ee45f5eb61b36c" providerId="LiveId" clId="{333A75CD-EECB-40C0-8846-5451B70B3157}" dt="2021-05-19T23:12:32.021" v="112"/>
          <ac:picMkLst>
            <pc:docMk/>
            <pc:sldMk cId="35318324" sldId="472"/>
            <ac:picMk id="7" creationId="{FC55510D-07E7-4C16-815E-A92BFA1706FA}"/>
          </ac:picMkLst>
        </pc:picChg>
        <pc:picChg chg="add del mod">
          <ac:chgData name="Alice Noble" userId="46ee45f5eb61b36c" providerId="LiveId" clId="{333A75CD-EECB-40C0-8846-5451B70B3157}" dt="2021-05-19T23:08:11.506" v="94" actId="21"/>
          <ac:picMkLst>
            <pc:docMk/>
            <pc:sldMk cId="35318324" sldId="472"/>
            <ac:picMk id="8" creationId="{858B2B87-54B7-4F20-8389-665B81088953}"/>
          </ac:picMkLst>
        </pc:picChg>
        <pc:picChg chg="add del mod">
          <ac:chgData name="Alice Noble" userId="46ee45f5eb61b36c" providerId="LiveId" clId="{333A75CD-EECB-40C0-8846-5451B70B3157}" dt="2021-05-19T23:12:37.621" v="113"/>
          <ac:picMkLst>
            <pc:docMk/>
            <pc:sldMk cId="35318324" sldId="472"/>
            <ac:picMk id="10" creationId="{C77EBF70-06B3-41DF-AC27-C59BF37AC539}"/>
          </ac:picMkLst>
        </pc:picChg>
        <pc:picChg chg="add del mod">
          <ac:chgData name="Alice Noble" userId="46ee45f5eb61b36c" providerId="LiveId" clId="{333A75CD-EECB-40C0-8846-5451B70B3157}" dt="2021-05-19T23:16:20.216" v="115"/>
          <ac:picMkLst>
            <pc:docMk/>
            <pc:sldMk cId="35318324" sldId="472"/>
            <ac:picMk id="11" creationId="{5A4B0237-5E09-4176-8F1E-1444189350B3}"/>
          </ac:picMkLst>
        </pc:picChg>
        <pc:picChg chg="add mod">
          <ac:chgData name="Alice Noble" userId="46ee45f5eb61b36c" providerId="LiveId" clId="{333A75CD-EECB-40C0-8846-5451B70B3157}" dt="2021-05-19T23:17:31.769" v="116"/>
          <ac:picMkLst>
            <pc:docMk/>
            <pc:sldMk cId="35318324" sldId="472"/>
            <ac:picMk id="12" creationId="{73F8CAE5-8B9D-4473-8F72-E96A69BD73CD}"/>
          </ac:picMkLst>
        </pc:picChg>
      </pc:sldChg>
      <pc:sldChg chg="addSp delSp modSp modTransition modAnim">
        <pc:chgData name="Alice Noble" userId="46ee45f5eb61b36c" providerId="LiveId" clId="{333A75CD-EECB-40C0-8846-5451B70B3157}" dt="2021-05-19T23:31:27.626" v="135"/>
        <pc:sldMkLst>
          <pc:docMk/>
          <pc:sldMk cId="2593846081" sldId="473"/>
        </pc:sldMkLst>
        <pc:picChg chg="add del mod">
          <ac:chgData name="Alice Noble" userId="46ee45f5eb61b36c" providerId="LiveId" clId="{333A75CD-EECB-40C0-8846-5451B70B3157}" dt="2021-05-19T23:10:00.952" v="100"/>
          <ac:picMkLst>
            <pc:docMk/>
            <pc:sldMk cId="2593846081" sldId="473"/>
            <ac:picMk id="3" creationId="{91A1E5D9-469F-43CF-BD3A-2B894E009D87}"/>
          </ac:picMkLst>
        </pc:picChg>
        <pc:picChg chg="add del mod">
          <ac:chgData name="Alice Noble" userId="46ee45f5eb61b36c" providerId="LiveId" clId="{333A75CD-EECB-40C0-8846-5451B70B3157}" dt="2021-05-16T15:04:25.113" v="2"/>
          <ac:picMkLst>
            <pc:docMk/>
            <pc:sldMk cId="2593846081" sldId="473"/>
            <ac:picMk id="3" creationId="{9E3B5815-4C65-435F-A3A0-AFBB4A99D2A3}"/>
          </ac:picMkLst>
        </pc:picChg>
        <pc:picChg chg="add del mod">
          <ac:chgData name="Alice Noble" userId="46ee45f5eb61b36c" providerId="LiveId" clId="{333A75CD-EECB-40C0-8846-5451B70B3157}" dt="2021-05-16T16:08:29.283" v="8"/>
          <ac:picMkLst>
            <pc:docMk/>
            <pc:sldMk cId="2593846081" sldId="473"/>
            <ac:picMk id="5" creationId="{680C9F94-37B9-4237-BD98-A1B223EAAD85}"/>
          </ac:picMkLst>
        </pc:picChg>
        <pc:picChg chg="add del mod">
          <ac:chgData name="Alice Noble" userId="46ee45f5eb61b36c" providerId="LiveId" clId="{333A75CD-EECB-40C0-8846-5451B70B3157}" dt="2021-05-19T23:11:15.463" v="106"/>
          <ac:picMkLst>
            <pc:docMk/>
            <pc:sldMk cId="2593846081" sldId="473"/>
            <ac:picMk id="5" creationId="{8C123DB9-BE5C-45C3-901E-57FD2734F99F}"/>
          </ac:picMkLst>
        </pc:picChg>
        <pc:picChg chg="add del mod">
          <ac:chgData name="Alice Noble" userId="46ee45f5eb61b36c" providerId="LiveId" clId="{333A75CD-EECB-40C0-8846-5451B70B3157}" dt="2021-05-19T23:18:10.359" v="117"/>
          <ac:picMkLst>
            <pc:docMk/>
            <pc:sldMk cId="2593846081" sldId="473"/>
            <ac:picMk id="7" creationId="{10BC23C8-EB9E-4307-A42C-A0077B5DB967}"/>
          </ac:picMkLst>
        </pc:picChg>
        <pc:picChg chg="add del mod">
          <ac:chgData name="Alice Noble" userId="46ee45f5eb61b36c" providerId="LiveId" clId="{333A75CD-EECB-40C0-8846-5451B70B3157}" dt="2021-05-16T16:16:59.990" v="19"/>
          <ac:picMkLst>
            <pc:docMk/>
            <pc:sldMk cId="2593846081" sldId="473"/>
            <ac:picMk id="7" creationId="{F4AF3A63-3DD3-4F0D-BF1C-FEC625B53955}"/>
          </ac:picMkLst>
        </pc:picChg>
        <pc:picChg chg="add del mod">
          <ac:chgData name="Alice Noble" userId="46ee45f5eb61b36c" providerId="LiveId" clId="{333A75CD-EECB-40C0-8846-5451B70B3157}" dt="2021-05-16T16:17:55.381" v="21"/>
          <ac:picMkLst>
            <pc:docMk/>
            <pc:sldMk cId="2593846081" sldId="473"/>
            <ac:picMk id="9" creationId="{7572A740-481C-4D5D-8251-305106B25A7D}"/>
          </ac:picMkLst>
        </pc:picChg>
        <pc:picChg chg="add del mod">
          <ac:chgData name="Alice Noble" userId="46ee45f5eb61b36c" providerId="LiveId" clId="{333A75CD-EECB-40C0-8846-5451B70B3157}" dt="2021-05-19T23:18:14.121" v="118"/>
          <ac:picMkLst>
            <pc:docMk/>
            <pc:sldMk cId="2593846081" sldId="473"/>
            <ac:picMk id="9" creationId="{CBA9DA71-CE39-4B98-907D-5CBAB8061741}"/>
          </ac:picMkLst>
        </pc:picChg>
        <pc:picChg chg="add del mod">
          <ac:chgData name="Alice Noble" userId="46ee45f5eb61b36c" providerId="LiveId" clId="{333A75CD-EECB-40C0-8846-5451B70B3157}" dt="2021-05-19T23:19:49.321" v="120"/>
          <ac:picMkLst>
            <pc:docMk/>
            <pc:sldMk cId="2593846081" sldId="473"/>
            <ac:picMk id="11" creationId="{5EB9C980-308B-4138-A974-87ADD569B71F}"/>
          </ac:picMkLst>
        </pc:picChg>
        <pc:picChg chg="add del mod">
          <ac:chgData name="Alice Noble" userId="46ee45f5eb61b36c" providerId="LiveId" clId="{333A75CD-EECB-40C0-8846-5451B70B3157}" dt="2021-05-16T16:18:33.717" v="23"/>
          <ac:picMkLst>
            <pc:docMk/>
            <pc:sldMk cId="2593846081" sldId="473"/>
            <ac:picMk id="11" creationId="{D3E2A29A-2CBB-47C0-9603-6E21873F9C0F}"/>
          </ac:picMkLst>
        </pc:picChg>
        <pc:picChg chg="add del mod">
          <ac:chgData name="Alice Noble" userId="46ee45f5eb61b36c" providerId="LiveId" clId="{333A75CD-EECB-40C0-8846-5451B70B3157}" dt="2021-05-19T23:21:04.194" v="122"/>
          <ac:picMkLst>
            <pc:docMk/>
            <pc:sldMk cId="2593846081" sldId="473"/>
            <ac:picMk id="13" creationId="{B745FBCF-9657-4E59-9A76-71663D221058}"/>
          </ac:picMkLst>
        </pc:picChg>
        <pc:picChg chg="add del mod">
          <ac:chgData name="Alice Noble" userId="46ee45f5eb61b36c" providerId="LiveId" clId="{333A75CD-EECB-40C0-8846-5451B70B3157}" dt="2021-05-16T16:19:56.450" v="25"/>
          <ac:picMkLst>
            <pc:docMk/>
            <pc:sldMk cId="2593846081" sldId="473"/>
            <ac:picMk id="13" creationId="{E3C6979C-B8B7-4287-9B64-16A16EDFBE7D}"/>
          </ac:picMkLst>
        </pc:picChg>
        <pc:picChg chg="add del mod">
          <ac:chgData name="Alice Noble" userId="46ee45f5eb61b36c" providerId="LiveId" clId="{333A75CD-EECB-40C0-8846-5451B70B3157}" dt="2021-05-19T23:09:25.362" v="98"/>
          <ac:picMkLst>
            <pc:docMk/>
            <pc:sldMk cId="2593846081" sldId="473"/>
            <ac:picMk id="15" creationId="{7B5E3506-4E1E-4A65-808C-EC02467196E7}"/>
          </ac:picMkLst>
        </pc:picChg>
        <pc:picChg chg="add del mod">
          <ac:chgData name="Alice Noble" userId="46ee45f5eb61b36c" providerId="LiveId" clId="{333A75CD-EECB-40C0-8846-5451B70B3157}" dt="2021-05-19T23:28:17.530" v="132"/>
          <ac:picMkLst>
            <pc:docMk/>
            <pc:sldMk cId="2593846081" sldId="473"/>
            <ac:picMk id="17" creationId="{B201DEB0-CD3D-47E1-A4A5-A4D273CC9477}"/>
          </ac:picMkLst>
        </pc:picChg>
        <pc:picChg chg="add del mod">
          <ac:chgData name="Alice Noble" userId="46ee45f5eb61b36c" providerId="LiveId" clId="{333A75CD-EECB-40C0-8846-5451B70B3157}" dt="2021-05-19T23:29:50.860" v="134"/>
          <ac:picMkLst>
            <pc:docMk/>
            <pc:sldMk cId="2593846081" sldId="473"/>
            <ac:picMk id="19" creationId="{9DDD76D0-A46F-4677-AB28-B73D4BD11026}"/>
          </ac:picMkLst>
        </pc:picChg>
        <pc:picChg chg="add mod">
          <ac:chgData name="Alice Noble" userId="46ee45f5eb61b36c" providerId="LiveId" clId="{333A75CD-EECB-40C0-8846-5451B70B3157}" dt="2021-05-19T23:31:27.626" v="135"/>
          <ac:picMkLst>
            <pc:docMk/>
            <pc:sldMk cId="2593846081" sldId="473"/>
            <ac:picMk id="21" creationId="{BB035EE9-57B6-43B7-B8A4-CC3938D0D9BB}"/>
          </ac:picMkLst>
        </pc:picChg>
      </pc:sldChg>
      <pc:sldChg chg="addSp modSp modTransition">
        <pc:chgData name="Alice Noble" userId="46ee45f5eb61b36c" providerId="LiveId" clId="{333A75CD-EECB-40C0-8846-5451B70B3157}" dt="2021-05-16T16:24:37.751" v="26"/>
        <pc:sldMkLst>
          <pc:docMk/>
          <pc:sldMk cId="1316234744" sldId="474"/>
        </pc:sldMkLst>
        <pc:picChg chg="add mod">
          <ac:chgData name="Alice Noble" userId="46ee45f5eb61b36c" providerId="LiveId" clId="{333A75CD-EECB-40C0-8846-5451B70B3157}" dt="2021-05-16T16:24:37.751" v="26"/>
          <ac:picMkLst>
            <pc:docMk/>
            <pc:sldMk cId="1316234744" sldId="474"/>
            <ac:picMk id="3" creationId="{9C0663BB-99D5-4C57-ADA8-A446CB21E393}"/>
          </ac:picMkLst>
        </pc:picChg>
      </pc:sldChg>
      <pc:sldChg chg="addSp delSp modSp modTransition modAnim">
        <pc:chgData name="Alice Noble" userId="46ee45f5eb61b36c" providerId="LiveId" clId="{333A75CD-EECB-40C0-8846-5451B70B3157}" dt="2021-05-19T23:27:08.945" v="131"/>
        <pc:sldMkLst>
          <pc:docMk/>
          <pc:sldMk cId="3857475516" sldId="475"/>
        </pc:sldMkLst>
        <pc:picChg chg="add del mod">
          <ac:chgData name="Alice Noble" userId="46ee45f5eb61b36c" providerId="LiveId" clId="{333A75CD-EECB-40C0-8846-5451B70B3157}" dt="2021-05-19T23:23:14.624" v="124"/>
          <ac:picMkLst>
            <pc:docMk/>
            <pc:sldMk cId="3857475516" sldId="475"/>
            <ac:picMk id="4" creationId="{7C2CB9D7-1F5C-442E-A62E-E396ABB9CF64}"/>
          </ac:picMkLst>
        </pc:picChg>
        <pc:picChg chg="add del mod">
          <ac:chgData name="Alice Noble" userId="46ee45f5eb61b36c" providerId="LiveId" clId="{333A75CD-EECB-40C0-8846-5451B70B3157}" dt="2021-05-19T23:23:49.125" v="126"/>
          <ac:picMkLst>
            <pc:docMk/>
            <pc:sldMk cId="3857475516" sldId="475"/>
            <ac:picMk id="6" creationId="{6644700A-F7EC-4778-9FA4-44190A2C6D49}"/>
          </ac:picMkLst>
        </pc:picChg>
        <pc:picChg chg="add del mod">
          <ac:chgData name="Alice Noble" userId="46ee45f5eb61b36c" providerId="LiveId" clId="{333A75CD-EECB-40C0-8846-5451B70B3157}" dt="2021-05-19T23:24:23.802" v="128"/>
          <ac:picMkLst>
            <pc:docMk/>
            <pc:sldMk cId="3857475516" sldId="475"/>
            <ac:picMk id="9" creationId="{8D19F359-1272-49D3-BB56-EA0335CE18AF}"/>
          </ac:picMkLst>
        </pc:picChg>
        <pc:picChg chg="add del mod">
          <ac:chgData name="Alice Noble" userId="46ee45f5eb61b36c" providerId="LiveId" clId="{333A75CD-EECB-40C0-8846-5451B70B3157}" dt="2021-05-19T23:25:37.764" v="130"/>
          <ac:picMkLst>
            <pc:docMk/>
            <pc:sldMk cId="3857475516" sldId="475"/>
            <ac:picMk id="10" creationId="{687FE6CB-0017-4611-BA6F-795DE7CAB349}"/>
          </ac:picMkLst>
        </pc:picChg>
        <pc:picChg chg="add mod">
          <ac:chgData name="Alice Noble" userId="46ee45f5eb61b36c" providerId="LiveId" clId="{333A75CD-EECB-40C0-8846-5451B70B3157}" dt="2021-05-19T23:27:08.945" v="131"/>
          <ac:picMkLst>
            <pc:docMk/>
            <pc:sldMk cId="3857475516" sldId="475"/>
            <ac:picMk id="11" creationId="{FB436C7A-05FB-4CFF-88C6-006932903A31}"/>
          </ac:picMkLst>
        </pc:picChg>
      </pc:sldChg>
      <pc:sldChg chg="addSp delSp modSp modTransition modAnim">
        <pc:chgData name="Alice Noble" userId="46ee45f5eb61b36c" providerId="LiveId" clId="{333A75CD-EECB-40C0-8846-5451B70B3157}" dt="2021-05-16T16:35:42.722" v="28"/>
        <pc:sldMkLst>
          <pc:docMk/>
          <pc:sldMk cId="32631321" sldId="476"/>
        </pc:sldMkLst>
        <pc:picChg chg="add del mod">
          <ac:chgData name="Alice Noble" userId="46ee45f5eb61b36c" providerId="LiveId" clId="{333A75CD-EECB-40C0-8846-5451B70B3157}" dt="2021-05-16T16:24:44.365" v="27"/>
          <ac:picMkLst>
            <pc:docMk/>
            <pc:sldMk cId="32631321" sldId="476"/>
            <ac:picMk id="4" creationId="{C2C50DFD-DEE8-4F78-B887-1D81179ABB2F}"/>
          </ac:picMkLst>
        </pc:picChg>
        <pc:picChg chg="add mod">
          <ac:chgData name="Alice Noble" userId="46ee45f5eb61b36c" providerId="LiveId" clId="{333A75CD-EECB-40C0-8846-5451B70B3157}" dt="2021-05-16T16:35:42.722" v="28"/>
          <ac:picMkLst>
            <pc:docMk/>
            <pc:sldMk cId="32631321" sldId="476"/>
            <ac:picMk id="7" creationId="{E2A49215-35FC-4F30-A180-D3A74CCDD3BE}"/>
          </ac:picMkLst>
        </pc:picChg>
      </pc:sldChg>
      <pc:sldChg chg="addSp modSp modTransition modNotesTx">
        <pc:chgData name="Alice Noble" userId="46ee45f5eb61b36c" providerId="LiveId" clId="{333A75CD-EECB-40C0-8846-5451B70B3157}" dt="2021-05-20T17:52:40.259" v="372" actId="255"/>
        <pc:sldMkLst>
          <pc:docMk/>
          <pc:sldMk cId="1700042802" sldId="477"/>
        </pc:sldMkLst>
        <pc:picChg chg="add mod">
          <ac:chgData name="Alice Noble" userId="46ee45f5eb61b36c" providerId="LiveId" clId="{333A75CD-EECB-40C0-8846-5451B70B3157}" dt="2021-05-16T16:35:42.722" v="28"/>
          <ac:picMkLst>
            <pc:docMk/>
            <pc:sldMk cId="1700042802" sldId="477"/>
            <ac:picMk id="3" creationId="{7C89B6F3-5A59-4D2D-A447-2723E7692B05}"/>
          </ac:picMkLst>
        </pc:picChg>
      </pc:sldChg>
      <pc:sldChg chg="addSp modSp modTransition">
        <pc:chgData name="Alice Noble" userId="46ee45f5eb61b36c" providerId="LiveId" clId="{333A75CD-EECB-40C0-8846-5451B70B3157}" dt="2021-05-16T16:35:42.722" v="28"/>
        <pc:sldMkLst>
          <pc:docMk/>
          <pc:sldMk cId="3545803103" sldId="478"/>
        </pc:sldMkLst>
        <pc:picChg chg="add mod">
          <ac:chgData name="Alice Noble" userId="46ee45f5eb61b36c" providerId="LiveId" clId="{333A75CD-EECB-40C0-8846-5451B70B3157}" dt="2021-05-16T16:35:42.722" v="28"/>
          <ac:picMkLst>
            <pc:docMk/>
            <pc:sldMk cId="3545803103" sldId="478"/>
            <ac:picMk id="3" creationId="{4C142EAC-4903-4C9E-ADAE-8C33B3C33450}"/>
          </ac:picMkLst>
        </pc:picChg>
      </pc:sldChg>
      <pc:sldChg chg="addSp delSp modSp modTransition modAnim modNotesTx">
        <pc:chgData name="Alice Noble" userId="46ee45f5eb61b36c" providerId="LiveId" clId="{333A75CD-EECB-40C0-8846-5451B70B3157}" dt="2021-05-20T22:47:07.745" v="640" actId="20577"/>
        <pc:sldMkLst>
          <pc:docMk/>
          <pc:sldMk cId="1045077282" sldId="479"/>
        </pc:sldMkLst>
        <pc:picChg chg="add del mod">
          <ac:chgData name="Alice Noble" userId="46ee45f5eb61b36c" providerId="LiveId" clId="{333A75CD-EECB-40C0-8846-5451B70B3157}" dt="2021-05-19T23:38:49.095" v="136"/>
          <ac:picMkLst>
            <pc:docMk/>
            <pc:sldMk cId="1045077282" sldId="479"/>
            <ac:picMk id="3" creationId="{EFB094EA-3763-45F1-8279-132463F464F4}"/>
          </ac:picMkLst>
        </pc:picChg>
        <pc:picChg chg="add del mod">
          <ac:chgData name="Alice Noble" userId="46ee45f5eb61b36c" providerId="LiveId" clId="{333A75CD-EECB-40C0-8846-5451B70B3157}" dt="2021-05-19T23:38:53.292" v="137"/>
          <ac:picMkLst>
            <pc:docMk/>
            <pc:sldMk cId="1045077282" sldId="479"/>
            <ac:picMk id="4" creationId="{6D63FD1F-9356-4B7E-A007-7A76344B1EDF}"/>
          </ac:picMkLst>
        </pc:picChg>
        <pc:picChg chg="add del mod">
          <ac:chgData name="Alice Noble" userId="46ee45f5eb61b36c" providerId="LiveId" clId="{333A75CD-EECB-40C0-8846-5451B70B3157}" dt="2021-05-19T23:39:57.462" v="139"/>
          <ac:picMkLst>
            <pc:docMk/>
            <pc:sldMk cId="1045077282" sldId="479"/>
            <ac:picMk id="9" creationId="{FF6F1C7E-1768-4EB1-92CF-F05EA5D858FC}"/>
          </ac:picMkLst>
        </pc:picChg>
        <pc:picChg chg="add mod">
          <ac:chgData name="Alice Noble" userId="46ee45f5eb61b36c" providerId="LiveId" clId="{333A75CD-EECB-40C0-8846-5451B70B3157}" dt="2021-05-19T23:42:26.230" v="140"/>
          <ac:picMkLst>
            <pc:docMk/>
            <pc:sldMk cId="1045077282" sldId="479"/>
            <ac:picMk id="12" creationId="{04B06237-5858-4DF5-BBDD-47F37EAE231E}"/>
          </ac:picMkLst>
        </pc:picChg>
      </pc:sldChg>
      <pc:sldChg chg="addSp delSp modSp modTransition modAnim modNotesTx">
        <pc:chgData name="Alice Noble" userId="46ee45f5eb61b36c" providerId="LiveId" clId="{333A75CD-EECB-40C0-8846-5451B70B3157}" dt="2021-05-20T17:54:19.712" v="417" actId="20577"/>
        <pc:sldMkLst>
          <pc:docMk/>
          <pc:sldMk cId="471192093" sldId="480"/>
        </pc:sldMkLst>
        <pc:picChg chg="add del mod">
          <ac:chgData name="Alice Noble" userId="46ee45f5eb61b36c" providerId="LiveId" clId="{333A75CD-EECB-40C0-8846-5451B70B3157}" dt="2021-05-19T23:46:25.614" v="141"/>
          <ac:picMkLst>
            <pc:docMk/>
            <pc:sldMk cId="471192093" sldId="480"/>
            <ac:picMk id="6" creationId="{1D92E31F-BAB9-49FA-89E8-EF9103872C87}"/>
          </ac:picMkLst>
        </pc:picChg>
        <pc:picChg chg="add del mod">
          <ac:chgData name="Alice Noble" userId="46ee45f5eb61b36c" providerId="LiveId" clId="{333A75CD-EECB-40C0-8846-5451B70B3157}" dt="2021-05-19T23:46:54.559" v="143"/>
          <ac:picMkLst>
            <pc:docMk/>
            <pc:sldMk cId="471192093" sldId="480"/>
            <ac:picMk id="8" creationId="{04CAD11C-4D4E-460C-97D7-F354B3F7C942}"/>
          </ac:picMkLst>
        </pc:picChg>
        <pc:picChg chg="add mod">
          <ac:chgData name="Alice Noble" userId="46ee45f5eb61b36c" providerId="LiveId" clId="{333A75CD-EECB-40C0-8846-5451B70B3157}" dt="2021-05-19T23:50:52.555" v="144"/>
          <ac:picMkLst>
            <pc:docMk/>
            <pc:sldMk cId="471192093" sldId="480"/>
            <ac:picMk id="11" creationId="{FF8FC68B-7949-4BF2-A935-C30BC1308EDB}"/>
          </ac:picMkLst>
        </pc:picChg>
      </pc:sldChg>
      <pc:sldChg chg="addSp modSp modTransition modNotesTx">
        <pc:chgData name="Alice Noble" userId="46ee45f5eb61b36c" providerId="LiveId" clId="{333A75CD-EECB-40C0-8846-5451B70B3157}" dt="2021-05-20T17:54:48.523" v="418" actId="6549"/>
        <pc:sldMkLst>
          <pc:docMk/>
          <pc:sldMk cId="596954132" sldId="481"/>
        </pc:sldMkLst>
        <pc:picChg chg="add mod">
          <ac:chgData name="Alice Noble" userId="46ee45f5eb61b36c" providerId="LiveId" clId="{333A75CD-EECB-40C0-8846-5451B70B3157}" dt="2021-05-16T16:35:42.722" v="28"/>
          <ac:picMkLst>
            <pc:docMk/>
            <pc:sldMk cId="596954132" sldId="481"/>
            <ac:picMk id="3" creationId="{177DE50D-824B-4982-BBAD-821DE9D4DEEA}"/>
          </ac:picMkLst>
        </pc:picChg>
      </pc:sldChg>
      <pc:sldChg chg="addSp delSp modSp modTransition modAnim">
        <pc:chgData name="Alice Noble" userId="46ee45f5eb61b36c" providerId="LiveId" clId="{333A75CD-EECB-40C0-8846-5451B70B3157}" dt="2021-05-16T16:40:23.598" v="32"/>
        <pc:sldMkLst>
          <pc:docMk/>
          <pc:sldMk cId="715252828" sldId="482"/>
        </pc:sldMkLst>
        <pc:picChg chg="add del mod">
          <ac:chgData name="Alice Noble" userId="46ee45f5eb61b36c" providerId="LiveId" clId="{333A75CD-EECB-40C0-8846-5451B70B3157}" dt="2021-05-16T16:38:00.609" v="31"/>
          <ac:picMkLst>
            <pc:docMk/>
            <pc:sldMk cId="715252828" sldId="482"/>
            <ac:picMk id="3" creationId="{D0278DD5-E7BB-43C2-91BE-D5202265AD59}"/>
          </ac:picMkLst>
        </pc:picChg>
        <pc:picChg chg="add mod">
          <ac:chgData name="Alice Noble" userId="46ee45f5eb61b36c" providerId="LiveId" clId="{333A75CD-EECB-40C0-8846-5451B70B3157}" dt="2021-05-16T16:40:23.598" v="32"/>
          <ac:picMkLst>
            <pc:docMk/>
            <pc:sldMk cId="715252828" sldId="482"/>
            <ac:picMk id="4" creationId="{DA045A9B-3CD6-440D-9370-D08BFE3C57F5}"/>
          </ac:picMkLst>
        </pc:picChg>
      </pc:sldChg>
      <pc:sldChg chg="addSp delSp modSp modTransition modAnim modNotesTx">
        <pc:chgData name="Alice Noble" userId="46ee45f5eb61b36c" providerId="LiveId" clId="{333A75CD-EECB-40C0-8846-5451B70B3157}" dt="2021-05-20T17:55:11.960" v="420" actId="255"/>
        <pc:sldMkLst>
          <pc:docMk/>
          <pc:sldMk cId="2145019606" sldId="483"/>
        </pc:sldMkLst>
        <pc:picChg chg="add del mod">
          <ac:chgData name="Alice Noble" userId="46ee45f5eb61b36c" providerId="LiveId" clId="{333A75CD-EECB-40C0-8846-5451B70B3157}" dt="2021-05-16T16:40:30.865" v="33"/>
          <ac:picMkLst>
            <pc:docMk/>
            <pc:sldMk cId="2145019606" sldId="483"/>
            <ac:picMk id="3" creationId="{CFC79FC8-5736-4B3B-8E60-CDE410D7FC1E}"/>
          </ac:picMkLst>
        </pc:picChg>
        <pc:picChg chg="add del mod">
          <ac:chgData name="Alice Noble" userId="46ee45f5eb61b36c" providerId="LiveId" clId="{333A75CD-EECB-40C0-8846-5451B70B3157}" dt="2021-05-16T16:42:34.646" v="35"/>
          <ac:picMkLst>
            <pc:docMk/>
            <pc:sldMk cId="2145019606" sldId="483"/>
            <ac:picMk id="5" creationId="{B6B937D8-9C14-41EF-B0F1-8BF6EA98CE12}"/>
          </ac:picMkLst>
        </pc:picChg>
        <pc:picChg chg="add del mod">
          <ac:chgData name="Alice Noble" userId="46ee45f5eb61b36c" providerId="LiveId" clId="{333A75CD-EECB-40C0-8846-5451B70B3157}" dt="2021-05-16T16:43:07.290" v="37"/>
          <ac:picMkLst>
            <pc:docMk/>
            <pc:sldMk cId="2145019606" sldId="483"/>
            <ac:picMk id="7" creationId="{66B9BFF8-28FB-471D-8A6D-9906AF0991A6}"/>
          </ac:picMkLst>
        </pc:picChg>
        <pc:picChg chg="add mod">
          <ac:chgData name="Alice Noble" userId="46ee45f5eb61b36c" providerId="LiveId" clId="{333A75CD-EECB-40C0-8846-5451B70B3157}" dt="2021-05-16T16:46:50.332" v="38"/>
          <ac:picMkLst>
            <pc:docMk/>
            <pc:sldMk cId="2145019606" sldId="483"/>
            <ac:picMk id="10" creationId="{438CF330-0312-45C2-9C47-8B02DD8A8827}"/>
          </ac:picMkLst>
        </pc:picChg>
      </pc:sldChg>
      <pc:sldChg chg="addSp delSp modSp modTransition modAnim modNotesTx">
        <pc:chgData name="Alice Noble" userId="46ee45f5eb61b36c" providerId="LiveId" clId="{333A75CD-EECB-40C0-8846-5451B70B3157}" dt="2021-05-20T17:55:30.337" v="422" actId="20577"/>
        <pc:sldMkLst>
          <pc:docMk/>
          <pc:sldMk cId="2897157778" sldId="484"/>
        </pc:sldMkLst>
        <pc:picChg chg="add del mod">
          <ac:chgData name="Alice Noble" userId="46ee45f5eb61b36c" providerId="LiveId" clId="{333A75CD-EECB-40C0-8846-5451B70B3157}" dt="2021-05-16T16:46:54.583" v="39"/>
          <ac:picMkLst>
            <pc:docMk/>
            <pc:sldMk cId="2897157778" sldId="484"/>
            <ac:picMk id="3" creationId="{8F185BE5-7B88-4B53-BF2F-7B2A9AC67016}"/>
          </ac:picMkLst>
        </pc:picChg>
        <pc:picChg chg="add del mod">
          <ac:chgData name="Alice Noble" userId="46ee45f5eb61b36c" providerId="LiveId" clId="{333A75CD-EECB-40C0-8846-5451B70B3157}" dt="2021-05-16T16:48:29.208" v="41"/>
          <ac:picMkLst>
            <pc:docMk/>
            <pc:sldMk cId="2897157778" sldId="484"/>
            <ac:picMk id="4" creationId="{F2A87756-FC85-4D70-BD4A-5F9ACD2ACA91}"/>
          </ac:picMkLst>
        </pc:picChg>
        <pc:picChg chg="add mod">
          <ac:chgData name="Alice Noble" userId="46ee45f5eb61b36c" providerId="LiveId" clId="{333A75CD-EECB-40C0-8846-5451B70B3157}" dt="2021-05-16T16:50:22.437" v="42"/>
          <ac:picMkLst>
            <pc:docMk/>
            <pc:sldMk cId="2897157778" sldId="484"/>
            <ac:picMk id="6" creationId="{696DC5BA-CFAA-4FE5-9DC2-F538354D6887}"/>
          </ac:picMkLst>
        </pc:picChg>
      </pc:sldChg>
      <pc:sldChg chg="addSp delSp modSp modTransition modAnim modNotesTx">
        <pc:chgData name="Alice Noble" userId="46ee45f5eb61b36c" providerId="LiveId" clId="{333A75CD-EECB-40C0-8846-5451B70B3157}" dt="2021-05-20T22:48:02.626" v="641" actId="948"/>
        <pc:sldMkLst>
          <pc:docMk/>
          <pc:sldMk cId="2940798383" sldId="485"/>
        </pc:sldMkLst>
        <pc:picChg chg="add del mod">
          <ac:chgData name="Alice Noble" userId="46ee45f5eb61b36c" providerId="LiveId" clId="{333A75CD-EECB-40C0-8846-5451B70B3157}" dt="2021-05-19T23:57:16.451" v="148"/>
          <ac:picMkLst>
            <pc:docMk/>
            <pc:sldMk cId="2940798383" sldId="485"/>
            <ac:picMk id="3" creationId="{69774D85-A538-42CF-BAAE-A42A6644AA1D}"/>
          </ac:picMkLst>
        </pc:picChg>
        <pc:picChg chg="add del mod">
          <ac:chgData name="Alice Noble" userId="46ee45f5eb61b36c" providerId="LiveId" clId="{333A75CD-EECB-40C0-8846-5451B70B3157}" dt="2021-05-16T16:50:26.971" v="43"/>
          <ac:picMkLst>
            <pc:docMk/>
            <pc:sldMk cId="2940798383" sldId="485"/>
            <ac:picMk id="3" creationId="{86780D7A-1FCA-437D-8F09-77588CD1B5A3}"/>
          </ac:picMkLst>
        </pc:picChg>
        <pc:picChg chg="add del mod">
          <ac:chgData name="Alice Noble" userId="46ee45f5eb61b36c" providerId="LiveId" clId="{333A75CD-EECB-40C0-8846-5451B70B3157}" dt="2021-05-16T16:50:52.658" v="45"/>
          <ac:picMkLst>
            <pc:docMk/>
            <pc:sldMk cId="2940798383" sldId="485"/>
            <ac:picMk id="4" creationId="{1794EEC5-9E17-4AD0-AA1C-5D658E861702}"/>
          </ac:picMkLst>
        </pc:picChg>
        <pc:picChg chg="add del mod">
          <ac:chgData name="Alice Noble" userId="46ee45f5eb61b36c" providerId="LiveId" clId="{333A75CD-EECB-40C0-8846-5451B70B3157}" dt="2021-05-19T23:57:53.944" v="150"/>
          <ac:picMkLst>
            <pc:docMk/>
            <pc:sldMk cId="2940798383" sldId="485"/>
            <ac:picMk id="4" creationId="{396DA176-6C49-42CB-9403-A28314DEDFA3}"/>
          </ac:picMkLst>
        </pc:picChg>
        <pc:picChg chg="add del mod">
          <ac:chgData name="Alice Noble" userId="46ee45f5eb61b36c" providerId="LiveId" clId="{333A75CD-EECB-40C0-8846-5451B70B3157}" dt="2021-05-19T23:56:56.526" v="146"/>
          <ac:picMkLst>
            <pc:docMk/>
            <pc:sldMk cId="2940798383" sldId="485"/>
            <ac:picMk id="6" creationId="{D60777D9-3207-469F-ADBF-B2603C439098}"/>
          </ac:picMkLst>
        </pc:picChg>
        <pc:picChg chg="add del mod">
          <ac:chgData name="Alice Noble" userId="46ee45f5eb61b36c" providerId="LiveId" clId="{333A75CD-EECB-40C0-8846-5451B70B3157}" dt="2021-05-20T00:00:23.300" v="152"/>
          <ac:picMkLst>
            <pc:docMk/>
            <pc:sldMk cId="2940798383" sldId="485"/>
            <ac:picMk id="9" creationId="{E43CE438-610D-45E3-B37B-2B1DE39E1EFF}"/>
          </ac:picMkLst>
        </pc:picChg>
        <pc:picChg chg="add mod">
          <ac:chgData name="Alice Noble" userId="46ee45f5eb61b36c" providerId="LiveId" clId="{333A75CD-EECB-40C0-8846-5451B70B3157}" dt="2021-05-20T00:02:27.214" v="153"/>
          <ac:picMkLst>
            <pc:docMk/>
            <pc:sldMk cId="2940798383" sldId="485"/>
            <ac:picMk id="11" creationId="{7EA6F5D4-6815-456F-8917-763712C97A42}"/>
          </ac:picMkLst>
        </pc:picChg>
      </pc:sldChg>
      <pc:sldChg chg="addSp delSp modSp modTransition modAnim">
        <pc:chgData name="Alice Noble" userId="46ee45f5eb61b36c" providerId="LiveId" clId="{333A75CD-EECB-40C0-8846-5451B70B3157}" dt="2021-05-16T16:37:56.030" v="30"/>
        <pc:sldMkLst>
          <pc:docMk/>
          <pc:sldMk cId="3220090251" sldId="486"/>
        </pc:sldMkLst>
        <pc:picChg chg="add del mod">
          <ac:chgData name="Alice Noble" userId="46ee45f5eb61b36c" providerId="LiveId" clId="{333A75CD-EECB-40C0-8846-5451B70B3157}" dt="2021-05-16T16:35:47.550" v="29"/>
          <ac:picMkLst>
            <pc:docMk/>
            <pc:sldMk cId="3220090251" sldId="486"/>
            <ac:picMk id="3" creationId="{B6AB3A4C-2FBF-4D9D-B689-DC4F67B20A15}"/>
          </ac:picMkLst>
        </pc:picChg>
        <pc:picChg chg="add mod">
          <ac:chgData name="Alice Noble" userId="46ee45f5eb61b36c" providerId="LiveId" clId="{333A75CD-EECB-40C0-8846-5451B70B3157}" dt="2021-05-16T16:37:56.030" v="30"/>
          <ac:picMkLst>
            <pc:docMk/>
            <pc:sldMk cId="3220090251" sldId="486"/>
            <ac:picMk id="4" creationId="{816A0AAE-5D3F-49E8-8858-D0725E982071}"/>
          </ac:picMkLst>
        </pc:picChg>
      </pc:sldChg>
      <pc:sldChg chg="addSp modSp modTransition modNotesTx">
        <pc:chgData name="Alice Noble" userId="46ee45f5eb61b36c" providerId="LiveId" clId="{333A75CD-EECB-40C0-8846-5451B70B3157}" dt="2021-05-20T22:49:07.952" v="642" actId="6549"/>
        <pc:sldMkLst>
          <pc:docMk/>
          <pc:sldMk cId="645886503" sldId="487"/>
        </pc:sldMkLst>
        <pc:picChg chg="add mod">
          <ac:chgData name="Alice Noble" userId="46ee45f5eb61b36c" providerId="LiveId" clId="{333A75CD-EECB-40C0-8846-5451B70B3157}" dt="2021-05-16T16:54:55.847" v="46"/>
          <ac:picMkLst>
            <pc:docMk/>
            <pc:sldMk cId="645886503" sldId="487"/>
            <ac:picMk id="6" creationId="{4D851496-34FE-473A-A207-C376A0B402BE}"/>
          </ac:picMkLst>
        </pc:picChg>
      </pc:sldChg>
      <pc:sldChg chg="addSp delSp modSp modTransition modAnim modNotesTx">
        <pc:chgData name="Alice Noble" userId="46ee45f5eb61b36c" providerId="LiveId" clId="{333A75CD-EECB-40C0-8846-5451B70B3157}" dt="2021-05-20T22:49:48.287" v="643" actId="20577"/>
        <pc:sldMkLst>
          <pc:docMk/>
          <pc:sldMk cId="3565730151" sldId="488"/>
        </pc:sldMkLst>
        <pc:picChg chg="add del mod">
          <ac:chgData name="Alice Noble" userId="46ee45f5eb61b36c" providerId="LiveId" clId="{333A75CD-EECB-40C0-8846-5451B70B3157}" dt="2021-05-20T00:05:56.722" v="156"/>
          <ac:picMkLst>
            <pc:docMk/>
            <pc:sldMk cId="3565730151" sldId="488"/>
            <ac:picMk id="9" creationId="{F2E0234B-27F8-45FA-9E3A-63293D11DEB5}"/>
          </ac:picMkLst>
        </pc:picChg>
        <pc:picChg chg="add del mod">
          <ac:chgData name="Alice Noble" userId="46ee45f5eb61b36c" providerId="LiveId" clId="{333A75CD-EECB-40C0-8846-5451B70B3157}" dt="2021-05-16T16:54:59.292" v="47"/>
          <ac:picMkLst>
            <pc:docMk/>
            <pc:sldMk cId="3565730151" sldId="488"/>
            <ac:picMk id="9" creationId="{FFF5D485-204C-41B5-8068-F9BBFAAF539F}"/>
          </ac:picMkLst>
        </pc:picChg>
        <pc:picChg chg="add del mod">
          <ac:chgData name="Alice Noble" userId="46ee45f5eb61b36c" providerId="LiveId" clId="{333A75CD-EECB-40C0-8846-5451B70B3157}" dt="2021-05-20T00:05:23.026" v="154"/>
          <ac:picMkLst>
            <pc:docMk/>
            <pc:sldMk cId="3565730151" sldId="488"/>
            <ac:picMk id="13" creationId="{2A608EB9-6E96-48EB-8C50-D337DA59F788}"/>
          </ac:picMkLst>
        </pc:picChg>
        <pc:picChg chg="add del mod">
          <ac:chgData name="Alice Noble" userId="46ee45f5eb61b36c" providerId="LiveId" clId="{333A75CD-EECB-40C0-8846-5451B70B3157}" dt="2021-05-20T00:06:20.843" v="158"/>
          <ac:picMkLst>
            <pc:docMk/>
            <pc:sldMk cId="3565730151" sldId="488"/>
            <ac:picMk id="15" creationId="{6918DF9E-80C7-4709-8B68-A34A5289D10A}"/>
          </ac:picMkLst>
        </pc:picChg>
        <pc:picChg chg="add mod">
          <ac:chgData name="Alice Noble" userId="46ee45f5eb61b36c" providerId="LiveId" clId="{333A75CD-EECB-40C0-8846-5451B70B3157}" dt="2021-05-20T00:08:11.442" v="159"/>
          <ac:picMkLst>
            <pc:docMk/>
            <pc:sldMk cId="3565730151" sldId="488"/>
            <ac:picMk id="16" creationId="{6D8C887B-4EB9-48BE-86C0-BF71666637CA}"/>
          </ac:picMkLst>
        </pc:picChg>
      </pc:sldChg>
      <pc:sldChg chg="addSp delSp modSp modTransition modAnim modNotesTx">
        <pc:chgData name="Alice Noble" userId="46ee45f5eb61b36c" providerId="LiveId" clId="{333A75CD-EECB-40C0-8846-5451B70B3157}" dt="2021-05-20T17:59:44.602" v="635" actId="6549"/>
        <pc:sldMkLst>
          <pc:docMk/>
          <pc:sldMk cId="4053856981" sldId="489"/>
        </pc:sldMkLst>
        <pc:picChg chg="add del mod">
          <ac:chgData name="Alice Noble" userId="46ee45f5eb61b36c" providerId="LiveId" clId="{333A75CD-EECB-40C0-8846-5451B70B3157}" dt="2021-05-16T17:03:25.869" v="65"/>
          <ac:picMkLst>
            <pc:docMk/>
            <pc:sldMk cId="4053856981" sldId="489"/>
            <ac:picMk id="3" creationId="{D0F74005-D32D-4C8F-99E0-D4CE201B225C}"/>
          </ac:picMkLst>
        </pc:picChg>
        <pc:picChg chg="add del mod">
          <ac:chgData name="Alice Noble" userId="46ee45f5eb61b36c" providerId="LiveId" clId="{333A75CD-EECB-40C0-8846-5451B70B3157}" dt="2021-05-16T17:03:42.510" v="67"/>
          <ac:picMkLst>
            <pc:docMk/>
            <pc:sldMk cId="4053856981" sldId="489"/>
            <ac:picMk id="4" creationId="{248809B1-28E9-4B7F-81F3-DB4FC7F9625E}"/>
          </ac:picMkLst>
        </pc:picChg>
        <pc:picChg chg="add del mod">
          <ac:chgData name="Alice Noble" userId="46ee45f5eb61b36c" providerId="LiveId" clId="{333A75CD-EECB-40C0-8846-5451B70B3157}" dt="2021-05-16T17:04:22.976" v="70"/>
          <ac:picMkLst>
            <pc:docMk/>
            <pc:sldMk cId="4053856981" sldId="489"/>
            <ac:picMk id="5" creationId="{1E522736-B0B8-4810-A0F6-CF95043A3439}"/>
          </ac:picMkLst>
        </pc:picChg>
        <pc:picChg chg="add del mod">
          <ac:chgData name="Alice Noble" userId="46ee45f5eb61b36c" providerId="LiveId" clId="{333A75CD-EECB-40C0-8846-5451B70B3157}" dt="2021-05-16T17:05:14.880" v="73"/>
          <ac:picMkLst>
            <pc:docMk/>
            <pc:sldMk cId="4053856981" sldId="489"/>
            <ac:picMk id="6" creationId="{3C1D649D-7C81-4811-B1B7-7D13C819146F}"/>
          </ac:picMkLst>
        </pc:picChg>
        <pc:picChg chg="add del mod">
          <ac:chgData name="Alice Noble" userId="46ee45f5eb61b36c" providerId="LiveId" clId="{333A75CD-EECB-40C0-8846-5451B70B3157}" dt="2021-05-16T17:05:28.310" v="75"/>
          <ac:picMkLst>
            <pc:docMk/>
            <pc:sldMk cId="4053856981" sldId="489"/>
            <ac:picMk id="8" creationId="{E8D7F286-F123-4341-9223-7FD3864F1397}"/>
          </ac:picMkLst>
        </pc:picChg>
        <pc:picChg chg="add del mod">
          <ac:chgData name="Alice Noble" userId="46ee45f5eb61b36c" providerId="LiveId" clId="{333A75CD-EECB-40C0-8846-5451B70B3157}" dt="2021-05-16T17:07:56.139" v="77"/>
          <ac:picMkLst>
            <pc:docMk/>
            <pc:sldMk cId="4053856981" sldId="489"/>
            <ac:picMk id="9" creationId="{D830D747-F34F-451C-8704-C2835CEC36D2}"/>
          </ac:picMkLst>
        </pc:picChg>
        <pc:picChg chg="add mod">
          <ac:chgData name="Alice Noble" userId="46ee45f5eb61b36c" providerId="LiveId" clId="{333A75CD-EECB-40C0-8846-5451B70B3157}" dt="2021-05-16T17:10:03.455" v="78"/>
          <ac:picMkLst>
            <pc:docMk/>
            <pc:sldMk cId="4053856981" sldId="489"/>
            <ac:picMk id="10" creationId="{506BD2F3-C726-461C-8E75-9BA6DDCA5438}"/>
          </ac:picMkLst>
        </pc:picChg>
      </pc:sldChg>
      <pc:sldChg chg="addSp delSp modSp modTransition modAnim">
        <pc:chgData name="Alice Noble" userId="46ee45f5eb61b36c" providerId="LiveId" clId="{333A75CD-EECB-40C0-8846-5451B70B3157}" dt="2021-05-16T17:10:03.455" v="78"/>
        <pc:sldMkLst>
          <pc:docMk/>
          <pc:sldMk cId="3640957756" sldId="490"/>
        </pc:sldMkLst>
        <pc:picChg chg="add del mod">
          <ac:chgData name="Alice Noble" userId="46ee45f5eb61b36c" providerId="LiveId" clId="{333A75CD-EECB-40C0-8846-5451B70B3157}" dt="2021-05-16T17:04:18.536" v="69"/>
          <ac:picMkLst>
            <pc:docMk/>
            <pc:sldMk cId="3640957756" sldId="490"/>
            <ac:picMk id="4" creationId="{2A78492C-90E4-4CE4-9783-12A0074252ED}"/>
          </ac:picMkLst>
        </pc:picChg>
        <pc:picChg chg="add del mod">
          <ac:chgData name="Alice Noble" userId="46ee45f5eb61b36c" providerId="LiveId" clId="{333A75CD-EECB-40C0-8846-5451B70B3157}" dt="2021-05-16T17:04:48.080" v="72"/>
          <ac:picMkLst>
            <pc:docMk/>
            <pc:sldMk cId="3640957756" sldId="490"/>
            <ac:picMk id="5" creationId="{A35A64C6-41A3-4B62-95CC-62D50C1B3F1A}"/>
          </ac:picMkLst>
        </pc:picChg>
        <pc:picChg chg="add del mod">
          <ac:chgData name="Alice Noble" userId="46ee45f5eb61b36c" providerId="LiveId" clId="{333A75CD-EECB-40C0-8846-5451B70B3157}" dt="2021-05-16T17:05:18.487" v="74"/>
          <ac:picMkLst>
            <pc:docMk/>
            <pc:sldMk cId="3640957756" sldId="490"/>
            <ac:picMk id="7" creationId="{81AD71C4-2FF2-4CB2-982F-A8A4B4D9DA4F}"/>
          </ac:picMkLst>
        </pc:picChg>
        <pc:picChg chg="add mod">
          <ac:chgData name="Alice Noble" userId="46ee45f5eb61b36c" providerId="LiveId" clId="{333A75CD-EECB-40C0-8846-5451B70B3157}" dt="2021-05-16T17:10:03.455" v="78"/>
          <ac:picMkLst>
            <pc:docMk/>
            <pc:sldMk cId="3640957756" sldId="490"/>
            <ac:picMk id="8" creationId="{BD639482-7D09-49FA-BEF6-35C43389FDC5}"/>
          </ac:picMkLst>
        </pc:picChg>
      </pc:sldChg>
      <pc:sldChg chg="addSp modSp modTransition">
        <pc:chgData name="Alice Noble" userId="46ee45f5eb61b36c" providerId="LiveId" clId="{333A75CD-EECB-40C0-8846-5451B70B3157}" dt="2021-05-16T17:10:03.455" v="78"/>
        <pc:sldMkLst>
          <pc:docMk/>
          <pc:sldMk cId="3079126171" sldId="491"/>
        </pc:sldMkLst>
        <pc:picChg chg="add mod">
          <ac:chgData name="Alice Noble" userId="46ee45f5eb61b36c" providerId="LiveId" clId="{333A75CD-EECB-40C0-8846-5451B70B3157}" dt="2021-05-16T17:10:03.455" v="78"/>
          <ac:picMkLst>
            <pc:docMk/>
            <pc:sldMk cId="3079126171" sldId="491"/>
            <ac:picMk id="3" creationId="{4047D5CB-5602-4CE1-96A6-24C592B85F21}"/>
          </ac:picMkLst>
        </pc:picChg>
      </pc:sldChg>
      <pc:sldChg chg="addSp delSp modSp mod modTransition delAnim modAnim modNotesTx">
        <pc:chgData name="Alice Noble" userId="46ee45f5eb61b36c" providerId="LiveId" clId="{333A75CD-EECB-40C0-8846-5451B70B3157}" dt="2021-05-20T17:52:13.415" v="370" actId="2711"/>
        <pc:sldMkLst>
          <pc:docMk/>
          <pc:sldMk cId="3948291804" sldId="516"/>
        </pc:sldMkLst>
        <pc:picChg chg="add del mod">
          <ac:chgData name="Alice Noble" userId="46ee45f5eb61b36c" providerId="LiveId" clId="{333A75CD-EECB-40C0-8846-5451B70B3157}" dt="2021-05-19T23:03:36.851" v="82"/>
          <ac:picMkLst>
            <pc:docMk/>
            <pc:sldMk cId="3948291804" sldId="516"/>
            <ac:picMk id="6" creationId="{4008E26F-FEA7-4CAA-8B57-22034DB504CF}"/>
          </ac:picMkLst>
        </pc:picChg>
        <pc:picChg chg="add del mod">
          <ac:chgData name="Alice Noble" userId="46ee45f5eb61b36c" providerId="LiveId" clId="{333A75CD-EECB-40C0-8846-5451B70B3157}" dt="2021-05-16T15:04:25.113" v="2"/>
          <ac:picMkLst>
            <pc:docMk/>
            <pc:sldMk cId="3948291804" sldId="516"/>
            <ac:picMk id="6" creationId="{F538F056-FB41-4CEA-B726-09B1A97C497C}"/>
          </ac:picMkLst>
        </pc:picChg>
        <pc:picChg chg="add del mod">
          <ac:chgData name="Alice Noble" userId="46ee45f5eb61b36c" providerId="LiveId" clId="{333A75CD-EECB-40C0-8846-5451B70B3157}" dt="2021-05-16T16:08:29.283" v="8"/>
          <ac:picMkLst>
            <pc:docMk/>
            <pc:sldMk cId="3948291804" sldId="516"/>
            <ac:picMk id="7" creationId="{90CE3AB0-1FCF-4F70-96F0-9D888CCBC411}"/>
          </ac:picMkLst>
        </pc:picChg>
        <pc:picChg chg="add del mod">
          <ac:chgData name="Alice Noble" userId="46ee45f5eb61b36c" providerId="LiveId" clId="{333A75CD-EECB-40C0-8846-5451B70B3157}" dt="2021-05-19T23:04:41.145" v="84"/>
          <ac:picMkLst>
            <pc:docMk/>
            <pc:sldMk cId="3948291804" sldId="516"/>
            <ac:picMk id="7" creationId="{EF5E4A89-1608-4044-9F99-58CE90E96F67}"/>
          </ac:picMkLst>
        </pc:picChg>
        <pc:picChg chg="add del mod">
          <ac:chgData name="Alice Noble" userId="46ee45f5eb61b36c" providerId="LiveId" clId="{333A75CD-EECB-40C0-8846-5451B70B3157}" dt="2021-05-16T16:12:11.754" v="14"/>
          <ac:picMkLst>
            <pc:docMk/>
            <pc:sldMk cId="3948291804" sldId="516"/>
            <ac:picMk id="8" creationId="{7183F23C-4300-49B1-A062-A7A212F6C72E}"/>
          </ac:picMkLst>
        </pc:picChg>
        <pc:picChg chg="add del mod">
          <ac:chgData name="Alice Noble" userId="46ee45f5eb61b36c" providerId="LiveId" clId="{333A75CD-EECB-40C0-8846-5451B70B3157}" dt="2021-05-19T23:05:33.728" v="86"/>
          <ac:picMkLst>
            <pc:docMk/>
            <pc:sldMk cId="3948291804" sldId="516"/>
            <ac:picMk id="8" creationId="{A3DB4399-6684-4BF3-A557-EDFDC8BD3C1F}"/>
          </ac:picMkLst>
        </pc:picChg>
        <pc:picChg chg="add del mod">
          <ac:chgData name="Alice Noble" userId="46ee45f5eb61b36c" providerId="LiveId" clId="{333A75CD-EECB-40C0-8846-5451B70B3157}" dt="2021-05-16T16:13:53.268" v="16"/>
          <ac:picMkLst>
            <pc:docMk/>
            <pc:sldMk cId="3948291804" sldId="516"/>
            <ac:picMk id="9" creationId="{3617717D-9286-4623-BE56-CB4EFE761E4A}"/>
          </ac:picMkLst>
        </pc:picChg>
        <pc:picChg chg="add del mod">
          <ac:chgData name="Alice Noble" userId="46ee45f5eb61b36c" providerId="LiveId" clId="{333A75CD-EECB-40C0-8846-5451B70B3157}" dt="2021-05-19T23:06:21.511" v="88"/>
          <ac:picMkLst>
            <pc:docMk/>
            <pc:sldMk cId="3948291804" sldId="516"/>
            <ac:picMk id="9" creationId="{36F040D0-426E-44A0-A34F-452114FF7A38}"/>
          </ac:picMkLst>
        </pc:picChg>
        <pc:picChg chg="add del mod">
          <ac:chgData name="Alice Noble" userId="46ee45f5eb61b36c" providerId="LiveId" clId="{333A75CD-EECB-40C0-8846-5451B70B3157}" dt="2021-05-19T23:02:03.905" v="79" actId="21"/>
          <ac:picMkLst>
            <pc:docMk/>
            <pc:sldMk cId="3948291804" sldId="516"/>
            <ac:picMk id="10" creationId="{09C0D99F-5BB3-4304-9A65-D9A073B9E35D}"/>
          </ac:picMkLst>
        </pc:picChg>
        <pc:picChg chg="add del mod">
          <ac:chgData name="Alice Noble" userId="46ee45f5eb61b36c" providerId="LiveId" clId="{333A75CD-EECB-40C0-8846-5451B70B3157}" dt="2021-05-19T23:06:41.018" v="90"/>
          <ac:picMkLst>
            <pc:docMk/>
            <pc:sldMk cId="3948291804" sldId="516"/>
            <ac:picMk id="11" creationId="{02CA19C0-7E42-4C08-B6A5-7150D07DB373}"/>
          </ac:picMkLst>
        </pc:picChg>
        <pc:picChg chg="add del mod">
          <ac:chgData name="Alice Noble" userId="46ee45f5eb61b36c" providerId="LiveId" clId="{333A75CD-EECB-40C0-8846-5451B70B3157}" dt="2021-05-19T23:06:58.946" v="92"/>
          <ac:picMkLst>
            <pc:docMk/>
            <pc:sldMk cId="3948291804" sldId="516"/>
            <ac:picMk id="12" creationId="{B4C448D4-AAD7-4E94-AA3C-5C67210FE1D9}"/>
          </ac:picMkLst>
        </pc:picChg>
        <pc:picChg chg="add mod">
          <ac:chgData name="Alice Noble" userId="46ee45f5eb61b36c" providerId="LiveId" clId="{333A75CD-EECB-40C0-8846-5451B70B3157}" dt="2021-05-19T23:07:50.418" v="93"/>
          <ac:picMkLst>
            <pc:docMk/>
            <pc:sldMk cId="3948291804" sldId="516"/>
            <ac:picMk id="13" creationId="{28D1C377-42BB-4858-9B2A-5FEA1EF19DE1}"/>
          </ac:picMkLst>
        </pc:picChg>
      </pc:sldChg>
      <pc:sldChg chg="addSp delSp modSp modTransition modAnim modNotesTx">
        <pc:chgData name="Alice Noble" userId="46ee45f5eb61b36c" providerId="LiveId" clId="{333A75CD-EECB-40C0-8846-5451B70B3157}" dt="2021-05-20T17:58:42.632" v="546" actId="20577"/>
        <pc:sldMkLst>
          <pc:docMk/>
          <pc:sldMk cId="1641093436" sldId="522"/>
        </pc:sldMkLst>
        <pc:picChg chg="add del mod">
          <ac:chgData name="Alice Noble" userId="46ee45f5eb61b36c" providerId="LiveId" clId="{333A75CD-EECB-40C0-8846-5451B70B3157}" dt="2021-05-20T00:11:48.628" v="162"/>
          <ac:picMkLst>
            <pc:docMk/>
            <pc:sldMk cId="1641093436" sldId="522"/>
            <ac:picMk id="3" creationId="{D5468BF3-D713-4234-8385-6B8CBD87F898}"/>
          </ac:picMkLst>
        </pc:picChg>
        <pc:picChg chg="add del mod">
          <ac:chgData name="Alice Noble" userId="46ee45f5eb61b36c" providerId="LiveId" clId="{333A75CD-EECB-40C0-8846-5451B70B3157}" dt="2021-05-16T16:57:10.080" v="49"/>
          <ac:picMkLst>
            <pc:docMk/>
            <pc:sldMk cId="1641093436" sldId="522"/>
            <ac:picMk id="3" creationId="{D83A088E-31C6-48E8-AED5-5DEC47572BEE}"/>
          </ac:picMkLst>
        </pc:picChg>
        <pc:picChg chg="add del mod">
          <ac:chgData name="Alice Noble" userId="46ee45f5eb61b36c" providerId="LiveId" clId="{333A75CD-EECB-40C0-8846-5451B70B3157}" dt="2021-05-20T00:12:18.322" v="164"/>
          <ac:picMkLst>
            <pc:docMk/>
            <pc:sldMk cId="1641093436" sldId="522"/>
            <ac:picMk id="4" creationId="{21051A12-D702-4CD0-9CA0-C3465932DDFE}"/>
          </ac:picMkLst>
        </pc:picChg>
        <pc:picChg chg="add del mod">
          <ac:chgData name="Alice Noble" userId="46ee45f5eb61b36c" providerId="LiveId" clId="{333A75CD-EECB-40C0-8846-5451B70B3157}" dt="2021-05-16T16:57:40.368" v="51"/>
          <ac:picMkLst>
            <pc:docMk/>
            <pc:sldMk cId="1641093436" sldId="522"/>
            <ac:picMk id="4" creationId="{87B1D39A-8D35-439F-9816-C8A581F497C0}"/>
          </ac:picMkLst>
        </pc:picChg>
        <pc:picChg chg="add del mod">
          <ac:chgData name="Alice Noble" userId="46ee45f5eb61b36c" providerId="LiveId" clId="{333A75CD-EECB-40C0-8846-5451B70B3157}" dt="2021-05-16T16:57:58.162" v="53"/>
          <ac:picMkLst>
            <pc:docMk/>
            <pc:sldMk cId="1641093436" sldId="522"/>
            <ac:picMk id="6" creationId="{2BC6B56B-683D-4D0B-BF07-7B4613E056B9}"/>
          </ac:picMkLst>
        </pc:picChg>
        <pc:picChg chg="add del mod">
          <ac:chgData name="Alice Noble" userId="46ee45f5eb61b36c" providerId="LiveId" clId="{333A75CD-EECB-40C0-8846-5451B70B3157}" dt="2021-05-20T00:12:37.216" v="166"/>
          <ac:picMkLst>
            <pc:docMk/>
            <pc:sldMk cId="1641093436" sldId="522"/>
            <ac:picMk id="6" creationId="{97732992-E5D4-4E3F-ADC6-266530AAB444}"/>
          </ac:picMkLst>
        </pc:picChg>
        <pc:picChg chg="add del mod">
          <ac:chgData name="Alice Noble" userId="46ee45f5eb61b36c" providerId="LiveId" clId="{333A75CD-EECB-40C0-8846-5451B70B3157}" dt="2021-05-16T16:58:17.986" v="55"/>
          <ac:picMkLst>
            <pc:docMk/>
            <pc:sldMk cId="1641093436" sldId="522"/>
            <ac:picMk id="7" creationId="{730D10CD-5852-45DC-BF2E-85ACBDEF7971}"/>
          </ac:picMkLst>
        </pc:picChg>
        <pc:picChg chg="add del mod">
          <ac:chgData name="Alice Noble" userId="46ee45f5eb61b36c" providerId="LiveId" clId="{333A75CD-EECB-40C0-8846-5451B70B3157}" dt="2021-05-20T00:16:25.880" v="169"/>
          <ac:picMkLst>
            <pc:docMk/>
            <pc:sldMk cId="1641093436" sldId="522"/>
            <ac:picMk id="7" creationId="{C1AF1447-EBAE-48DF-B0FE-55ABB903B776}"/>
          </ac:picMkLst>
        </pc:picChg>
        <pc:picChg chg="add del mod">
          <ac:chgData name="Alice Noble" userId="46ee45f5eb61b36c" providerId="LiveId" clId="{333A75CD-EECB-40C0-8846-5451B70B3157}" dt="2021-05-20T00:16:42.245" v="171"/>
          <ac:picMkLst>
            <pc:docMk/>
            <pc:sldMk cId="1641093436" sldId="522"/>
            <ac:picMk id="8" creationId="{CA002032-23C4-443F-BFCF-F57D0A8BAEF8}"/>
          </ac:picMkLst>
        </pc:picChg>
        <pc:picChg chg="add del mod">
          <ac:chgData name="Alice Noble" userId="46ee45f5eb61b36c" providerId="LiveId" clId="{333A75CD-EECB-40C0-8846-5451B70B3157}" dt="2021-05-16T16:58:42.229" v="57"/>
          <ac:picMkLst>
            <pc:docMk/>
            <pc:sldMk cId="1641093436" sldId="522"/>
            <ac:picMk id="8" creationId="{DCB5F6BB-1C1F-403E-BFB5-AF55E5F3EFDD}"/>
          </ac:picMkLst>
        </pc:picChg>
        <pc:picChg chg="add del mod">
          <ac:chgData name="Alice Noble" userId="46ee45f5eb61b36c" providerId="LiveId" clId="{333A75CD-EECB-40C0-8846-5451B70B3157}" dt="2021-05-16T16:59:02.395" v="59"/>
          <ac:picMkLst>
            <pc:docMk/>
            <pc:sldMk cId="1641093436" sldId="522"/>
            <ac:picMk id="9" creationId="{32606B5C-D1D6-4510-BFD6-4DF9338E798B}"/>
          </ac:picMkLst>
        </pc:picChg>
        <pc:picChg chg="add del mod">
          <ac:chgData name="Alice Noble" userId="46ee45f5eb61b36c" providerId="LiveId" clId="{333A75CD-EECB-40C0-8846-5451B70B3157}" dt="2021-05-20T00:17:09.707" v="173"/>
          <ac:picMkLst>
            <pc:docMk/>
            <pc:sldMk cId="1641093436" sldId="522"/>
            <ac:picMk id="9" creationId="{63C96CB7-3D02-4A42-971E-52692ACD7F12}"/>
          </ac:picMkLst>
        </pc:picChg>
        <pc:picChg chg="add del mod">
          <ac:chgData name="Alice Noble" userId="46ee45f5eb61b36c" providerId="LiveId" clId="{333A75CD-EECB-40C0-8846-5451B70B3157}" dt="2021-05-20T00:10:24.266" v="160"/>
          <ac:picMkLst>
            <pc:docMk/>
            <pc:sldMk cId="1641093436" sldId="522"/>
            <ac:picMk id="10" creationId="{003734B4-C35A-4D2A-A5F1-BD5FCFE4C3F3}"/>
          </ac:picMkLst>
        </pc:picChg>
        <pc:picChg chg="add del mod">
          <ac:chgData name="Alice Noble" userId="46ee45f5eb61b36c" providerId="LiveId" clId="{333A75CD-EECB-40C0-8846-5451B70B3157}" dt="2021-05-20T00:18:21.324" v="175"/>
          <ac:picMkLst>
            <pc:docMk/>
            <pc:sldMk cId="1641093436" sldId="522"/>
            <ac:picMk id="11" creationId="{BA3E549E-0E15-4B14-983A-2E784480ACE4}"/>
          </ac:picMkLst>
        </pc:picChg>
        <pc:picChg chg="add del mod">
          <ac:chgData name="Alice Noble" userId="46ee45f5eb61b36c" providerId="LiveId" clId="{333A75CD-EECB-40C0-8846-5451B70B3157}" dt="2021-05-20T00:18:50.859" v="177"/>
          <ac:picMkLst>
            <pc:docMk/>
            <pc:sldMk cId="1641093436" sldId="522"/>
            <ac:picMk id="12" creationId="{4DE3A6FF-985F-4FE6-B5A8-460AC30AC044}"/>
          </ac:picMkLst>
        </pc:picChg>
        <pc:picChg chg="add del mod">
          <ac:chgData name="Alice Noble" userId="46ee45f5eb61b36c" providerId="LiveId" clId="{333A75CD-EECB-40C0-8846-5451B70B3157}" dt="2021-05-20T00:21:14.380" v="179"/>
          <ac:picMkLst>
            <pc:docMk/>
            <pc:sldMk cId="1641093436" sldId="522"/>
            <ac:picMk id="14" creationId="{1E56126B-0581-4891-A4F4-F03E0CD3F61B}"/>
          </ac:picMkLst>
        </pc:picChg>
        <pc:picChg chg="add del mod">
          <ac:chgData name="Alice Noble" userId="46ee45f5eb61b36c" providerId="LiveId" clId="{333A75CD-EECB-40C0-8846-5451B70B3157}" dt="2021-05-20T00:22:03.617" v="181"/>
          <ac:picMkLst>
            <pc:docMk/>
            <pc:sldMk cId="1641093436" sldId="522"/>
            <ac:picMk id="18" creationId="{2078CD9F-A6DB-4F05-898C-9FD15AC44135}"/>
          </ac:picMkLst>
        </pc:picChg>
        <pc:picChg chg="add del mod">
          <ac:chgData name="Alice Noble" userId="46ee45f5eb61b36c" providerId="LiveId" clId="{333A75CD-EECB-40C0-8846-5451B70B3157}" dt="2021-05-20T00:22:19.583" v="183"/>
          <ac:picMkLst>
            <pc:docMk/>
            <pc:sldMk cId="1641093436" sldId="522"/>
            <ac:picMk id="19" creationId="{9B5B8E42-9C42-49BC-9A70-EEEE40A09C10}"/>
          </ac:picMkLst>
        </pc:picChg>
        <pc:picChg chg="add del mod">
          <ac:chgData name="Alice Noble" userId="46ee45f5eb61b36c" providerId="LiveId" clId="{333A75CD-EECB-40C0-8846-5451B70B3157}" dt="2021-05-20T00:23:05.558" v="185"/>
          <ac:picMkLst>
            <pc:docMk/>
            <pc:sldMk cId="1641093436" sldId="522"/>
            <ac:picMk id="20" creationId="{B2C9E855-9287-4617-B468-6FF586E1915C}"/>
          </ac:picMkLst>
        </pc:picChg>
        <pc:picChg chg="add del mod">
          <ac:chgData name="Alice Noble" userId="46ee45f5eb61b36c" providerId="LiveId" clId="{333A75CD-EECB-40C0-8846-5451B70B3157}" dt="2021-05-20T00:24:12.907" v="187"/>
          <ac:picMkLst>
            <pc:docMk/>
            <pc:sldMk cId="1641093436" sldId="522"/>
            <ac:picMk id="21" creationId="{A4D2BD24-66BF-4C37-AE35-BA80E969B97B}"/>
          </ac:picMkLst>
        </pc:picChg>
        <pc:picChg chg="add del mod">
          <ac:chgData name="Alice Noble" userId="46ee45f5eb61b36c" providerId="LiveId" clId="{333A75CD-EECB-40C0-8846-5451B70B3157}" dt="2021-05-20T00:25:00.072" v="189"/>
          <ac:picMkLst>
            <pc:docMk/>
            <pc:sldMk cId="1641093436" sldId="522"/>
            <ac:picMk id="22" creationId="{E68AEB2A-B4F8-4013-A23D-540ACD03AFB8}"/>
          </ac:picMkLst>
        </pc:picChg>
        <pc:picChg chg="add del mod">
          <ac:chgData name="Alice Noble" userId="46ee45f5eb61b36c" providerId="LiveId" clId="{333A75CD-EECB-40C0-8846-5451B70B3157}" dt="2021-05-20T00:25:25.733" v="191"/>
          <ac:picMkLst>
            <pc:docMk/>
            <pc:sldMk cId="1641093436" sldId="522"/>
            <ac:picMk id="23" creationId="{E9511683-576C-4285-9173-8E3C6D75A431}"/>
          </ac:picMkLst>
        </pc:picChg>
        <pc:picChg chg="add del mod">
          <ac:chgData name="Alice Noble" userId="46ee45f5eb61b36c" providerId="LiveId" clId="{333A75CD-EECB-40C0-8846-5451B70B3157}" dt="2021-05-20T00:26:18.599" v="193"/>
          <ac:picMkLst>
            <pc:docMk/>
            <pc:sldMk cId="1641093436" sldId="522"/>
            <ac:picMk id="24" creationId="{7AFA8554-AA5C-4A53-A30E-DD83B34CE02C}"/>
          </ac:picMkLst>
        </pc:picChg>
        <pc:picChg chg="add del mod">
          <ac:chgData name="Alice Noble" userId="46ee45f5eb61b36c" providerId="LiveId" clId="{333A75CD-EECB-40C0-8846-5451B70B3157}" dt="2021-05-20T00:26:32.752" v="195"/>
          <ac:picMkLst>
            <pc:docMk/>
            <pc:sldMk cId="1641093436" sldId="522"/>
            <ac:picMk id="25" creationId="{2691DBAD-ACB0-4E63-B6CA-31EEC8AE5AF6}"/>
          </ac:picMkLst>
        </pc:picChg>
        <pc:picChg chg="add del mod">
          <ac:chgData name="Alice Noble" userId="46ee45f5eb61b36c" providerId="LiveId" clId="{333A75CD-EECB-40C0-8846-5451B70B3157}" dt="2021-05-20T00:28:05.490" v="197"/>
          <ac:picMkLst>
            <pc:docMk/>
            <pc:sldMk cId="1641093436" sldId="522"/>
            <ac:picMk id="26" creationId="{CD3E03A2-7E36-4264-BCFF-68295964DADD}"/>
          </ac:picMkLst>
        </pc:picChg>
        <pc:picChg chg="add del mod">
          <ac:chgData name="Alice Noble" userId="46ee45f5eb61b36c" providerId="LiveId" clId="{333A75CD-EECB-40C0-8846-5451B70B3157}" dt="2021-05-20T00:28:22.636" v="199"/>
          <ac:picMkLst>
            <pc:docMk/>
            <pc:sldMk cId="1641093436" sldId="522"/>
            <ac:picMk id="27" creationId="{0A130E34-D117-48A5-803D-BC5F48A3DEF7}"/>
          </ac:picMkLst>
        </pc:picChg>
        <pc:picChg chg="add del mod">
          <ac:chgData name="Alice Noble" userId="46ee45f5eb61b36c" providerId="LiveId" clId="{333A75CD-EECB-40C0-8846-5451B70B3157}" dt="2021-05-20T00:29:19.685" v="201"/>
          <ac:picMkLst>
            <pc:docMk/>
            <pc:sldMk cId="1641093436" sldId="522"/>
            <ac:picMk id="28" creationId="{CF8B6F38-8E7B-4FC1-9BB5-63BA8F9FB0EE}"/>
          </ac:picMkLst>
        </pc:picChg>
        <pc:picChg chg="add del mod">
          <ac:chgData name="Alice Noble" userId="46ee45f5eb61b36c" providerId="LiveId" clId="{333A75CD-EECB-40C0-8846-5451B70B3157}" dt="2021-05-20T00:30:34.219" v="203"/>
          <ac:picMkLst>
            <pc:docMk/>
            <pc:sldMk cId="1641093436" sldId="522"/>
            <ac:picMk id="29" creationId="{55F98D12-73D5-417A-B6E2-1BE18FB8FBD2}"/>
          </ac:picMkLst>
        </pc:picChg>
        <pc:picChg chg="add del mod">
          <ac:chgData name="Alice Noble" userId="46ee45f5eb61b36c" providerId="LiveId" clId="{333A75CD-EECB-40C0-8846-5451B70B3157}" dt="2021-05-20T00:32:49.127" v="205"/>
          <ac:picMkLst>
            <pc:docMk/>
            <pc:sldMk cId="1641093436" sldId="522"/>
            <ac:picMk id="30" creationId="{4FABC6FF-270C-4F58-BF16-AC800A81B3C1}"/>
          </ac:picMkLst>
        </pc:picChg>
        <pc:picChg chg="add del mod">
          <ac:chgData name="Alice Noble" userId="46ee45f5eb61b36c" providerId="LiveId" clId="{333A75CD-EECB-40C0-8846-5451B70B3157}" dt="2021-05-20T00:33:56.907" v="207"/>
          <ac:picMkLst>
            <pc:docMk/>
            <pc:sldMk cId="1641093436" sldId="522"/>
            <ac:picMk id="31" creationId="{B4AD3475-42A8-4136-A5D4-6A426695DFD3}"/>
          </ac:picMkLst>
        </pc:picChg>
        <pc:picChg chg="add del mod">
          <ac:chgData name="Alice Noble" userId="46ee45f5eb61b36c" providerId="LiveId" clId="{333A75CD-EECB-40C0-8846-5451B70B3157}" dt="2021-05-20T00:35:55.556" v="209"/>
          <ac:picMkLst>
            <pc:docMk/>
            <pc:sldMk cId="1641093436" sldId="522"/>
            <ac:picMk id="32" creationId="{88939416-8E44-4651-8298-68AB7F97FE49}"/>
          </ac:picMkLst>
        </pc:picChg>
        <pc:picChg chg="add del mod">
          <ac:chgData name="Alice Noble" userId="46ee45f5eb61b36c" providerId="LiveId" clId="{333A75CD-EECB-40C0-8846-5451B70B3157}" dt="2021-05-20T00:37:13.897" v="211"/>
          <ac:picMkLst>
            <pc:docMk/>
            <pc:sldMk cId="1641093436" sldId="522"/>
            <ac:picMk id="33" creationId="{025A4247-CA44-4182-A7D2-0473E3DD3126}"/>
          </ac:picMkLst>
        </pc:picChg>
        <pc:picChg chg="add mod">
          <ac:chgData name="Alice Noble" userId="46ee45f5eb61b36c" providerId="LiveId" clId="{333A75CD-EECB-40C0-8846-5451B70B3157}" dt="2021-05-20T00:39:37.246" v="212"/>
          <ac:picMkLst>
            <pc:docMk/>
            <pc:sldMk cId="1641093436" sldId="522"/>
            <ac:picMk id="34" creationId="{7677AD10-5B37-4BA3-8333-61F0BD7F9044}"/>
          </ac:picMkLst>
        </pc:picChg>
      </pc:sldChg>
      <pc:sldChg chg="addSp delSp modSp modTransition modAnim modNotesTx">
        <pc:chgData name="Alice Noble" userId="46ee45f5eb61b36c" providerId="LiveId" clId="{333A75CD-EECB-40C0-8846-5451B70B3157}" dt="2021-05-20T17:59:08.307" v="575" actId="5793"/>
        <pc:sldMkLst>
          <pc:docMk/>
          <pc:sldMk cId="1071861799" sldId="523"/>
        </pc:sldMkLst>
        <pc:picChg chg="add del mod">
          <ac:chgData name="Alice Noble" userId="46ee45f5eb61b36c" providerId="LiveId" clId="{333A75CD-EECB-40C0-8846-5451B70B3157}" dt="2021-05-16T17:01:46.248" v="61"/>
          <ac:picMkLst>
            <pc:docMk/>
            <pc:sldMk cId="1071861799" sldId="523"/>
            <ac:picMk id="3" creationId="{A66214B1-2D57-44A0-ADD9-7C2C85E8EE0C}"/>
          </ac:picMkLst>
        </pc:picChg>
        <pc:picChg chg="add del mod">
          <ac:chgData name="Alice Noble" userId="46ee45f5eb61b36c" providerId="LiveId" clId="{333A75CD-EECB-40C0-8846-5451B70B3157}" dt="2021-05-20T00:39:48.872" v="213"/>
          <ac:picMkLst>
            <pc:docMk/>
            <pc:sldMk cId="1071861799" sldId="523"/>
            <ac:picMk id="3" creationId="{CC178ABD-60C1-480E-9C66-C60FCD12A267}"/>
          </ac:picMkLst>
        </pc:picChg>
        <pc:picChg chg="add mod">
          <ac:chgData name="Alice Noble" userId="46ee45f5eb61b36c" providerId="LiveId" clId="{333A75CD-EECB-40C0-8846-5451B70B3157}" dt="2021-05-20T00:40:28.956" v="214"/>
          <ac:picMkLst>
            <pc:docMk/>
            <pc:sldMk cId="1071861799" sldId="523"/>
            <ac:picMk id="4" creationId="{4DD64F53-A426-42D6-A248-E3C8DA51AB5C}"/>
          </ac:picMkLst>
        </pc:picChg>
        <pc:picChg chg="add del mod">
          <ac:chgData name="Alice Noble" userId="46ee45f5eb61b36c" providerId="LiveId" clId="{333A75CD-EECB-40C0-8846-5451B70B3157}" dt="2021-05-16T17:02:23.547" v="63"/>
          <ac:picMkLst>
            <pc:docMk/>
            <pc:sldMk cId="1071861799" sldId="523"/>
            <ac:picMk id="4" creationId="{D3F55CE2-241B-40F8-98E6-A6DFAB68E1BC}"/>
          </ac:picMkLst>
        </pc:picChg>
        <pc:picChg chg="add del mod">
          <ac:chgData name="Alice Noble" userId="46ee45f5eb61b36c" providerId="LiveId" clId="{333A75CD-EECB-40C0-8846-5451B70B3157}" dt="2021-05-20T00:13:48.327" v="167"/>
          <ac:picMkLst>
            <pc:docMk/>
            <pc:sldMk cId="1071861799" sldId="523"/>
            <ac:picMk id="6" creationId="{7842C102-D258-4F71-96FD-3BE04E688D67}"/>
          </ac:picMkLst>
        </pc:picChg>
      </pc:sldChg>
      <pc:sldChg chg="addSp delSp modSp modTransition modAnim modNotesTx">
        <pc:chgData name="Alice Noble" userId="46ee45f5eb61b36c" providerId="LiveId" clId="{333A75CD-EECB-40C0-8846-5451B70B3157}" dt="2021-05-20T18:00:19.569" v="636" actId="20577"/>
        <pc:sldMkLst>
          <pc:docMk/>
          <pc:sldMk cId="2953297828" sldId="533"/>
        </pc:sldMkLst>
        <pc:picChg chg="add del mod">
          <ac:chgData name="Alice Noble" userId="46ee45f5eb61b36c" providerId="LiveId" clId="{333A75CD-EECB-40C0-8846-5451B70B3157}" dt="2021-05-20T00:41:38.126" v="215"/>
          <ac:picMkLst>
            <pc:docMk/>
            <pc:sldMk cId="2953297828" sldId="533"/>
            <ac:picMk id="4" creationId="{CE3D72A6-EBEB-441A-85C3-C2875A62A118}"/>
          </ac:picMkLst>
        </pc:picChg>
        <pc:picChg chg="add del mod">
          <ac:chgData name="Alice Noble" userId="46ee45f5eb61b36c" providerId="LiveId" clId="{333A75CD-EECB-40C0-8846-5451B70B3157}" dt="2021-05-20T00:41:55.425" v="217"/>
          <ac:picMkLst>
            <pc:docMk/>
            <pc:sldMk cId="2953297828" sldId="533"/>
            <ac:picMk id="5" creationId="{EBF98A0D-BA17-41F3-B1C4-BD680C13B8B7}"/>
          </ac:picMkLst>
        </pc:picChg>
        <pc:picChg chg="add del mod">
          <ac:chgData name="Alice Noble" userId="46ee45f5eb61b36c" providerId="LiveId" clId="{333A75CD-EECB-40C0-8846-5451B70B3157}" dt="2021-05-20T00:42:20.005" v="219"/>
          <ac:picMkLst>
            <pc:docMk/>
            <pc:sldMk cId="2953297828" sldId="533"/>
            <ac:picMk id="6" creationId="{FCEA2FD4-6A96-4B2C-A494-B82A077D3E67}"/>
          </ac:picMkLst>
        </pc:picChg>
        <pc:picChg chg="add del mod">
          <ac:chgData name="Alice Noble" userId="46ee45f5eb61b36c" providerId="LiveId" clId="{333A75CD-EECB-40C0-8846-5451B70B3157}" dt="2021-05-20T00:43:20.003" v="221"/>
          <ac:picMkLst>
            <pc:docMk/>
            <pc:sldMk cId="2953297828" sldId="533"/>
            <ac:picMk id="7" creationId="{338CCBE5-33CB-44F8-B06A-85C0044C69AD}"/>
          </ac:picMkLst>
        </pc:picChg>
        <pc:picChg chg="add mod">
          <ac:chgData name="Alice Noble" userId="46ee45f5eb61b36c" providerId="LiveId" clId="{333A75CD-EECB-40C0-8846-5451B70B3157}" dt="2021-05-20T00:44:10.358" v="222"/>
          <ac:picMkLst>
            <pc:docMk/>
            <pc:sldMk cId="2953297828" sldId="533"/>
            <ac:picMk id="8" creationId="{64DE36C9-2015-4010-B6A3-C10E37094F3E}"/>
          </ac:picMkLst>
        </pc:picChg>
      </pc:sldChg>
      <pc:sldChg chg="addSp delSp modSp modTransition modAnim modNotesTx">
        <pc:chgData name="Alice Noble" userId="46ee45f5eb61b36c" providerId="LiveId" clId="{333A75CD-EECB-40C0-8846-5451B70B3157}" dt="2021-05-20T17:49:56.525" v="226"/>
        <pc:sldMkLst>
          <pc:docMk/>
          <pc:sldMk cId="4175324761" sldId="555"/>
        </pc:sldMkLst>
        <pc:picChg chg="add del mod">
          <ac:chgData name="Alice Noble" userId="46ee45f5eb61b36c" providerId="LiveId" clId="{333A75CD-EECB-40C0-8846-5451B70B3157}" dt="2021-05-16T15:04:25.113" v="2"/>
          <ac:picMkLst>
            <pc:docMk/>
            <pc:sldMk cId="4175324761" sldId="555"/>
            <ac:picMk id="2" creationId="{F3F62ABB-B09B-4C2C-A02C-7FDDF6EECAD9}"/>
          </ac:picMkLst>
        </pc:picChg>
        <pc:picChg chg="add del mod">
          <ac:chgData name="Alice Noble" userId="46ee45f5eb61b36c" providerId="LiveId" clId="{333A75CD-EECB-40C0-8846-5451B70B3157}" dt="2021-05-16T15:06:31.244" v="4"/>
          <ac:picMkLst>
            <pc:docMk/>
            <pc:sldMk cId="4175324761" sldId="555"/>
            <ac:picMk id="3" creationId="{749C5771-0645-411F-970D-006E6E00EA38}"/>
          </ac:picMkLst>
        </pc:picChg>
        <pc:picChg chg="add del mod">
          <ac:chgData name="Alice Noble" userId="46ee45f5eb61b36c" providerId="LiveId" clId="{333A75CD-EECB-40C0-8846-5451B70B3157}" dt="2021-05-16T15:08:15.256" v="5"/>
          <ac:picMkLst>
            <pc:docMk/>
            <pc:sldMk cId="4175324761" sldId="555"/>
            <ac:picMk id="4" creationId="{FA275793-F4BE-4774-930F-47A08C36EF49}"/>
          </ac:picMkLst>
        </pc:picChg>
        <pc:picChg chg="add del mod">
          <ac:chgData name="Alice Noble" userId="46ee45f5eb61b36c" providerId="LiveId" clId="{333A75CD-EECB-40C0-8846-5451B70B3157}" dt="2021-05-16T16:06:25.094" v="7"/>
          <ac:picMkLst>
            <pc:docMk/>
            <pc:sldMk cId="4175324761" sldId="555"/>
            <ac:picMk id="5" creationId="{CDFC081B-96B2-48D0-8DE5-44DCEC9EE2CD}"/>
          </ac:picMkLst>
        </pc:picChg>
        <pc:picChg chg="add del mod">
          <ac:chgData name="Alice Noble" userId="46ee45f5eb61b36c" providerId="LiveId" clId="{333A75CD-EECB-40C0-8846-5451B70B3157}" dt="2021-05-16T16:08:29.283" v="8"/>
          <ac:picMkLst>
            <pc:docMk/>
            <pc:sldMk cId="4175324761" sldId="555"/>
            <ac:picMk id="6" creationId="{C2919923-131A-4153-A5EC-DB87A7701CBF}"/>
          </ac:picMkLst>
        </pc:picChg>
        <pc:picChg chg="add del mod">
          <ac:chgData name="Alice Noble" userId="46ee45f5eb61b36c" providerId="LiveId" clId="{333A75CD-EECB-40C0-8846-5451B70B3157}" dt="2021-05-16T16:09:39.824" v="10"/>
          <ac:picMkLst>
            <pc:docMk/>
            <pc:sldMk cId="4175324761" sldId="555"/>
            <ac:picMk id="7" creationId="{493E3141-36ED-4AAA-B875-7F0CBEC42C85}"/>
          </ac:picMkLst>
        </pc:picChg>
        <pc:picChg chg="add del mod">
          <ac:chgData name="Alice Noble" userId="46ee45f5eb61b36c" providerId="LiveId" clId="{333A75CD-EECB-40C0-8846-5451B70B3157}" dt="2021-05-16T16:10:05.890" v="12"/>
          <ac:picMkLst>
            <pc:docMk/>
            <pc:sldMk cId="4175324761" sldId="555"/>
            <ac:picMk id="8" creationId="{17AED6E6-F172-4052-A041-BC0A10F0FF34}"/>
          </ac:picMkLst>
        </pc:picChg>
        <pc:picChg chg="add del mod">
          <ac:chgData name="Alice Noble" userId="46ee45f5eb61b36c" providerId="LiveId" clId="{333A75CD-EECB-40C0-8846-5451B70B3157}" dt="2021-05-16T16:12:11.754" v="14"/>
          <ac:picMkLst>
            <pc:docMk/>
            <pc:sldMk cId="4175324761" sldId="555"/>
            <ac:picMk id="9" creationId="{9101F908-9A46-4C28-BC8B-A649A3D917F8}"/>
          </ac:picMkLst>
        </pc:picChg>
        <pc:picChg chg="add mod">
          <ac:chgData name="Alice Noble" userId="46ee45f5eb61b36c" providerId="LiveId" clId="{333A75CD-EECB-40C0-8846-5451B70B3157}" dt="2021-05-16T16:13:47.339" v="15"/>
          <ac:picMkLst>
            <pc:docMk/>
            <pc:sldMk cId="4175324761" sldId="555"/>
            <ac:picMk id="10" creationId="{009DB0D8-F6FD-43AC-AF31-3FC2CC0C71DC}"/>
          </ac:picMkLst>
        </pc:picChg>
      </pc:sldChg>
      <pc:sldChg chg="addSp delSp modSp modTransition modAnim modNotesTx">
        <pc:chgData name="Alice Noble" userId="46ee45f5eb61b36c" providerId="LiveId" clId="{333A75CD-EECB-40C0-8846-5451B70B3157}" dt="2021-05-20T22:45:42.883" v="637" actId="948"/>
        <pc:sldMkLst>
          <pc:docMk/>
          <pc:sldMk cId="817219222" sldId="556"/>
        </pc:sldMkLst>
        <pc:picChg chg="add del mod">
          <ac:chgData name="Alice Noble" userId="46ee45f5eb61b36c" providerId="LiveId" clId="{333A75CD-EECB-40C0-8846-5451B70B3157}" dt="2021-05-16T15:04:25.113" v="2"/>
          <ac:picMkLst>
            <pc:docMk/>
            <pc:sldMk cId="817219222" sldId="556"/>
            <ac:picMk id="4" creationId="{0186ECA4-6017-4FBD-AE0C-7F3CB44B78AE}"/>
          </ac:picMkLst>
        </pc:picChg>
        <pc:picChg chg="add del mod">
          <ac:chgData name="Alice Noble" userId="46ee45f5eb61b36c" providerId="LiveId" clId="{333A75CD-EECB-40C0-8846-5451B70B3157}" dt="2021-05-16T15:08:37.164" v="6"/>
          <ac:picMkLst>
            <pc:docMk/>
            <pc:sldMk cId="817219222" sldId="556"/>
            <ac:picMk id="5" creationId="{69E0C331-7671-465C-8052-884154CF24D8}"/>
          </ac:picMkLst>
        </pc:picChg>
        <pc:picChg chg="add del mod">
          <ac:chgData name="Alice Noble" userId="46ee45f5eb61b36c" providerId="LiveId" clId="{333A75CD-EECB-40C0-8846-5451B70B3157}" dt="2021-05-16T16:08:29.283" v="8"/>
          <ac:picMkLst>
            <pc:docMk/>
            <pc:sldMk cId="817219222" sldId="556"/>
            <ac:picMk id="6" creationId="{DD92C0A0-268F-4D25-BC16-1EC90675FC64}"/>
          </ac:picMkLst>
        </pc:picChg>
        <pc:picChg chg="add del mod">
          <ac:chgData name="Alice Noble" userId="46ee45f5eb61b36c" providerId="LiveId" clId="{333A75CD-EECB-40C0-8846-5451B70B3157}" dt="2021-05-16T16:10:05.890" v="12"/>
          <ac:picMkLst>
            <pc:docMk/>
            <pc:sldMk cId="817219222" sldId="556"/>
            <ac:picMk id="7" creationId="{EAB26BC7-E945-4EA1-9EEC-8DFE4DAC3DC1}"/>
          </ac:picMkLst>
        </pc:picChg>
        <pc:picChg chg="add del mod">
          <ac:chgData name="Alice Noble" userId="46ee45f5eb61b36c" providerId="LiveId" clId="{333A75CD-EECB-40C0-8846-5451B70B3157}" dt="2021-05-16T16:12:11.754" v="14"/>
          <ac:picMkLst>
            <pc:docMk/>
            <pc:sldMk cId="817219222" sldId="556"/>
            <ac:picMk id="8" creationId="{1A34118A-E0A4-48BA-8970-8F90F91D20F6}"/>
          </ac:picMkLst>
        </pc:picChg>
        <pc:picChg chg="add mod">
          <ac:chgData name="Alice Noble" userId="46ee45f5eb61b36c" providerId="LiveId" clId="{333A75CD-EECB-40C0-8846-5451B70B3157}" dt="2021-05-16T16:13:47.339" v="15"/>
          <ac:picMkLst>
            <pc:docMk/>
            <pc:sldMk cId="817219222" sldId="556"/>
            <ac:picMk id="9" creationId="{9F2B1EF1-96A9-4929-A6A7-811C09470F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Just before we begin this module, please remember the others available to you and your members.</a:t>
            </a:r>
          </a:p>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3760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following slides, we will review many types of public speaking situations and guidelines to follow.</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4632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anose="020F0502020204030204" pitchFamily="34" charset="0"/>
                <a:cs typeface="Calibri" panose="020F0502020204030204" pitchFamily="34" charset="0"/>
              </a:rPr>
              <a:t>No matter what you are presenting, no matter where or to whom, </a:t>
            </a:r>
            <a:r>
              <a:rPr lang="en-US" sz="1200" b="1" dirty="0">
                <a:latin typeface="Calibri" panose="020F0502020204030204" pitchFamily="34" charset="0"/>
                <a:cs typeface="Calibri" panose="020F0502020204030204" pitchFamily="34" charset="0"/>
              </a:rPr>
              <a:t>preparation is key</a:t>
            </a:r>
            <a:r>
              <a:rPr lang="en-US" sz="1200" b="0" dirty="0">
                <a:latin typeface="Calibri" panose="020F0502020204030204" pitchFamily="34" charset="0"/>
                <a:cs typeface="Calibri" panose="020F0502020204030204" pitchFamily="34" charset="0"/>
              </a:rPr>
              <a:t>:</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Know </a:t>
            </a:r>
            <a:r>
              <a:rPr lang="en-US" sz="1200" b="1" dirty="0">
                <a:latin typeface="Calibri" panose="020F0502020204030204" pitchFamily="34" charset="0"/>
                <a:cs typeface="Calibri" panose="020F0502020204030204" pitchFamily="34" charset="0"/>
              </a:rPr>
              <a:t>when</a:t>
            </a:r>
            <a:r>
              <a:rPr lang="en-US" sz="1200" dirty="0">
                <a:latin typeface="Calibri" panose="020F0502020204030204" pitchFamily="34" charset="0"/>
                <a:cs typeface="Calibri" panose="020F0502020204030204" pitchFamily="34" charset="0"/>
              </a:rPr>
              <a:t> during the event you will be presenting.</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Know </a:t>
            </a:r>
            <a:r>
              <a:rPr lang="en-US" sz="1200" b="1" dirty="0">
                <a:latin typeface="Calibri" panose="020F0502020204030204" pitchFamily="34" charset="0"/>
                <a:cs typeface="Calibri" panose="020F0502020204030204" pitchFamily="34" charset="0"/>
              </a:rPr>
              <a:t>how much time </a:t>
            </a:r>
            <a:r>
              <a:rPr lang="en-US" sz="1200" dirty="0">
                <a:latin typeface="Calibri" panose="020F0502020204030204" pitchFamily="34" charset="0"/>
                <a:cs typeface="Calibri" panose="020F0502020204030204" pitchFamily="34" charset="0"/>
              </a:rPr>
              <a:t>you will be given to make your presentation.</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Get all your materials and presentation </a:t>
            </a:r>
            <a:r>
              <a:rPr lang="en-US" sz="1200" b="1" dirty="0">
                <a:latin typeface="Calibri" panose="020F0502020204030204" pitchFamily="34" charset="0"/>
                <a:cs typeface="Calibri" panose="020F0502020204030204" pitchFamily="34" charset="0"/>
              </a:rPr>
              <a:t>organized</a:t>
            </a:r>
            <a:r>
              <a:rPr lang="en-US" sz="1200" b="0" dirty="0">
                <a:latin typeface="Calibri" panose="020F0502020204030204" pitchFamily="34" charset="0"/>
                <a:cs typeface="Calibri" panose="020F0502020204030204" pitchFamily="34" charset="0"/>
              </a:rPr>
              <a:t>.</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Know </a:t>
            </a:r>
            <a:r>
              <a:rPr lang="en-US" sz="1200" b="1" dirty="0">
                <a:latin typeface="Calibri" panose="020F0502020204030204" pitchFamily="34" charset="0"/>
                <a:cs typeface="Calibri" panose="020F0502020204030204" pitchFamily="34" charset="0"/>
              </a:rPr>
              <a:t>what and who you must address </a:t>
            </a:r>
            <a:r>
              <a:rPr lang="en-US" sz="1200" dirty="0">
                <a:latin typeface="Calibri" panose="020F0502020204030204" pitchFamily="34" charset="0"/>
                <a:cs typeface="Calibri" panose="020F0502020204030204" pitchFamily="34" charset="0"/>
              </a:rPr>
              <a:t>during your presentation: the </a:t>
            </a:r>
            <a:r>
              <a:rPr lang="en-US" sz="1200" b="1" dirty="0">
                <a:latin typeface="Calibri" panose="020F0502020204030204" pitchFamily="34" charset="0"/>
                <a:cs typeface="Calibri" panose="020F0502020204030204" pitchFamily="34" charset="0"/>
              </a:rPr>
              <a:t>5W’S</a:t>
            </a:r>
            <a:r>
              <a:rPr lang="en-US" sz="1200" dirty="0">
                <a:latin typeface="Calibri" panose="020F0502020204030204" pitchFamily="34" charset="0"/>
                <a:cs typeface="Calibri" panose="020F0502020204030204" pitchFamily="34" charset="0"/>
              </a:rPr>
              <a:t>: who, what, where, when, why; and of course, you can </a:t>
            </a:r>
            <a:r>
              <a:rPr lang="en-US" sz="1200" b="1" dirty="0">
                <a:latin typeface="Calibri" panose="020F0502020204030204" pitchFamily="34" charset="0"/>
                <a:cs typeface="Calibri" panose="020F0502020204030204" pitchFamily="34" charset="0"/>
              </a:rPr>
              <a:t>include how</a:t>
            </a:r>
            <a:r>
              <a:rPr lang="en-US" sz="1200" b="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 </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Take time to </a:t>
            </a:r>
            <a:r>
              <a:rPr lang="en-US" sz="1200" b="1" dirty="0">
                <a:latin typeface="Calibri" panose="020F0502020204030204" pitchFamily="34" charset="0"/>
                <a:cs typeface="Calibri" panose="020F0502020204030204" pitchFamily="34" charset="0"/>
              </a:rPr>
              <a:t>think </a:t>
            </a:r>
            <a:r>
              <a:rPr lang="en-US" sz="1200" dirty="0">
                <a:latin typeface="Calibri" panose="020F0502020204030204" pitchFamily="34" charset="0"/>
                <a:cs typeface="Calibri" panose="020F0502020204030204" pitchFamily="34" charset="0"/>
              </a:rPr>
              <a:t>about your approach.</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Do your </a:t>
            </a:r>
            <a:r>
              <a:rPr lang="en-US" sz="1200" b="1" dirty="0">
                <a:latin typeface="Calibri" panose="020F0502020204030204" pitchFamily="34" charset="0"/>
                <a:cs typeface="Calibri" panose="020F0502020204030204" pitchFamily="34" charset="0"/>
              </a:rPr>
              <a:t>research and prepare </a:t>
            </a:r>
            <a:r>
              <a:rPr lang="en-US" sz="1200" dirty="0">
                <a:latin typeface="Calibri" panose="020F0502020204030204" pitchFamily="34" charset="0"/>
                <a:cs typeface="Calibri" panose="020F0502020204030204" pitchFamily="34" charset="0"/>
              </a:rPr>
              <a:t>your presentation.</a:t>
            </a:r>
          </a:p>
          <a:p>
            <a:pPr>
              <a:buFont typeface="Arial" panose="020B0604020202020204" pitchFamily="34" charset="0"/>
              <a:buChar char="•"/>
            </a:pPr>
            <a:r>
              <a:rPr lang="en-US" sz="1200" dirty="0">
                <a:latin typeface="Calibri" panose="020F0502020204030204" pitchFamily="34" charset="0"/>
                <a:cs typeface="Calibri" panose="020F0502020204030204" pitchFamily="34" charset="0"/>
              </a:rPr>
              <a:t>Be </a:t>
            </a:r>
            <a:r>
              <a:rPr lang="en-US" sz="1200" b="1" dirty="0">
                <a:latin typeface="Calibri" panose="020F0502020204030204" pitchFamily="34" charset="0"/>
                <a:cs typeface="Calibri" panose="020F0502020204030204" pitchFamily="34" charset="0"/>
              </a:rPr>
              <a:t>confident</a:t>
            </a:r>
            <a:r>
              <a:rPr lang="en-US" sz="1200" dirty="0">
                <a:latin typeface="Calibri" panose="020F0502020204030204" pitchFamily="34" charset="0"/>
                <a:cs typeface="Calibri" panose="020F0502020204030204" pitchFamily="34" charset="0"/>
              </a:rPr>
              <a:t> in your </a:t>
            </a:r>
            <a:r>
              <a:rPr lang="en-US" sz="1200" b="1" dirty="0">
                <a:latin typeface="Calibri" panose="020F0502020204030204" pitchFamily="34" charset="0"/>
                <a:cs typeface="Calibri" panose="020F0502020204030204" pitchFamily="34" charset="0"/>
              </a:rPr>
              <a:t>fabulous</a:t>
            </a:r>
            <a:r>
              <a:rPr lang="en-US" sz="1200" dirty="0">
                <a:latin typeface="Calibri" panose="020F0502020204030204" pitchFamily="34" charset="0"/>
                <a:cs typeface="Calibri" panose="020F0502020204030204" pitchFamily="34" charset="0"/>
              </a:rPr>
              <a:t>, </a:t>
            </a:r>
            <a:r>
              <a:rPr lang="en-US" sz="1200" b="1" dirty="0">
                <a:latin typeface="Calibri" panose="020F0502020204030204" pitchFamily="34" charset="0"/>
                <a:cs typeface="Calibri" panose="020F0502020204030204" pitchFamily="34" charset="0"/>
              </a:rPr>
              <a:t>prepared self </a:t>
            </a:r>
            <a:r>
              <a:rPr lang="en-US" sz="1200" dirty="0">
                <a:latin typeface="Calibri" panose="020F0502020204030204" pitchFamily="34" charset="0"/>
                <a:cs typeface="Calibri" panose="020F0502020204030204" pitchFamily="34" charset="0"/>
              </a:rPr>
              <a:t>and </a:t>
            </a:r>
            <a:r>
              <a:rPr lang="en-US" sz="1200" b="1" dirty="0">
                <a:latin typeface="Calibri" panose="020F0502020204030204" pitchFamily="34" charset="0"/>
                <a:cs typeface="Calibri" panose="020F0502020204030204" pitchFamily="34" charset="0"/>
              </a:rPr>
              <a:t>have fun </a:t>
            </a:r>
            <a:r>
              <a:rPr lang="en-US" sz="1200" dirty="0">
                <a:latin typeface="Calibri" panose="020F0502020204030204" pitchFamily="34" charset="0"/>
                <a:cs typeface="Calibri" panose="020F0502020204030204" pitchFamily="34" charset="0"/>
              </a:rPr>
              <a:t>making your presentation.</a:t>
            </a:r>
          </a:p>
          <a:p>
            <a:endParaRPr lang="en-US" sz="1200" dirty="0">
              <a:latin typeface="Calibri" panose="020F0502020204030204" pitchFamily="34" charset="0"/>
              <a:cs typeface="Calibri" panose="020F0502020204030204" pitchFamily="34" charset="0"/>
            </a:endParaRPr>
          </a:p>
          <a:p>
            <a:r>
              <a:rPr lang="en-CA" sz="1200" b="0" dirty="0">
                <a:latin typeface="Calibri" panose="020F0502020204030204" pitchFamily="34" charset="0"/>
                <a:ea typeface="Calibri" panose="020F0502020204030204" pitchFamily="34" charset="0"/>
                <a:cs typeface="Calibri" panose="020F0502020204030204" pitchFamily="34" charset="0"/>
              </a:rPr>
              <a:t>It is very helpful to </a:t>
            </a:r>
            <a:r>
              <a:rPr lang="en-CA" sz="1200" b="1" dirty="0">
                <a:latin typeface="Calibri" panose="020F0502020204030204" pitchFamily="34" charset="0"/>
                <a:ea typeface="Calibri" panose="020F0502020204030204" pitchFamily="34" charset="0"/>
                <a:cs typeface="Calibri" panose="020F0502020204030204" pitchFamily="34" charset="0"/>
              </a:rPr>
              <a:t>write out your presentation</a:t>
            </a:r>
            <a:r>
              <a:rPr lang="en-CA" sz="1200" b="0" baseline="0" dirty="0">
                <a:latin typeface="Calibri" panose="020F0502020204030204" pitchFamily="34" charset="0"/>
                <a:ea typeface="Calibri" panose="020F0502020204030204" pitchFamily="34" charset="0"/>
                <a:cs typeface="Calibri" panose="020F0502020204030204" pitchFamily="34" charset="0"/>
              </a:rPr>
              <a:t> ahead of time. Remember to:</a:t>
            </a:r>
            <a:endParaRPr lang="en-CA" sz="1200" dirty="0">
              <a:latin typeface="Calibri" panose="020F0502020204030204" pitchFamily="34" charset="0"/>
              <a:ea typeface="Calibri" panose="020F0502020204030204" pitchFamily="34" charset="0"/>
              <a:cs typeface="Calibri" panose="020F0502020204030204" pitchFamily="34" charset="0"/>
            </a:endParaRP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stick to important points.</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catch the interest of the audience by asking questions, telling personal anecdotes and/or using humour.</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know your topic so you can speak with confidence and authority.</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Present the material at the knowledge level of the audience, not above.</a:t>
            </a:r>
          </a:p>
          <a:p>
            <a:pPr marL="223328" indent="0">
              <a:buFont typeface="Arial" panose="020B0604020202020204" pitchFamily="34" charset="0"/>
              <a:buNone/>
            </a:pPr>
            <a:endParaRPr lang="en-CA" sz="1200" dirty="0">
              <a:latin typeface="Calibri" panose="020F0502020204030204" pitchFamily="34" charset="0"/>
              <a:ea typeface="Calibri" panose="020F0502020204030204" pitchFamily="34" charset="0"/>
              <a:cs typeface="Calibri" panose="020F0502020204030204" pitchFamily="34" charset="0"/>
            </a:endParaRPr>
          </a:p>
          <a:p>
            <a:pPr marL="223328" indent="0">
              <a:buFont typeface="Arial" panose="020B0604020202020204" pitchFamily="34" charset="0"/>
              <a:buNone/>
            </a:pPr>
            <a:endParaRPr lang="en-CA" sz="1200" dirty="0">
              <a:latin typeface="Calibri" panose="020F0502020204030204" pitchFamily="34" charset="0"/>
              <a:ea typeface="Calibri" panose="020F0502020204030204" pitchFamily="34" charset="0"/>
              <a:cs typeface="Calibri" panose="020F0502020204030204" pitchFamily="34" charset="0"/>
            </a:endParaRP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emphasize the message appropriately; e.g., “Let’s eat, Grandma” not “Let’s eat Grandma.”</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keep the presentation within the specified time.</a:t>
            </a:r>
          </a:p>
          <a:p>
            <a:endParaRPr lang="en-US" sz="1200" dirty="0">
              <a:latin typeface="Calibri" panose="020F0502020204030204" pitchFamily="34" charset="0"/>
              <a:cs typeface="Calibri" panose="020F0502020204030204" pitchFamily="34" charset="0"/>
            </a:endParaRPr>
          </a:p>
          <a:p>
            <a:r>
              <a:rPr lang="en-CA" sz="1200" b="1" dirty="0">
                <a:latin typeface="Calibri" panose="020F0502020204030204" pitchFamily="34" charset="0"/>
                <a:ea typeface="Calibri" panose="020F0502020204030204" pitchFamily="34" charset="0"/>
                <a:cs typeface="Calibri" panose="020F0502020204030204" pitchFamily="34" charset="0"/>
              </a:rPr>
              <a:t>Rehearsing</a:t>
            </a:r>
            <a:r>
              <a:rPr lang="en-CA" sz="1200" dirty="0">
                <a:latin typeface="Calibri" panose="020F0502020204030204" pitchFamily="34" charset="0"/>
                <a:ea typeface="Calibri" panose="020F0502020204030204" pitchFamily="34" charset="0"/>
                <a:cs typeface="Calibri" panose="020F0502020204030204" pitchFamily="34" charset="0"/>
              </a:rPr>
              <a:t>:</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Practise reading out loud.</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Once you know your presentation, say it out loud several times.</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Say it in front of a mirror or in front of another person.  Ask for feedback.</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Practise making eye contact and looking to various parts of the room.</a:t>
            </a:r>
          </a:p>
          <a:p>
            <a:endParaRPr lang="en-US" sz="1200" dirty="0">
              <a:latin typeface="Calibri" panose="020F0502020204030204" pitchFamily="34" charset="0"/>
              <a:cs typeface="Calibri" panose="020F0502020204030204" pitchFamily="34" charset="0"/>
            </a:endParaRPr>
          </a:p>
          <a:p>
            <a:r>
              <a:rPr lang="en-CA" sz="1200" b="0" dirty="0">
                <a:latin typeface="Calibri" panose="020F0502020204030204" pitchFamily="34" charset="0"/>
                <a:ea typeface="Calibri" panose="020F0502020204030204" pitchFamily="34" charset="0"/>
                <a:cs typeface="Calibri" panose="020F0502020204030204" pitchFamily="34" charset="0"/>
              </a:rPr>
              <a:t>A few notes on</a:t>
            </a:r>
            <a:r>
              <a:rPr lang="en-CA" sz="1200" b="1" dirty="0">
                <a:latin typeface="Calibri" panose="020F0502020204030204" pitchFamily="34" charset="0"/>
                <a:ea typeface="Calibri" panose="020F0502020204030204" pitchFamily="34" charset="0"/>
                <a:cs typeface="Calibri" panose="020F0502020204030204" pitchFamily="34" charset="0"/>
              </a:rPr>
              <a:t> using PowerPoint</a:t>
            </a:r>
            <a:r>
              <a:rPr lang="en-CA" sz="1200" dirty="0">
                <a:latin typeface="Calibri" panose="020F0502020204030204" pitchFamily="34" charset="0"/>
                <a:ea typeface="Calibri" panose="020F0502020204030204" pitchFamily="34" charset="0"/>
                <a:cs typeface="Calibri" panose="020F0502020204030204" pitchFamily="34" charset="0"/>
              </a:rPr>
              <a:t>:</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PowerPoint can be useful to guide and highlight important messages and to capture the audience’s attention.</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Each slide should present one main topic and/or idea.</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Try to use no more than six bullet points.</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Try to keep words to approximately six per bullet the (1 x 6 x 6 rule = one idea x six lines x six words per line).</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It is important to not bombard the audience with too much text on a slide.</a:t>
            </a:r>
          </a:p>
          <a:p>
            <a:pPr marL="502489" indent="-279161">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Use of pictures, pictograms, photographs and animation greatly help to</a:t>
            </a:r>
            <a:r>
              <a:rPr lang="en-US" sz="1200" baseline="0" dirty="0">
                <a:latin typeface="Calibri" panose="020F0502020204030204" pitchFamily="34" charset="0"/>
                <a:ea typeface="Calibri" panose="020F0502020204030204" pitchFamily="34" charset="0"/>
                <a:cs typeface="Calibri" panose="020F0502020204030204" pitchFamily="34" charset="0"/>
              </a:rPr>
              <a:t> catch the audience’s eye and attention!</a:t>
            </a:r>
            <a:endParaRPr lang="en-CA" sz="1200" dirty="0">
              <a:latin typeface="Calibri" panose="020F0502020204030204" pitchFamily="34" charset="0"/>
              <a:ea typeface="Calibri" panose="020F0502020204030204" pitchFamily="34" charset="0"/>
              <a:cs typeface="Calibri" panose="020F0502020204030204" pitchFamily="34" charset="0"/>
            </a:endParaRPr>
          </a:p>
          <a:p>
            <a:r>
              <a:rPr lang="en-CA" sz="1200" i="1" dirty="0">
                <a:latin typeface="Calibri" panose="020F0502020204030204" pitchFamily="34" charset="0"/>
                <a:ea typeface="Calibri" panose="020F0502020204030204" pitchFamily="34" charset="0"/>
                <a:cs typeface="Calibri" panose="020F0502020204030204" pitchFamily="34" charset="0"/>
              </a:rPr>
              <a:t> </a:t>
            </a:r>
            <a:endParaRPr lang="en-CA"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Make sure you have an </a:t>
            </a:r>
            <a:r>
              <a:rPr lang="en-US" sz="1200" b="1" dirty="0">
                <a:latin typeface="Calibri" panose="020F0502020204030204" pitchFamily="34" charset="0"/>
                <a:cs typeface="Calibri" panose="020F0502020204030204" pitchFamily="34" charset="0"/>
              </a:rPr>
              <a:t>evaluation</a:t>
            </a:r>
            <a:r>
              <a:rPr lang="en-US" sz="1200" dirty="0">
                <a:latin typeface="Calibri" panose="020F0502020204030204" pitchFamily="34" charset="0"/>
                <a:cs typeface="Calibri" panose="020F0502020204030204" pitchFamily="34" charset="0"/>
              </a:rPr>
              <a:t> form prepared for the audience to fill in at the end of your presentation. </a:t>
            </a:r>
          </a:p>
          <a:p>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1499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For Example:</a:t>
            </a:r>
          </a:p>
          <a:p>
            <a:endParaRPr lang="en-US" b="1" u="sng" dirty="0"/>
          </a:p>
          <a:p>
            <a:r>
              <a:rPr lang="en-US" b="1" u="none" dirty="0"/>
              <a:t>Oral Reports:</a:t>
            </a:r>
            <a:r>
              <a:rPr lang="en-US" b="1" u="none" baseline="0" dirty="0"/>
              <a:t> Practice, practice, practice</a:t>
            </a:r>
            <a:r>
              <a:rPr lang="en-US" b="1" u="none" dirty="0"/>
              <a:t>! </a:t>
            </a:r>
            <a:endParaRPr lang="en-US" b="0" u="none" dirty="0"/>
          </a:p>
          <a:p>
            <a:pPr marL="614154" lvl="1" indent="-167497">
              <a:buFont typeface="Arial" panose="020B0604020202020204" pitchFamily="34" charset="0"/>
              <a:buChar char="•"/>
            </a:pPr>
            <a:r>
              <a:rPr lang="en-US" b="0" u="none" dirty="0"/>
              <a:t>When delivering an oral report, you should know it so well that you can look up at the audience to help make a connection.</a:t>
            </a:r>
          </a:p>
          <a:p>
            <a:pPr marL="614154" lvl="1" indent="-167497">
              <a:buFont typeface="Arial" panose="020B0604020202020204" pitchFamily="34" charset="0"/>
              <a:buChar char="•"/>
            </a:pPr>
            <a:r>
              <a:rPr lang="en-US" b="0" u="none" dirty="0"/>
              <a:t>The </a:t>
            </a:r>
            <a:r>
              <a:rPr lang="en-US" b="0" i="1" u="none" dirty="0"/>
              <a:t>National Manual of Policy and Procedure </a:t>
            </a:r>
            <a:r>
              <a:rPr lang="en-US" b="0" u="none" dirty="0"/>
              <a:t>(page 83) reminds us to stand and speak loudly and clearly in order to be</a:t>
            </a:r>
            <a:r>
              <a:rPr lang="en-US" b="0" u="none" baseline="0" dirty="0"/>
              <a:t> </a:t>
            </a:r>
            <a:r>
              <a:rPr lang="en-US" b="0" u="none" dirty="0"/>
              <a:t>heard. </a:t>
            </a:r>
          </a:p>
          <a:p>
            <a:pPr marL="614154" lvl="1" indent="-167497">
              <a:buFont typeface="Arial" panose="020B0604020202020204" pitchFamily="34" charset="0"/>
              <a:buChar char="•"/>
            </a:pPr>
            <a:r>
              <a:rPr lang="en-US" b="0" u="none" dirty="0"/>
              <a:t>Only address the meeting chairperson/president when you begin your oral report. All members delivering an oral report should use </a:t>
            </a:r>
            <a:r>
              <a:rPr lang="en-US" b="1" u="none" dirty="0"/>
              <a:t>the same address</a:t>
            </a:r>
            <a:r>
              <a:rPr lang="en-US" b="0" u="none" dirty="0"/>
              <a:t> (e.g., “Madam president, sisters in the League, ladies and gentlemen.” (</a:t>
            </a:r>
            <a:r>
              <a:rPr lang="en-US" b="0" i="0" u="none" dirty="0"/>
              <a:t>P&amp;P, page 85</a:t>
            </a:r>
            <a:r>
              <a:rPr lang="en-US" b="0" u="none" dirty="0"/>
              <a:t>)</a:t>
            </a:r>
          </a:p>
          <a:p>
            <a:pPr marL="614154" lvl="1" indent="-167497">
              <a:buFont typeface="Arial" panose="020B0604020202020204" pitchFamily="34" charset="0"/>
              <a:buChar char="•"/>
            </a:pPr>
            <a:r>
              <a:rPr lang="en-US" b="0" u="none" dirty="0"/>
              <a:t>When finished say, “This concludes my report” (Do not use “Respectfully submitted,” this phrasing has been eliminated by national).</a:t>
            </a:r>
          </a:p>
          <a:p>
            <a:pPr marL="614154" lvl="1" indent="-167497">
              <a:buFont typeface="Arial" panose="020B0604020202020204" pitchFamily="34" charset="0"/>
              <a:buChar char="•"/>
            </a:pPr>
            <a:r>
              <a:rPr lang="en-US" dirty="0"/>
              <a:t>Be explicit in the vocabulary you use; e.g., choose “the committee” instead of “it” or “the members” instead of “they.” </a:t>
            </a:r>
            <a:r>
              <a:rPr lang="en-US" b="0" u="none" dirty="0"/>
              <a:t>(</a:t>
            </a:r>
            <a:r>
              <a:rPr lang="en-US" b="0" i="0" u="none" dirty="0"/>
              <a:t>P&amp;P, page 85</a:t>
            </a:r>
            <a:r>
              <a:rPr lang="en-US" b="0" u="none" dirty="0"/>
              <a:t>)</a:t>
            </a:r>
            <a:endParaRPr lang="en-US" dirty="0"/>
          </a:p>
          <a:p>
            <a:pPr marL="614154" lvl="1" indent="-167497">
              <a:buFont typeface="Arial" panose="020B0604020202020204" pitchFamily="34" charset="0"/>
              <a:buChar char="•"/>
            </a:pPr>
            <a:r>
              <a:rPr lang="en-US" dirty="0"/>
              <a:t>Bring dignity to the work of the League through the message. This is not a time for grandstanding, singing, silly jokes, poems or prayers. </a:t>
            </a:r>
            <a:r>
              <a:rPr lang="en-US" b="0" u="none" dirty="0"/>
              <a:t>(</a:t>
            </a:r>
            <a:r>
              <a:rPr lang="en-US" b="0" i="0" u="none" dirty="0"/>
              <a:t>P&amp;P, page 85</a:t>
            </a:r>
            <a:r>
              <a:rPr lang="en-US" b="0" u="none" dirty="0"/>
              <a:t>).</a:t>
            </a:r>
          </a:p>
          <a:p>
            <a:pPr marL="614154" lvl="1" indent="-167497" defTabSz="893316">
              <a:buClrTx/>
              <a:buSzTx/>
              <a:buFont typeface="Arial" panose="020B0604020202020204" pitchFamily="34" charset="0"/>
              <a:buChar char="•"/>
              <a:defRPr/>
            </a:pPr>
            <a:r>
              <a:rPr lang="en-US" dirty="0"/>
              <a:t>This is not the time for a “thank you.” Chairpersons, executive or others may be thanked privately.</a:t>
            </a:r>
            <a:r>
              <a:rPr lang="en-US" b="0" u="none" dirty="0"/>
              <a:t> (</a:t>
            </a:r>
            <a:r>
              <a:rPr lang="en-US" b="0" i="0" u="none" dirty="0"/>
              <a:t>P&amp;P, page 85</a:t>
            </a:r>
            <a:r>
              <a:rPr lang="en-US" b="0" u="none" dirty="0"/>
              <a:t>)</a:t>
            </a:r>
          </a:p>
          <a:p>
            <a:pPr marL="0" indent="0"/>
            <a:endParaRPr lang="en-US" b="1" u="none" dirty="0"/>
          </a:p>
          <a:p>
            <a:r>
              <a:rPr lang="en-US" b="1" dirty="0"/>
              <a:t>At General Meetings</a:t>
            </a:r>
            <a:r>
              <a:rPr lang="en-US" dirty="0"/>
              <a:t>:</a:t>
            </a:r>
          </a:p>
          <a:p>
            <a:pPr marL="614154" lvl="1" indent="-167497">
              <a:buFont typeface="Arial" panose="020B0604020202020204" pitchFamily="34" charset="0"/>
              <a:buChar char="•"/>
            </a:pPr>
            <a:r>
              <a:rPr lang="en-US" dirty="0"/>
              <a:t>An oral report should be a summary of your written report.</a:t>
            </a:r>
          </a:p>
          <a:p>
            <a:pPr marL="614154" lvl="1" indent="-167497">
              <a:buFont typeface="Arial" panose="020B0604020202020204" pitchFamily="34" charset="0"/>
              <a:buChar char="•"/>
            </a:pPr>
            <a:r>
              <a:rPr lang="en-US" dirty="0"/>
              <a:t>It should only reflect news/events/initiatives since the last meeting.</a:t>
            </a:r>
          </a:p>
          <a:p>
            <a:pPr marL="614154" lvl="1" indent="-167497">
              <a:buFont typeface="Arial" panose="020B0604020202020204" pitchFamily="34" charset="0"/>
              <a:buChar char="•"/>
            </a:pPr>
            <a:r>
              <a:rPr lang="en-US" dirty="0"/>
              <a:t>It should be informative and factual – aim for brevity, accuracy and clarity. (</a:t>
            </a:r>
            <a:r>
              <a:rPr lang="en-US" i="0" dirty="0"/>
              <a:t>P&amp;P, page 85</a:t>
            </a:r>
            <a:r>
              <a:rPr lang="en-US" dirty="0"/>
              <a:t>)</a:t>
            </a:r>
          </a:p>
          <a:p>
            <a:pPr marL="614154" lvl="1" indent="-167497">
              <a:buFont typeface="Arial" panose="020B0604020202020204" pitchFamily="34" charset="0"/>
              <a:buChar char="•"/>
            </a:pPr>
            <a:r>
              <a:rPr lang="en-US" dirty="0"/>
              <a:t>It should </a:t>
            </a:r>
            <a:r>
              <a:rPr lang="en-US" b="1" dirty="0"/>
              <a:t>not</a:t>
            </a:r>
            <a:r>
              <a:rPr lang="en-US" dirty="0"/>
              <a:t> be about you, but rather CWL information.</a:t>
            </a:r>
          </a:p>
          <a:p>
            <a:pPr marL="614154" lvl="1" indent="-167497">
              <a:buFont typeface="Arial" panose="020B0604020202020204" pitchFamily="34" charset="0"/>
              <a:buChar char="•"/>
            </a:pPr>
            <a:r>
              <a:rPr lang="en-US" dirty="0"/>
              <a:t>The report should take two to three minutes to deliver. This is important</a:t>
            </a:r>
            <a:r>
              <a:rPr lang="en-US" baseline="0" dirty="0"/>
              <a:t> because it allows members to practice and hone this habit and skill needed for presenting at conventions.</a:t>
            </a:r>
            <a:endParaRPr lang="en-US" dirty="0"/>
          </a:p>
          <a:p>
            <a:endParaRPr lang="en-US" dirty="0"/>
          </a:p>
          <a:p>
            <a:r>
              <a:rPr lang="en-US" b="1" dirty="0"/>
              <a:t>After you have presented your 2 – 3 minute an oral report</a:t>
            </a:r>
            <a:r>
              <a:rPr lang="en-US" dirty="0"/>
              <a:t>: (Not included in the two to three minutes, but the president </a:t>
            </a:r>
            <a:r>
              <a:rPr lang="en-US" b="1" dirty="0"/>
              <a:t>must</a:t>
            </a:r>
            <a:r>
              <a:rPr lang="en-US" dirty="0"/>
              <a:t> know this will take place).</a:t>
            </a:r>
          </a:p>
          <a:p>
            <a:pPr marL="614154" lvl="1" indent="-167497">
              <a:buFont typeface="Arial" panose="020B0604020202020204" pitchFamily="34" charset="0"/>
              <a:buChar char="•"/>
            </a:pPr>
            <a:r>
              <a:rPr lang="en-US" dirty="0"/>
              <a:t>question period, if time allows</a:t>
            </a:r>
          </a:p>
          <a:p>
            <a:pPr marL="614154" lvl="1" indent="-167497">
              <a:buFont typeface="Arial" panose="020B0604020202020204" pitchFamily="34" charset="0"/>
              <a:buChar char="•"/>
            </a:pPr>
            <a:r>
              <a:rPr lang="en-US" dirty="0"/>
              <a:t>distribute any relevant handouts/pamphlets/postcards</a:t>
            </a:r>
          </a:p>
          <a:p>
            <a:pPr marL="614154" lvl="1" indent="-167497">
              <a:buFont typeface="Arial" panose="020B0604020202020204" pitchFamily="34" charset="0"/>
              <a:buChar char="•"/>
            </a:pPr>
            <a:r>
              <a:rPr lang="en-US" dirty="0"/>
              <a:t>It is at this time that you may present a resolution for consideration (the executive must have approved this before it is presented to the assembly).</a:t>
            </a:r>
          </a:p>
          <a:p>
            <a:endParaRPr lang="en-US" dirty="0"/>
          </a:p>
          <a:p>
            <a:r>
              <a:rPr lang="en-US" b="1" dirty="0"/>
              <a:t>At Conventions</a:t>
            </a:r>
            <a:r>
              <a:rPr lang="en-US" b="0" dirty="0"/>
              <a:t>, your</a:t>
            </a:r>
            <a:r>
              <a:rPr lang="en-US" b="1" dirty="0"/>
              <a:t> oral report</a:t>
            </a:r>
            <a:r>
              <a:rPr lang="en-US" b="0" dirty="0"/>
              <a:t> should</a:t>
            </a:r>
            <a:r>
              <a:rPr lang="en-US" b="0" baseline="0" dirty="0"/>
              <a:t> be no different from a parish meeting oral report, with a few exceptions.</a:t>
            </a:r>
            <a:endParaRPr lang="en-US" b="0" dirty="0"/>
          </a:p>
          <a:p>
            <a:pPr marL="614154" lvl="1" indent="-167497">
              <a:buFont typeface="Arial" panose="020B0604020202020204" pitchFamily="34" charset="0"/>
              <a:buChar char="•"/>
            </a:pPr>
            <a:r>
              <a:rPr lang="en-US" dirty="0"/>
              <a:t>The requirements have been put side by side with those of oral reports</a:t>
            </a:r>
            <a:r>
              <a:rPr lang="en-US" baseline="0" dirty="0"/>
              <a:t> for meetings for you to see that they are very similar, thus the importance of understanding what is needed in an oral report and mastering the time element as a parish executive member and up. </a:t>
            </a:r>
          </a:p>
          <a:p>
            <a:pPr marL="614154" lvl="1" indent="-167497">
              <a:buFont typeface="Arial" panose="020B0604020202020204" pitchFamily="34" charset="0"/>
              <a:buChar char="•"/>
            </a:pPr>
            <a:r>
              <a:rPr lang="en-US" baseline="0" dirty="0"/>
              <a:t>At conventions or annual meetings, only report on activities/events/initiatives of relevance since the beginning of the year. Your annual report for the previous year will have been published in the annual report book and distributed to every member of the assembly. </a:t>
            </a:r>
          </a:p>
          <a:p>
            <a:pPr marL="614154" lvl="1" indent="-167497">
              <a:buFont typeface="Arial" panose="020B0604020202020204" pitchFamily="34" charset="0"/>
              <a:buChar char="•"/>
            </a:pPr>
            <a:r>
              <a:rPr lang="en-US" baseline="0" dirty="0"/>
              <a:t>The president can also ask chairpersons to present on a particular theme or question, but still only report on the current year. </a:t>
            </a:r>
          </a:p>
          <a:p>
            <a:pPr marL="614154" lvl="1" indent="-167497">
              <a:buFont typeface="Arial" panose="020B0604020202020204" pitchFamily="34" charset="0"/>
              <a:buChar char="•"/>
            </a:pPr>
            <a:r>
              <a:rPr lang="en-US" baseline="0" dirty="0"/>
              <a:t>Address the assembly as follows, “Madam president, sisters in the League, ladies and gentlemen,” or whatever the address that has been identified at the pre-convention meeting for all presenters to use. </a:t>
            </a:r>
          </a:p>
          <a:p>
            <a:pPr marL="614154" lvl="1" indent="-167497">
              <a:buFont typeface="Arial" panose="020B0604020202020204" pitchFamily="34" charset="0"/>
              <a:buChar char="•"/>
            </a:pPr>
            <a:r>
              <a:rPr lang="en-US" baseline="0" dirty="0"/>
              <a:t>End your report with “This concludes my report.”</a:t>
            </a:r>
          </a:p>
          <a:p>
            <a:pPr marL="0" lvl="0" indent="-10543">
              <a:buFont typeface="Arial" panose="020B0604020202020204" pitchFamily="34" charset="0"/>
              <a:buNone/>
            </a:pPr>
            <a:endParaRPr lang="en-US" baseline="0" dirty="0"/>
          </a:p>
          <a:p>
            <a:pPr marL="0" lvl="0" indent="-10543">
              <a:buFont typeface="Arial" panose="020B0604020202020204" pitchFamily="34" charset="0"/>
              <a:buNone/>
            </a:pPr>
            <a:r>
              <a:rPr lang="en-US" b="1" baseline="0" dirty="0"/>
              <a:t>Once again, after you have presented the oral report</a:t>
            </a:r>
            <a:r>
              <a:rPr lang="en-US" baseline="0" dirty="0"/>
              <a:t>: (Not included in the two to three minutes, but the president must know this will take place).</a:t>
            </a:r>
          </a:p>
          <a:p>
            <a:pPr marL="614154" lvl="1" indent="-167497">
              <a:buFont typeface="Arial" panose="020B0604020202020204" pitchFamily="34" charset="0"/>
              <a:buChar char="•"/>
            </a:pPr>
            <a:r>
              <a:rPr lang="en-US" dirty="0"/>
              <a:t>Distribute any relevant hand-outs/pamphlets/postcards.</a:t>
            </a:r>
          </a:p>
          <a:p>
            <a:pPr marL="614154" lvl="1" indent="-167497" defTabSz="893316">
              <a:buClrTx/>
              <a:buSzTx/>
              <a:buFont typeface="Arial" panose="020B0604020202020204" pitchFamily="34" charset="0"/>
              <a:buChar char="•"/>
              <a:defRPr/>
            </a:pPr>
            <a:r>
              <a:rPr lang="en-US" dirty="0"/>
              <a:t>Present a resolution for consideration. The diocesan, provincial or national executive and/or resolutions committee must have approved this before it is presented to the assembly.</a:t>
            </a:r>
          </a:p>
          <a:p>
            <a:pPr marL="0" indent="0"/>
            <a:endParaRPr lang="en-US" dirty="0"/>
          </a:p>
          <a:p>
            <a:pPr marL="0" indent="0"/>
            <a:endParaRPr lang="en-US"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565162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Leading Prayer</a:t>
            </a:r>
            <a:r>
              <a:rPr lang="en-US" dirty="0"/>
              <a:t>:</a:t>
            </a:r>
          </a:p>
          <a:p>
            <a:r>
              <a:rPr lang="en-US" dirty="0"/>
              <a:t>As you all know well:</a:t>
            </a:r>
          </a:p>
          <a:p>
            <a:pPr marL="614154" lvl="1" indent="-167497">
              <a:buFont typeface="Arial" panose="020B0604020202020204" pitchFamily="34" charset="0"/>
              <a:buChar char="•"/>
            </a:pPr>
            <a:r>
              <a:rPr lang="en-US" dirty="0"/>
              <a:t>Prayer is the open practice of our </a:t>
            </a:r>
            <a:r>
              <a:rPr lang="en-US" b="1" dirty="0"/>
              <a:t>faith.</a:t>
            </a:r>
          </a:p>
          <a:p>
            <a:pPr marL="614154" lvl="1" indent="-167497">
              <a:buFont typeface="Arial" panose="020B0604020202020204" pitchFamily="34" charset="0"/>
              <a:buChar char="•"/>
            </a:pPr>
            <a:r>
              <a:rPr lang="en-US" dirty="0"/>
              <a:t>Prayer is at the </a:t>
            </a:r>
            <a:r>
              <a:rPr lang="en-US" b="1" dirty="0"/>
              <a:t>core</a:t>
            </a:r>
            <a:r>
              <a:rPr lang="en-US" dirty="0"/>
              <a:t> of our values and practices.</a:t>
            </a:r>
          </a:p>
          <a:p>
            <a:pPr marL="614154" lvl="1" indent="-167497">
              <a:buFont typeface="Arial" panose="020B0604020202020204" pitchFamily="34" charset="0"/>
              <a:buChar char="•"/>
            </a:pPr>
            <a:r>
              <a:rPr lang="en-US" dirty="0"/>
              <a:t>Prayer </a:t>
            </a:r>
            <a:r>
              <a:rPr lang="en-US" b="1" dirty="0"/>
              <a:t>unites</a:t>
            </a:r>
            <a:r>
              <a:rPr lang="en-US" dirty="0"/>
              <a:t> us.</a:t>
            </a:r>
          </a:p>
          <a:p>
            <a:pPr marL="614154" lvl="1" indent="-167497">
              <a:buFont typeface="Arial" panose="020B0604020202020204" pitchFamily="34" charset="0"/>
              <a:buChar char="•"/>
            </a:pPr>
            <a:r>
              <a:rPr lang="en-US" dirty="0"/>
              <a:t>Prayer is our way of </a:t>
            </a:r>
            <a:r>
              <a:rPr lang="en-US" b="1" dirty="0"/>
              <a:t>speaking to God</a:t>
            </a:r>
            <a:r>
              <a:rPr lang="en-US" b="0" dirty="0"/>
              <a:t>.</a:t>
            </a:r>
            <a:r>
              <a:rPr lang="en-US" b="1" dirty="0"/>
              <a:t> </a:t>
            </a:r>
          </a:p>
          <a:p>
            <a:endParaRPr lang="en-US" dirty="0"/>
          </a:p>
          <a:p>
            <a:r>
              <a:rPr lang="en-US" b="1" dirty="0"/>
              <a:t>To Lead</a:t>
            </a:r>
            <a:r>
              <a:rPr lang="en-US" b="1" baseline="0" dirty="0"/>
              <a:t> Prayer</a:t>
            </a:r>
            <a:r>
              <a:rPr lang="en-US" dirty="0"/>
              <a:t>:</a:t>
            </a:r>
          </a:p>
          <a:p>
            <a:pPr marL="614154" lvl="1" indent="-167497">
              <a:buFont typeface="Arial" panose="020B0604020202020204" pitchFamily="34" charset="0"/>
              <a:buChar char="•"/>
            </a:pPr>
            <a:r>
              <a:rPr lang="en-US" dirty="0"/>
              <a:t>Inform all those present that a moment of prayer will commence in a minute.</a:t>
            </a:r>
          </a:p>
          <a:p>
            <a:pPr marL="614154" lvl="1" indent="-167497">
              <a:buFont typeface="Arial" panose="020B0604020202020204" pitchFamily="34" charset="0"/>
              <a:buChar char="•"/>
            </a:pPr>
            <a:r>
              <a:rPr lang="en-US" dirty="0"/>
              <a:t>Ask people to settle down and to become silent.</a:t>
            </a:r>
          </a:p>
          <a:p>
            <a:pPr marL="614154" lvl="1" indent="-167497">
              <a:buFont typeface="Arial" panose="020B0604020202020204" pitchFamily="34" charset="0"/>
              <a:buChar char="•"/>
            </a:pPr>
            <a:r>
              <a:rPr lang="en-US" dirty="0"/>
              <a:t>Start the music,</a:t>
            </a:r>
            <a:r>
              <a:rPr lang="en-US" baseline="0" dirty="0"/>
              <a:t> </a:t>
            </a:r>
            <a:r>
              <a:rPr lang="en-US" dirty="0"/>
              <a:t>light candles and be near your sacred space.</a:t>
            </a:r>
          </a:p>
          <a:p>
            <a:pPr marL="614154" lvl="1" indent="-167497">
              <a:buFont typeface="Arial" panose="020B0604020202020204" pitchFamily="34" charset="0"/>
              <a:buChar char="•"/>
            </a:pPr>
            <a:r>
              <a:rPr lang="en-US" dirty="0"/>
              <a:t>Explain to those present any special themes or actions you would like them to take during the prayer or spiritual reflection moment.</a:t>
            </a:r>
            <a:r>
              <a:rPr lang="en-US" baseline="0" dirty="0"/>
              <a:t> L</a:t>
            </a:r>
            <a:r>
              <a:rPr lang="en-US" dirty="0"/>
              <a:t>et the audience know if they will be participating and if so, how. </a:t>
            </a:r>
          </a:p>
          <a:p>
            <a:pPr marL="614154" lvl="1" indent="-167497">
              <a:buFont typeface="Arial" panose="020B0604020202020204" pitchFamily="34" charset="0"/>
              <a:buChar char="•"/>
            </a:pPr>
            <a:r>
              <a:rPr lang="en-US" dirty="0"/>
              <a:t>Always start and end with: In the Name of the Father, the Son and the Holy Spirit.</a:t>
            </a:r>
          </a:p>
          <a:p>
            <a:endParaRPr lang="en-US" dirty="0"/>
          </a:p>
          <a:p>
            <a:r>
              <a:rPr lang="en-US" dirty="0"/>
              <a:t>Regardless of the setting, prayer, whether a simple prayer or a moment of spiritual reflection, is a moment of </a:t>
            </a:r>
            <a:r>
              <a:rPr lang="en-US" b="1" dirty="0"/>
              <a:t>reverence</a:t>
            </a:r>
            <a:r>
              <a:rPr lang="en-US" dirty="0"/>
              <a:t> and should be treated as such.</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5279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u="sng" dirty="0"/>
              <a:t>Hosting Guests:</a:t>
            </a:r>
          </a:p>
          <a:p>
            <a:endParaRPr lang="en-CA" dirty="0"/>
          </a:p>
          <a:p>
            <a:r>
              <a:rPr lang="en-CA" dirty="0"/>
              <a:t>The </a:t>
            </a:r>
            <a:r>
              <a:rPr lang="en-CA" b="1" dirty="0"/>
              <a:t>two most important documents </a:t>
            </a:r>
            <a:r>
              <a:rPr lang="en-CA" dirty="0"/>
              <a:t>to consult are:</a:t>
            </a:r>
          </a:p>
          <a:p>
            <a:pPr>
              <a:buFont typeface="Arial" panose="020B0604020202020204" pitchFamily="34" charset="0"/>
              <a:buChar char="•"/>
            </a:pPr>
            <a:r>
              <a:rPr lang="en-US" i="1" dirty="0"/>
              <a:t>The Guide to Hosting the Diocesan/Provincial Convention</a:t>
            </a:r>
            <a:endParaRPr lang="en-US" dirty="0"/>
          </a:p>
          <a:p>
            <a:pPr>
              <a:buFont typeface="Arial" panose="020B0604020202020204" pitchFamily="34" charset="0"/>
              <a:buChar char="•"/>
            </a:pPr>
            <a:r>
              <a:rPr lang="en-US" i="1" dirty="0"/>
              <a:t>The Guide to Hosting the Annual National Convention</a:t>
            </a:r>
            <a:endParaRPr lang="en-US" dirty="0"/>
          </a:p>
          <a:p>
            <a:endParaRPr lang="en-CA" dirty="0"/>
          </a:p>
          <a:p>
            <a:r>
              <a:rPr lang="en-CA" dirty="0"/>
              <a:t>These two guides provide all kinds of information on how to host guests.</a:t>
            </a:r>
          </a:p>
          <a:p>
            <a:endParaRPr lang="en-CA" dirty="0"/>
          </a:p>
          <a:p>
            <a:r>
              <a:rPr lang="en-CA" b="1" dirty="0"/>
              <a:t>The main ideas include:</a:t>
            </a:r>
          </a:p>
          <a:p>
            <a:pPr marL="614154" lvl="1" indent="-167497">
              <a:buFont typeface="Arial" panose="020B0604020202020204" pitchFamily="34" charset="0"/>
              <a:buChar char="•"/>
            </a:pPr>
            <a:r>
              <a:rPr lang="en-CA" dirty="0"/>
              <a:t>The importance of sending </a:t>
            </a:r>
            <a:r>
              <a:rPr lang="en-CA" b="1" dirty="0"/>
              <a:t>formal invitations</a:t>
            </a:r>
            <a:r>
              <a:rPr lang="en-CA" dirty="0"/>
              <a:t> to potential guests/presenters.</a:t>
            </a:r>
          </a:p>
          <a:p>
            <a:pPr marL="614154" lvl="1" indent="-167497">
              <a:buFont typeface="Arial" panose="020B0604020202020204" pitchFamily="34" charset="0"/>
              <a:buChar char="•"/>
            </a:pPr>
            <a:r>
              <a:rPr lang="en-CA" dirty="0"/>
              <a:t>The need</a:t>
            </a:r>
            <a:r>
              <a:rPr lang="en-CA" baseline="0" dirty="0"/>
              <a:t> to s</a:t>
            </a:r>
            <a:r>
              <a:rPr lang="en-CA" dirty="0"/>
              <a:t>et up airport/train/bus </a:t>
            </a:r>
            <a:r>
              <a:rPr lang="en-CA" b="1" dirty="0"/>
              <a:t>pick-ups</a:t>
            </a:r>
            <a:r>
              <a:rPr lang="en-CA" dirty="0"/>
              <a:t> and </a:t>
            </a:r>
            <a:r>
              <a:rPr lang="en-CA" b="1" dirty="0"/>
              <a:t>drop-offs</a:t>
            </a:r>
            <a:r>
              <a:rPr lang="en-CA" dirty="0"/>
              <a:t> for guests and dignitaries.</a:t>
            </a:r>
          </a:p>
          <a:p>
            <a:pPr marL="614154" lvl="1" indent="-167497">
              <a:buFont typeface="Arial" panose="020B0604020202020204" pitchFamily="34" charset="0"/>
              <a:buChar char="•"/>
            </a:pPr>
            <a:r>
              <a:rPr lang="en-CA" dirty="0"/>
              <a:t>Be sure to always be </a:t>
            </a:r>
            <a:r>
              <a:rPr lang="en-CA" b="1" dirty="0"/>
              <a:t>welcoming</a:t>
            </a:r>
            <a:r>
              <a:rPr lang="en-CA" dirty="0"/>
              <a:t>.</a:t>
            </a:r>
          </a:p>
          <a:p>
            <a:pPr marL="614154" lvl="1" indent="-167497">
              <a:buFont typeface="Arial" panose="020B0604020202020204" pitchFamily="34" charset="0"/>
              <a:buChar char="•"/>
            </a:pPr>
            <a:r>
              <a:rPr lang="en-CA" dirty="0"/>
              <a:t>The importance</a:t>
            </a:r>
            <a:r>
              <a:rPr lang="en-CA" baseline="0" dirty="0"/>
              <a:t> of assigning each </a:t>
            </a:r>
            <a:r>
              <a:rPr lang="en-CA" dirty="0"/>
              <a:t>dignitary/guest someone to accompany them throughout their stay. </a:t>
            </a:r>
          </a:p>
          <a:p>
            <a:pPr marL="614154" lvl="1" indent="-167497">
              <a:buFont typeface="Arial" panose="020B0604020202020204" pitchFamily="34" charset="0"/>
              <a:buChar char="•"/>
            </a:pPr>
            <a:r>
              <a:rPr lang="en-CA" dirty="0"/>
              <a:t>Remember, hotel, meal and event tickets are paid for by either the inviting council or the national treasury (see the appropriate guide).</a:t>
            </a:r>
          </a:p>
          <a:p>
            <a:pPr marL="614154" lvl="1" indent="-167497">
              <a:buFont typeface="Arial" panose="020B0604020202020204" pitchFamily="34" charset="0"/>
              <a:buChar char="•"/>
            </a:pPr>
            <a:r>
              <a:rPr lang="en-CA" dirty="0"/>
              <a:t>Certain guests and dignitaries should receive a welcome gift in their rooms (see the appropriate guide).</a:t>
            </a:r>
          </a:p>
          <a:p>
            <a:pPr marL="614154" lvl="1" indent="-167497">
              <a:buFont typeface="Arial" panose="020B0604020202020204" pitchFamily="34" charset="0"/>
              <a:buChar char="•"/>
            </a:pPr>
            <a:r>
              <a:rPr lang="en-CA" dirty="0"/>
              <a:t>There are protocols in place for processions, church seating, meeting room seating and banquet seating.</a:t>
            </a:r>
          </a:p>
          <a:p>
            <a:pPr marL="614154" lvl="1" indent="-167497">
              <a:buFont typeface="Arial" panose="020B0604020202020204" pitchFamily="34" charset="0"/>
              <a:buChar char="•"/>
            </a:pPr>
            <a:r>
              <a:rPr lang="en-CA" dirty="0"/>
              <a:t>If you have the national president, provincial president or her delegate as a guest, she must be given time to share with all members present. She is usually invited to give a workshop (she is not there just to observe).</a:t>
            </a:r>
          </a:p>
          <a:p>
            <a:pPr marL="614154" lvl="1" indent="-167497">
              <a:buFont typeface="Arial" panose="020B0604020202020204" pitchFamily="34" charset="0"/>
              <a:buChar char="•"/>
            </a:pPr>
            <a:r>
              <a:rPr lang="en-CA" dirty="0"/>
              <a:t>As always, be sure to </a:t>
            </a:r>
            <a:r>
              <a:rPr lang="en-CA" b="1" dirty="0"/>
              <a:t>introduce and thank</a:t>
            </a:r>
            <a:r>
              <a:rPr lang="en-CA" dirty="0"/>
              <a:t> all guests and dignitaries in the appropriate way.</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2961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Introducing and Thanking Guests</a:t>
            </a:r>
            <a:r>
              <a:rPr lang="en-CA" b="0" dirty="0"/>
              <a:t>: The key is to</a:t>
            </a:r>
            <a:r>
              <a:rPr lang="en-CA" b="1" dirty="0"/>
              <a:t> be prepared</a:t>
            </a:r>
          </a:p>
          <a:p>
            <a:endParaRPr lang="en-CA" b="1" dirty="0"/>
          </a:p>
          <a:p>
            <a:r>
              <a:rPr lang="en-CA" b="1" dirty="0"/>
              <a:t>1. Know when </a:t>
            </a:r>
            <a:r>
              <a:rPr lang="en-CA" b="0" dirty="0"/>
              <a:t>you are to introduce or thank a speaker or special guest</a:t>
            </a:r>
            <a:r>
              <a:rPr lang="en-CA" b="0" baseline="0" dirty="0"/>
              <a:t> so that you are in position and ready when the time comes. </a:t>
            </a:r>
            <a:endParaRPr lang="en-CA" b="1" dirty="0"/>
          </a:p>
          <a:p>
            <a:endParaRPr lang="en-CA" b="1" dirty="0"/>
          </a:p>
          <a:p>
            <a:r>
              <a:rPr lang="en-CA" b="1" dirty="0"/>
              <a:t>2. Know who you are introducing and/or thanking:</a:t>
            </a:r>
            <a:endParaRPr lang="en-CA" b="0" dirty="0"/>
          </a:p>
          <a:p>
            <a:pPr marL="614154" lvl="1" indent="-167497">
              <a:buFont typeface="Arial" panose="020B0604020202020204" pitchFamily="34" charset="0"/>
              <a:buChar char="•"/>
            </a:pPr>
            <a:r>
              <a:rPr lang="en-CA" b="0" dirty="0"/>
              <a:t>Ask the guest to provide you with a brief biography of themselves.</a:t>
            </a:r>
          </a:p>
          <a:p>
            <a:pPr marL="614154" lvl="1" indent="-167497">
              <a:buFont typeface="Arial" panose="020B0604020202020204" pitchFamily="34" charset="0"/>
              <a:buChar char="•"/>
            </a:pPr>
            <a:r>
              <a:rPr lang="en-CA" b="0" dirty="0"/>
              <a:t>Ask the person who invited the guest, why they did so.</a:t>
            </a:r>
          </a:p>
          <a:p>
            <a:pPr marL="614154" lvl="1" indent="-167497">
              <a:buFont typeface="Arial" panose="020B0604020202020204" pitchFamily="34" charset="0"/>
              <a:buChar char="•"/>
            </a:pPr>
            <a:r>
              <a:rPr lang="en-CA" b="0" dirty="0"/>
              <a:t>Know the link between the guest and the</a:t>
            </a:r>
            <a:r>
              <a:rPr lang="en-CA" b="0" baseline="0" dirty="0"/>
              <a:t> </a:t>
            </a:r>
            <a:r>
              <a:rPr lang="en-CA" b="0" dirty="0"/>
              <a:t>League: are they touching on a resolution, national theme, council concern…</a:t>
            </a:r>
          </a:p>
          <a:p>
            <a:pPr marL="614154" lvl="1" indent="-167497">
              <a:buFont typeface="Arial" panose="020B0604020202020204" pitchFamily="34" charset="0"/>
              <a:buChar char="•"/>
            </a:pPr>
            <a:r>
              <a:rPr lang="en-CA" b="0" dirty="0"/>
              <a:t>Do some research on social media.</a:t>
            </a:r>
          </a:p>
          <a:p>
            <a:endParaRPr lang="en-CA" b="0" dirty="0"/>
          </a:p>
          <a:p>
            <a:r>
              <a:rPr lang="en-CA" b="1" dirty="0"/>
              <a:t>3. Prepare:</a:t>
            </a:r>
          </a:p>
          <a:p>
            <a:pPr lvl="0">
              <a:buFont typeface="Arial" panose="020B0604020202020204" pitchFamily="34" charset="0"/>
              <a:buChar char="•"/>
            </a:pPr>
            <a:r>
              <a:rPr lang="en-CA" b="1" dirty="0"/>
              <a:t>Prepare what you are going to say: Write it down!  Introduce and thank using notes on a lovely piece of paper </a:t>
            </a:r>
            <a:r>
              <a:rPr lang="en-CA" b="0" dirty="0"/>
              <a:t>or use a folder to keep your notes in </a:t>
            </a:r>
            <a:r>
              <a:rPr lang="en-CA" b="1" dirty="0"/>
              <a:t>(not scraps or a napkin!).</a:t>
            </a:r>
          </a:p>
          <a:p>
            <a:pPr lvl="0">
              <a:buFont typeface="Arial" panose="020B0604020202020204" pitchFamily="34" charset="0"/>
              <a:buChar char="•"/>
            </a:pPr>
            <a:r>
              <a:rPr lang="en-CA" b="0" dirty="0"/>
              <a:t>Organizers should </a:t>
            </a:r>
            <a:r>
              <a:rPr lang="en-CA" b="1" dirty="0"/>
              <a:t>avoid</a:t>
            </a:r>
            <a:r>
              <a:rPr lang="en-CA" b="0" dirty="0"/>
              <a:t> asking members to introduce someone </a:t>
            </a:r>
            <a:r>
              <a:rPr lang="en-CA" b="1" dirty="0"/>
              <a:t>on the spot</a:t>
            </a:r>
            <a:r>
              <a:rPr lang="en-CA" b="0" dirty="0"/>
              <a:t>. If you are organizing and forgot to give someone time to prepare, </a:t>
            </a:r>
            <a:r>
              <a:rPr lang="en-CA" b="1" dirty="0"/>
              <a:t>do it yourself </a:t>
            </a:r>
            <a:r>
              <a:rPr lang="en-CA" b="0" dirty="0"/>
              <a:t>(you know the person you invited and why).</a:t>
            </a:r>
          </a:p>
          <a:p>
            <a:endParaRPr lang="en-CA" b="1" dirty="0"/>
          </a:p>
          <a:p>
            <a:r>
              <a:rPr lang="en-CA" b="1" dirty="0"/>
              <a:t>If you are introducing someone:</a:t>
            </a:r>
          </a:p>
          <a:p>
            <a:pPr>
              <a:buFont typeface="Arial" panose="020B0604020202020204" pitchFamily="34" charset="0"/>
              <a:buChar char="•"/>
            </a:pPr>
            <a:r>
              <a:rPr lang="en-CA" b="0" dirty="0"/>
              <a:t>Try to keep the introduction to no more than one minute.</a:t>
            </a:r>
          </a:p>
          <a:p>
            <a:pPr>
              <a:buFont typeface="Arial" panose="020B0604020202020204" pitchFamily="34" charset="0"/>
              <a:buChar char="•"/>
            </a:pPr>
            <a:r>
              <a:rPr lang="en-CA" b="0" dirty="0"/>
              <a:t>Be sure to face the audience not the guest speaker.</a:t>
            </a:r>
          </a:p>
          <a:p>
            <a:pPr>
              <a:buFont typeface="Arial" panose="020B0604020202020204" pitchFamily="34" charset="0"/>
              <a:buChar char="•"/>
            </a:pPr>
            <a:r>
              <a:rPr lang="en-CA" b="0" dirty="0"/>
              <a:t>A brief summary of the </a:t>
            </a:r>
            <a:r>
              <a:rPr lang="en-CA" b="1" dirty="0"/>
              <a:t>guest’s biography </a:t>
            </a:r>
            <a:r>
              <a:rPr lang="en-CA" b="0" dirty="0"/>
              <a:t>is appropriate: </a:t>
            </a:r>
          </a:p>
          <a:p>
            <a:pPr marL="614154" lvl="1" indent="-167497">
              <a:buFont typeface="Arial" panose="020B0604020202020204" pitchFamily="34" charset="0"/>
              <a:buChar char="•"/>
            </a:pPr>
            <a:r>
              <a:rPr lang="en-CA" b="0" dirty="0"/>
              <a:t>highlight their family life (married for 25 years, mother of three)</a:t>
            </a:r>
          </a:p>
          <a:p>
            <a:pPr marL="614154" lvl="1" indent="-167497">
              <a:buFont typeface="Arial" panose="020B0604020202020204" pitchFamily="34" charset="0"/>
              <a:buChar char="•"/>
            </a:pPr>
            <a:r>
              <a:rPr lang="en-CA" b="0" dirty="0"/>
              <a:t>highlight their education</a:t>
            </a:r>
          </a:p>
          <a:p>
            <a:pPr marL="614154" lvl="1" indent="-167497">
              <a:buFont typeface="Arial" panose="020B0604020202020204" pitchFamily="34" charset="0"/>
              <a:buChar char="•"/>
            </a:pPr>
            <a:r>
              <a:rPr lang="en-CA" b="0" dirty="0"/>
              <a:t>highlight their professional career</a:t>
            </a:r>
          </a:p>
          <a:p>
            <a:pPr marL="614154" lvl="1" indent="-167497">
              <a:buFont typeface="Arial" panose="020B0604020202020204" pitchFamily="34" charset="0"/>
              <a:buChar char="•"/>
            </a:pPr>
            <a:r>
              <a:rPr lang="en-CA" b="0" dirty="0"/>
              <a:t>highlight their volunteer work</a:t>
            </a:r>
          </a:p>
          <a:p>
            <a:pPr marL="614154" lvl="1" indent="-167497">
              <a:buFont typeface="Arial" panose="020B0604020202020204" pitchFamily="34" charset="0"/>
              <a:buChar char="•"/>
            </a:pPr>
            <a:r>
              <a:rPr lang="en-CA" b="0" dirty="0"/>
              <a:t>highlight their public image (articles and books published; movies made, …)</a:t>
            </a:r>
          </a:p>
          <a:p>
            <a:pPr marL="614154" lvl="1" indent="-167497">
              <a:buFont typeface="Arial" panose="020B0604020202020204" pitchFamily="34" charset="0"/>
              <a:buChar char="•"/>
            </a:pPr>
            <a:r>
              <a:rPr lang="en-CA" b="0" dirty="0"/>
              <a:t>highlight their hobbies</a:t>
            </a:r>
          </a:p>
          <a:p>
            <a:pPr marL="614154" lvl="1" indent="-167497">
              <a:buFont typeface="Arial" panose="020B0604020202020204" pitchFamily="34" charset="0"/>
              <a:buChar char="•"/>
            </a:pPr>
            <a:r>
              <a:rPr lang="en-CA" b="0" dirty="0"/>
              <a:t>Do not forget to highlight why they were invited</a:t>
            </a:r>
          </a:p>
          <a:p>
            <a:pPr marL="446658" lvl="1" indent="0"/>
            <a:endParaRPr lang="en-CA" b="0" dirty="0"/>
          </a:p>
          <a:p>
            <a:pPr marL="0" indent="0"/>
            <a:r>
              <a:rPr lang="en-CA" b="1" dirty="0"/>
              <a:t>To conclude the introduction</a:t>
            </a:r>
            <a:r>
              <a:rPr lang="en-CA" b="0" dirty="0"/>
              <a:t>:</a:t>
            </a:r>
          </a:p>
          <a:p>
            <a:pPr marL="167497" indent="-167497">
              <a:buFont typeface="Arial" panose="020B0604020202020204" pitchFamily="34" charset="0"/>
              <a:buChar char="•"/>
            </a:pPr>
            <a:r>
              <a:rPr lang="en-CA" b="0" dirty="0"/>
              <a:t> Name their presentation subject/theme.</a:t>
            </a:r>
          </a:p>
          <a:p>
            <a:pPr marL="167497" indent="-167497">
              <a:buFont typeface="Arial" panose="020B0604020202020204" pitchFamily="34" charset="0"/>
              <a:buChar char="•"/>
            </a:pPr>
            <a:r>
              <a:rPr lang="en-CA" b="0" dirty="0"/>
              <a:t> Thank the guest for sharing their time</a:t>
            </a:r>
            <a:r>
              <a:rPr lang="en-CA" b="0" baseline="0" dirty="0"/>
              <a:t> and </a:t>
            </a:r>
            <a:r>
              <a:rPr lang="en-CA" b="0" dirty="0"/>
              <a:t>expertise.</a:t>
            </a:r>
          </a:p>
          <a:p>
            <a:pPr marL="167497" indent="-167497">
              <a:buFont typeface="Arial" panose="020B0604020202020204" pitchFamily="34" charset="0"/>
              <a:buChar char="•"/>
            </a:pPr>
            <a:endParaRPr lang="en-CA" b="0" dirty="0"/>
          </a:p>
          <a:p>
            <a:endParaRPr lang="en-CA" b="0" dirty="0"/>
          </a:p>
          <a:p>
            <a:endParaRPr lang="en-CA"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28021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sz="1200" b="1" dirty="0">
                <a:latin typeface="Calibri" panose="020F0502020204030204" pitchFamily="34" charset="0"/>
                <a:cs typeface="Calibri" panose="020F0502020204030204" pitchFamily="34" charset="0"/>
              </a:rPr>
              <a:t>Preparation</a:t>
            </a:r>
            <a:r>
              <a:rPr lang="en-CA" sz="1200" b="1" baseline="0" dirty="0">
                <a:latin typeface="Calibri" panose="020F0502020204030204" pitchFamily="34" charset="0"/>
                <a:cs typeface="Calibri" panose="020F0502020204030204" pitchFamily="34" charset="0"/>
              </a:rPr>
              <a:t> If You are Thanking Someone</a:t>
            </a:r>
            <a:r>
              <a:rPr lang="en-CA" sz="1200" b="1" dirty="0">
                <a:latin typeface="Calibri" panose="020F0502020204030204" pitchFamily="34" charset="0"/>
                <a:cs typeface="Calibri" panose="020F0502020204030204" pitchFamily="34" charset="0"/>
              </a:rPr>
              <a:t>:</a:t>
            </a:r>
            <a:endParaRPr lang="en-CA" sz="1200" b="0" dirty="0">
              <a:latin typeface="Calibri" panose="020F0502020204030204" pitchFamily="34" charset="0"/>
              <a:cs typeface="Calibri" panose="020F0502020204030204" pitchFamily="34" charset="0"/>
            </a:endParaRP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Be familiar with the </a:t>
            </a:r>
            <a:r>
              <a:rPr lang="en-CA" sz="1200" b="1" dirty="0">
                <a:latin typeface="Calibri" panose="020F0502020204030204" pitchFamily="34" charset="0"/>
                <a:cs typeface="Calibri" panose="020F0502020204030204" pitchFamily="34" charset="0"/>
              </a:rPr>
              <a:t>guest’s biography</a:t>
            </a:r>
            <a:r>
              <a:rPr lang="en-CA" sz="1200" b="0" dirty="0">
                <a:latin typeface="Calibri" panose="020F0502020204030204" pitchFamily="34" charset="0"/>
                <a:cs typeface="Calibri" panose="020F0502020204030204" pitchFamily="34" charset="0"/>
              </a:rPr>
              <a:t>.</a:t>
            </a:r>
          </a:p>
          <a:p>
            <a:pPr marL="167497" indent="-167497">
              <a:buFont typeface="Arial" panose="020B0604020202020204" pitchFamily="34" charset="0"/>
              <a:buChar char="•"/>
            </a:pPr>
            <a:r>
              <a:rPr lang="en-CA" sz="1200" b="1" dirty="0">
                <a:latin typeface="Calibri" panose="020F0502020204030204" pitchFamily="34" charset="0"/>
                <a:cs typeface="Calibri" panose="020F0502020204030204" pitchFamily="34" charset="0"/>
              </a:rPr>
              <a:t>Ahead of time</a:t>
            </a:r>
            <a:r>
              <a:rPr lang="en-CA" sz="1200" b="0" dirty="0">
                <a:latin typeface="Calibri" panose="020F0502020204030204" pitchFamily="34" charset="0"/>
                <a:cs typeface="Calibri" panose="020F0502020204030204" pitchFamily="34" charset="0"/>
              </a:rPr>
              <a:t>, prepare notes from the biography that may directly touch the subject or reason for the invitation to present to the assembly.</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Have a few notes prepared about </a:t>
            </a:r>
            <a:r>
              <a:rPr lang="en-CA" sz="1200" b="1" dirty="0">
                <a:latin typeface="Calibri" panose="020F0502020204030204" pitchFamily="34" charset="0"/>
                <a:cs typeface="Calibri" panose="020F0502020204030204" pitchFamily="34" charset="0"/>
              </a:rPr>
              <a:t>the importance </a:t>
            </a:r>
            <a:r>
              <a:rPr lang="en-CA" sz="1200" b="0" dirty="0">
                <a:latin typeface="Calibri" panose="020F0502020204030204" pitchFamily="34" charset="0"/>
                <a:cs typeface="Calibri" panose="020F0502020204030204" pitchFamily="34" charset="0"/>
              </a:rPr>
              <a:t>of the subject matter </a:t>
            </a:r>
            <a:r>
              <a:rPr lang="en-CA" sz="1200" b="1" dirty="0">
                <a:latin typeface="Calibri" panose="020F0502020204030204" pitchFamily="34" charset="0"/>
                <a:cs typeface="Calibri" panose="020F0502020204030204" pitchFamily="34" charset="0"/>
              </a:rPr>
              <a:t>to the CWL</a:t>
            </a:r>
            <a:r>
              <a:rPr lang="en-CA" sz="1200" b="0" dirty="0">
                <a:latin typeface="Calibri" panose="020F0502020204030204" pitchFamily="34" charset="0"/>
                <a:cs typeface="Calibri" panose="020F0502020204030204" pitchFamily="34" charset="0"/>
              </a:rPr>
              <a:t>. For example, remind members of any </a:t>
            </a:r>
            <a:r>
              <a:rPr lang="en-CA" sz="1200" b="1" dirty="0">
                <a:latin typeface="Calibri" panose="020F0502020204030204" pitchFamily="34" charset="0"/>
                <a:cs typeface="Calibri" panose="020F0502020204030204" pitchFamily="34" charset="0"/>
              </a:rPr>
              <a:t>resolutions </a:t>
            </a:r>
            <a:r>
              <a:rPr lang="en-CA" sz="1200" b="0" dirty="0">
                <a:latin typeface="Calibri" panose="020F0502020204030204" pitchFamily="34" charset="0"/>
                <a:cs typeface="Calibri" panose="020F0502020204030204" pitchFamily="34" charset="0"/>
              </a:rPr>
              <a:t>that touch the subject directly or the national theme.</a:t>
            </a:r>
          </a:p>
          <a:p>
            <a:pPr marL="167497" indent="-167497">
              <a:buFont typeface="Arial" panose="020B0604020202020204" pitchFamily="34" charset="0"/>
              <a:buChar char="•"/>
            </a:pPr>
            <a:r>
              <a:rPr lang="en-CA" sz="1200" b="1" dirty="0">
                <a:latin typeface="Calibri" panose="020F0502020204030204" pitchFamily="34" charset="0"/>
                <a:cs typeface="Calibri" panose="020F0502020204030204" pitchFamily="34" charset="0"/>
              </a:rPr>
              <a:t>During the presentation, take notes </a:t>
            </a:r>
            <a:r>
              <a:rPr lang="en-CA" sz="1200" b="0" dirty="0">
                <a:latin typeface="Calibri" panose="020F0502020204030204" pitchFamily="34" charset="0"/>
                <a:cs typeface="Calibri" panose="020F0502020204030204" pitchFamily="34" charset="0"/>
              </a:rPr>
              <a:t>of ideas you can use in your </a:t>
            </a:r>
            <a:r>
              <a:rPr lang="en-CA" sz="1200" b="0" i="0" dirty="0">
                <a:latin typeface="Calibri" panose="020F0502020204030204" pitchFamily="34" charset="0"/>
                <a:cs typeface="Calibri" panose="020F0502020204030204" pitchFamily="34" charset="0"/>
              </a:rPr>
              <a:t>thank you.</a:t>
            </a:r>
            <a:r>
              <a:rPr lang="en-CA" sz="1200" b="0" i="1" dirty="0">
                <a:latin typeface="Calibri" panose="020F0502020204030204" pitchFamily="34" charset="0"/>
                <a:cs typeface="Calibri" panose="020F0502020204030204" pitchFamily="34" charset="0"/>
              </a:rPr>
              <a:t> </a:t>
            </a:r>
            <a:r>
              <a:rPr lang="en-CA" sz="1200" b="1" i="0" dirty="0">
                <a:latin typeface="Calibri" panose="020F0502020204030204" pitchFamily="34" charset="0"/>
                <a:cs typeface="Calibri" panose="020F0502020204030204" pitchFamily="34" charset="0"/>
              </a:rPr>
              <a:t>Listen carefully. </a:t>
            </a:r>
            <a:r>
              <a:rPr lang="en-CA" sz="1200" b="0" i="0" dirty="0">
                <a:latin typeface="Calibri" panose="020F0502020204030204" pitchFamily="34" charset="0"/>
                <a:cs typeface="Calibri" panose="020F0502020204030204" pitchFamily="34" charset="0"/>
              </a:rPr>
              <a:t>Note moments that caused a positive audience reaction</a:t>
            </a:r>
            <a:r>
              <a:rPr lang="en-CA" sz="1200" b="0" i="0" baseline="0" dirty="0">
                <a:latin typeface="Calibri" panose="020F0502020204030204" pitchFamily="34" charset="0"/>
                <a:cs typeface="Calibri" panose="020F0502020204030204" pitchFamily="34" charset="0"/>
              </a:rPr>
              <a:t> and perhaps refer back to them.</a:t>
            </a:r>
            <a:endParaRPr lang="en-CA" sz="1200" b="0" i="1" dirty="0">
              <a:latin typeface="Calibri" panose="020F0502020204030204" pitchFamily="34" charset="0"/>
              <a:cs typeface="Calibri" panose="020F0502020204030204" pitchFamily="34" charset="0"/>
            </a:endParaRPr>
          </a:p>
          <a:p>
            <a:pPr marL="167497" indent="-167497">
              <a:buFont typeface="Arial" panose="020B0604020202020204" pitchFamily="34" charset="0"/>
              <a:buChar char="•"/>
            </a:pPr>
            <a:r>
              <a:rPr lang="en-CA" sz="1200" b="1" dirty="0">
                <a:latin typeface="Calibri" panose="020F0502020204030204" pitchFamily="34" charset="0"/>
                <a:cs typeface="Calibri" panose="020F0502020204030204" pitchFamily="34" charset="0"/>
              </a:rPr>
              <a:t>During question period,</a:t>
            </a:r>
            <a:r>
              <a:rPr lang="en-CA" sz="1200" b="1" baseline="0"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formalize your thoughts.</a:t>
            </a:r>
          </a:p>
          <a:p>
            <a:pPr marL="167497" indent="-167497">
              <a:buFont typeface="Arial" panose="020B0604020202020204" pitchFamily="34" charset="0"/>
              <a:buChar char="•"/>
            </a:pPr>
            <a:r>
              <a:rPr lang="en-CA" sz="1200" b="1" dirty="0">
                <a:latin typeface="Calibri" panose="020F0502020204030204" pitchFamily="34" charset="0"/>
                <a:cs typeface="Calibri" panose="020F0502020204030204" pitchFamily="34" charset="0"/>
              </a:rPr>
              <a:t>Five minutes before</a:t>
            </a:r>
            <a:r>
              <a:rPr lang="en-CA" sz="1200" b="1" baseline="0" dirty="0">
                <a:latin typeface="Calibri" panose="020F0502020204030204" pitchFamily="34" charset="0"/>
                <a:cs typeface="Calibri" panose="020F0502020204030204" pitchFamily="34" charset="0"/>
              </a:rPr>
              <a:t> </a:t>
            </a:r>
            <a:r>
              <a:rPr lang="en-CA" sz="1200" b="1" dirty="0">
                <a:latin typeface="Calibri" panose="020F0502020204030204" pitchFamily="34" charset="0"/>
                <a:cs typeface="Calibri" panose="020F0502020204030204" pitchFamily="34" charset="0"/>
              </a:rPr>
              <a:t>the end of the time </a:t>
            </a:r>
            <a:r>
              <a:rPr lang="en-CA" sz="1200" b="0" dirty="0">
                <a:latin typeface="Calibri" panose="020F0502020204030204" pitchFamily="34" charset="0"/>
                <a:cs typeface="Calibri" panose="020F0502020204030204" pitchFamily="34" charset="0"/>
              </a:rPr>
              <a:t>allocated to the guest, approach the front of the room. The guest should be advised ahead of time that you will be approaching so they can draw their time to a close. </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Make sure your </a:t>
            </a:r>
            <a:r>
              <a:rPr lang="en-CA" sz="1200" b="0" i="0" dirty="0">
                <a:latin typeface="Calibri" panose="020F0502020204030204" pitchFamily="34" charset="0"/>
                <a:cs typeface="Calibri" panose="020F0502020204030204" pitchFamily="34" charset="0"/>
              </a:rPr>
              <a:t>thank you</a:t>
            </a:r>
            <a:r>
              <a:rPr lang="en-CA" sz="1200" b="0" i="1"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is </a:t>
            </a:r>
            <a:r>
              <a:rPr lang="en-CA" sz="1200" b="1" dirty="0">
                <a:latin typeface="Calibri" panose="020F0502020204030204" pitchFamily="34" charset="0"/>
                <a:cs typeface="Calibri" panose="020F0502020204030204" pitchFamily="34" charset="0"/>
              </a:rPr>
              <a:t>warm</a:t>
            </a:r>
            <a:r>
              <a:rPr lang="en-CA" sz="1200" b="0" dirty="0">
                <a:latin typeface="Calibri" panose="020F0502020204030204" pitchFamily="34" charset="0"/>
                <a:cs typeface="Calibri" panose="020F0502020204030204" pitchFamily="34" charset="0"/>
              </a:rPr>
              <a:t> and </a:t>
            </a:r>
            <a:r>
              <a:rPr lang="en-CA" sz="1200" b="1" dirty="0">
                <a:latin typeface="Calibri" panose="020F0502020204030204" pitchFamily="34" charset="0"/>
                <a:cs typeface="Calibri" panose="020F0502020204030204" pitchFamily="34" charset="0"/>
              </a:rPr>
              <a:t>meaningful</a:t>
            </a:r>
            <a:r>
              <a:rPr lang="en-CA" sz="1200" b="0" dirty="0">
                <a:latin typeface="Calibri" panose="020F0502020204030204" pitchFamily="34" charset="0"/>
                <a:cs typeface="Calibri" panose="020F0502020204030204" pitchFamily="34" charset="0"/>
              </a:rPr>
              <a:t>.</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Have your </a:t>
            </a:r>
            <a:r>
              <a:rPr lang="en-CA" sz="1200" b="1" i="0" dirty="0">
                <a:latin typeface="Calibri" panose="020F0502020204030204" pitchFamily="34" charset="0"/>
                <a:cs typeface="Calibri" panose="020F0502020204030204" pitchFamily="34" charset="0"/>
              </a:rPr>
              <a:t>thank you</a:t>
            </a:r>
            <a:r>
              <a:rPr lang="en-CA" sz="1200" b="1" i="1" dirty="0">
                <a:latin typeface="Calibri" panose="020F0502020204030204" pitchFamily="34" charset="0"/>
                <a:cs typeface="Calibri" panose="020F0502020204030204" pitchFamily="34" charset="0"/>
              </a:rPr>
              <a:t> </a:t>
            </a:r>
            <a:r>
              <a:rPr lang="en-CA" sz="1200" b="0" dirty="0">
                <a:latin typeface="Calibri" panose="020F0502020204030204" pitchFamily="34" charset="0"/>
                <a:cs typeface="Calibri" panose="020F0502020204030204" pitchFamily="34" charset="0"/>
              </a:rPr>
              <a:t>token (</a:t>
            </a:r>
            <a:r>
              <a:rPr lang="en-CA" sz="1200" b="1" dirty="0">
                <a:latin typeface="Calibri" panose="020F0502020204030204" pitchFamily="34" charset="0"/>
                <a:cs typeface="Calibri" panose="020F0502020204030204" pitchFamily="34" charset="0"/>
              </a:rPr>
              <a:t>card/gift</a:t>
            </a:r>
            <a:r>
              <a:rPr lang="en-CA" sz="1200" b="0" dirty="0">
                <a:latin typeface="Calibri" panose="020F0502020204030204" pitchFamily="34" charset="0"/>
                <a:cs typeface="Calibri" panose="020F0502020204030204" pitchFamily="34" charset="0"/>
              </a:rPr>
              <a:t>) with you or already at the front of the room.</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Have the person who invited the guest, the chairperson of the meeting and the introducer be ready to quickly come to the front for a </a:t>
            </a:r>
            <a:r>
              <a:rPr lang="en-CA" sz="1200" b="1" dirty="0">
                <a:latin typeface="Calibri" panose="020F0502020204030204" pitchFamily="34" charset="0"/>
                <a:cs typeface="Calibri" panose="020F0502020204030204" pitchFamily="34" charset="0"/>
              </a:rPr>
              <a:t>photograph</a:t>
            </a:r>
            <a:r>
              <a:rPr lang="en-CA" sz="1200" b="0" dirty="0">
                <a:latin typeface="Calibri" panose="020F0502020204030204" pitchFamily="34" charset="0"/>
                <a:cs typeface="Calibri" panose="020F0502020204030204" pitchFamily="34" charset="0"/>
              </a:rPr>
              <a:t>. Assign a photographer for this moment.</a:t>
            </a:r>
            <a:r>
              <a:rPr lang="en-CA" sz="1200" b="0" baseline="0" dirty="0">
                <a:latin typeface="Calibri" panose="020F0502020204030204" pitchFamily="34" charset="0"/>
                <a:cs typeface="Calibri" panose="020F0502020204030204" pitchFamily="34" charset="0"/>
              </a:rPr>
              <a:t> Photographs are an important part of our visual history. However, even though m</a:t>
            </a:r>
            <a:r>
              <a:rPr lang="en-CA" sz="1200" b="0" dirty="0">
                <a:latin typeface="Calibri" panose="020F0502020204030204" pitchFamily="34" charset="0"/>
                <a:cs typeface="Calibri" panose="020F0502020204030204" pitchFamily="34" charset="0"/>
              </a:rPr>
              <a:t>embers love photographs, do not allow more than a few seconds for this moment</a:t>
            </a:r>
            <a:r>
              <a:rPr lang="en-CA" sz="1200" b="0" baseline="0" dirty="0">
                <a:latin typeface="Calibri" panose="020F0502020204030204" pitchFamily="34" charset="0"/>
                <a:cs typeface="Calibri" panose="020F0502020204030204" pitchFamily="34" charset="0"/>
              </a:rPr>
              <a:t> - t</a:t>
            </a:r>
            <a:r>
              <a:rPr lang="en-CA" sz="1200" b="0" dirty="0">
                <a:latin typeface="Calibri" panose="020F0502020204030204" pitchFamily="34" charset="0"/>
                <a:cs typeface="Calibri" panose="020F0502020204030204" pitchFamily="34" charset="0"/>
              </a:rPr>
              <a:t>he speaker is tired. Digital photographs allow members to request copies later at no cost (announce this if you need to).</a:t>
            </a:r>
          </a:p>
          <a:p>
            <a:pPr marL="167497" indent="-167497">
              <a:buFont typeface="Arial" panose="020B0604020202020204" pitchFamily="34" charset="0"/>
              <a:buChar char="•"/>
            </a:pPr>
            <a:endParaRPr lang="en-CA" sz="1200" b="0" dirty="0">
              <a:latin typeface="Calibri" panose="020F0502020204030204" pitchFamily="34" charset="0"/>
              <a:cs typeface="Calibri" panose="020F0502020204030204" pitchFamily="34" charset="0"/>
            </a:endParaRPr>
          </a:p>
          <a:p>
            <a:pPr marL="0" indent="0"/>
            <a:r>
              <a:rPr lang="en-CA" sz="1200" b="1" u="none" dirty="0">
                <a:latin typeface="Calibri" panose="020F0502020204030204" pitchFamily="34" charset="0"/>
                <a:cs typeface="Calibri" panose="020F0502020204030204" pitchFamily="34" charset="0"/>
              </a:rPr>
              <a:t>In your thank</a:t>
            </a:r>
            <a:r>
              <a:rPr lang="en-CA" sz="1200" b="1" u="none" baseline="0" dirty="0">
                <a:latin typeface="Calibri" panose="020F0502020204030204" pitchFamily="34" charset="0"/>
                <a:cs typeface="Calibri" panose="020F0502020204030204" pitchFamily="34" charset="0"/>
              </a:rPr>
              <a:t> you, d</a:t>
            </a:r>
            <a:r>
              <a:rPr lang="en-CA" sz="1200" b="1" u="none" dirty="0">
                <a:latin typeface="Calibri" panose="020F0502020204030204" pitchFamily="34" charset="0"/>
                <a:cs typeface="Calibri" panose="020F0502020204030204" pitchFamily="34" charset="0"/>
              </a:rPr>
              <a:t>o</a:t>
            </a:r>
            <a:r>
              <a:rPr lang="en-CA" sz="1200" b="1" u="none" baseline="0" dirty="0">
                <a:latin typeface="Calibri" panose="020F0502020204030204" pitchFamily="34" charset="0"/>
                <a:cs typeface="Calibri" panose="020F0502020204030204" pitchFamily="34" charset="0"/>
              </a:rPr>
              <a:t> not</a:t>
            </a:r>
            <a:r>
              <a:rPr lang="en-CA" sz="1200" b="1" u="none" dirty="0">
                <a:latin typeface="Calibri" panose="020F0502020204030204" pitchFamily="34" charset="0"/>
                <a:cs typeface="Calibri" panose="020F0502020204030204" pitchFamily="34" charset="0"/>
              </a:rPr>
              <a:t>:</a:t>
            </a:r>
          </a:p>
          <a:p>
            <a:pPr marL="279161"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make a long summary of the talk or disagree with the speaker’s position on the topic</a:t>
            </a:r>
          </a:p>
          <a:p>
            <a:pPr marL="279161"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introduce yourself</a:t>
            </a:r>
          </a:p>
          <a:p>
            <a:pPr marL="279161"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allow a speaker to sit down without acknowledging their presentation</a:t>
            </a:r>
          </a:p>
          <a:p>
            <a:pPr marL="0" indent="0">
              <a:buFont typeface="Arial" panose="020B0604020202020204" pitchFamily="34" charset="0"/>
              <a:buNone/>
            </a:pPr>
            <a:endParaRPr lang="en-CA" sz="1200" dirty="0">
              <a:latin typeface="Calibri" panose="020F0502020204030204" pitchFamily="34" charset="0"/>
              <a:ea typeface="Calibri" panose="020F0502020204030204" pitchFamily="34" charset="0"/>
              <a:cs typeface="Calibri" panose="020F0502020204030204" pitchFamily="34" charset="0"/>
            </a:endParaRPr>
          </a:p>
          <a:p>
            <a:pPr marL="0" indent="0">
              <a:buFont typeface="Arial" panose="020B0604020202020204" pitchFamily="34" charset="0"/>
              <a:buNone/>
            </a:pPr>
            <a:r>
              <a:rPr lang="en-CA" sz="1200" dirty="0">
                <a:latin typeface="Calibri" panose="020F0502020204030204" pitchFamily="34" charset="0"/>
                <a:ea typeface="Calibri" panose="020F0502020204030204" pitchFamily="34" charset="0"/>
                <a:cs typeface="Calibri" panose="020F0502020204030204" pitchFamily="34" charset="0"/>
              </a:rPr>
              <a:t>Remember,</a:t>
            </a:r>
            <a:r>
              <a:rPr lang="en-CA" sz="1200" baseline="0" dirty="0">
                <a:latin typeface="Calibri" panose="020F0502020204030204" pitchFamily="34" charset="0"/>
                <a:ea typeface="Calibri" panose="020F0502020204030204" pitchFamily="34" charset="0"/>
                <a:cs typeface="Calibri" panose="020F0502020204030204" pitchFamily="34" charset="0"/>
              </a:rPr>
              <a:t> one short moment for a photograph by an assigned photographers. Of course, some guests may be willing to pose for pictures after the meeting and this can be announced. </a:t>
            </a:r>
            <a:endParaRPr lang="en-CA" sz="1200" dirty="0">
              <a:latin typeface="Calibri" panose="020F0502020204030204" pitchFamily="34" charset="0"/>
              <a:ea typeface="Calibri" panose="020F0502020204030204" pitchFamily="34" charset="0"/>
              <a:cs typeface="Calibri" panose="020F0502020204030204" pitchFamily="34" charset="0"/>
            </a:endParaRPr>
          </a:p>
          <a:p>
            <a:pPr marL="0" indent="0"/>
            <a:endParaRPr lang="en-CA" sz="1200" b="0" dirty="0">
              <a:latin typeface="Calibri" panose="020F0502020204030204" pitchFamily="34" charset="0"/>
              <a:cs typeface="Calibri" panose="020F0502020204030204" pitchFamily="34" charset="0"/>
            </a:endParaRPr>
          </a:p>
          <a:p>
            <a:pPr marL="0" indent="0"/>
            <a:r>
              <a:rPr lang="en-CA" sz="1200" b="1" dirty="0">
                <a:latin typeface="Calibri" panose="020F0502020204030204" pitchFamily="34" charset="0"/>
                <a:cs typeface="Calibri" panose="020F0502020204030204" pitchFamily="34" charset="0"/>
              </a:rPr>
              <a:t>Summary of steps to</a:t>
            </a:r>
            <a:r>
              <a:rPr lang="en-CA" sz="1200" b="1" baseline="0" dirty="0">
                <a:latin typeface="Calibri" panose="020F0502020204030204" pitchFamily="34" charset="0"/>
                <a:cs typeface="Calibri" panose="020F0502020204030204" pitchFamily="34" charset="0"/>
              </a:rPr>
              <a:t> your thank you</a:t>
            </a:r>
            <a:r>
              <a:rPr lang="en-CA" sz="1200" b="0" dirty="0">
                <a:latin typeface="Calibri" panose="020F0502020204030204" pitchFamily="34" charset="0"/>
                <a:cs typeface="Calibri" panose="020F0502020204030204" pitchFamily="34" charset="0"/>
              </a:rPr>
              <a:t>:</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Start with “Thank you.”</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Comment about the speaker’s presentation and especially the content.</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Link the presentation to the CWL, be it with a resolution or to the national theme (if possible).</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Thank again.</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Give card and/or card gift.</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Shake hands or hug.</a:t>
            </a:r>
          </a:p>
          <a:p>
            <a:pPr marL="167497" indent="-167497">
              <a:buFont typeface="Arial" panose="020B0604020202020204" pitchFamily="34" charset="0"/>
              <a:buChar char="•"/>
            </a:pPr>
            <a:r>
              <a:rPr lang="en-CA" sz="1200" b="0" dirty="0">
                <a:latin typeface="Calibri" panose="020F0502020204030204" pitchFamily="34" charset="0"/>
                <a:cs typeface="Calibri" panose="020F0502020204030204" pitchFamily="34" charset="0"/>
              </a:rPr>
              <a:t>Pose for a quick picture.</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0259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Bringing greetings</a:t>
            </a:r>
            <a:r>
              <a:rPr lang="en-US" b="1" baseline="0" dirty="0"/>
              <a:t> is an official element of conventions.</a:t>
            </a:r>
            <a:endParaRPr lang="en-US" b="1" dirty="0"/>
          </a:p>
          <a:p>
            <a:r>
              <a:rPr lang="en-US" dirty="0"/>
              <a:t>Consult either:</a:t>
            </a:r>
          </a:p>
          <a:p>
            <a:pPr>
              <a:buFont typeface="Arial" panose="020B0604020202020204" pitchFamily="34" charset="0"/>
              <a:buChar char="•"/>
            </a:pPr>
            <a:r>
              <a:rPr lang="en-US" i="1" dirty="0"/>
              <a:t>The Guide to Hosting the Diocesan/Provincial Convention </a:t>
            </a:r>
            <a:r>
              <a:rPr lang="en-US" dirty="0"/>
              <a:t>(p.7)</a:t>
            </a:r>
          </a:p>
          <a:p>
            <a:pPr>
              <a:buFont typeface="Arial" panose="020B0604020202020204" pitchFamily="34" charset="0"/>
              <a:buChar char="•"/>
            </a:pPr>
            <a:r>
              <a:rPr lang="en-US" i="1" dirty="0"/>
              <a:t>The Guide to Hosting the Annual National Convention </a:t>
            </a:r>
            <a:r>
              <a:rPr lang="en-US" dirty="0"/>
              <a:t>(pages 6, 8.19, 23-24)</a:t>
            </a:r>
          </a:p>
          <a:p>
            <a:pPr>
              <a:buFont typeface="Arial" panose="020B0604020202020204" pitchFamily="34" charset="0"/>
              <a:buChar char="•"/>
            </a:pPr>
            <a:endParaRPr lang="en-US" dirty="0"/>
          </a:p>
          <a:p>
            <a:pPr marL="228600" indent="0">
              <a:buFont typeface="Arial" panose="020B0604020202020204" pitchFamily="34" charset="0"/>
              <a:buNone/>
            </a:pPr>
            <a:r>
              <a:rPr lang="en-US" b="1" dirty="0"/>
              <a:t>Greetings</a:t>
            </a:r>
            <a:r>
              <a:rPr lang="en-US" dirty="0"/>
              <a:t> are brief</a:t>
            </a:r>
            <a:r>
              <a:rPr lang="en-US" baseline="0" dirty="0"/>
              <a:t> </a:t>
            </a:r>
            <a:r>
              <a:rPr lang="en-US" b="1" baseline="0" dirty="0"/>
              <a:t>official messages</a:t>
            </a:r>
            <a:r>
              <a:rPr lang="en-US" baseline="0" dirty="0"/>
              <a:t>, usually of welcome and acknowledgement given at the opening of a convention.</a:t>
            </a:r>
            <a:endParaRPr lang="en-US" dirty="0"/>
          </a:p>
          <a:p>
            <a:endParaRPr lang="en-US" dirty="0"/>
          </a:p>
          <a:p>
            <a:r>
              <a:rPr lang="en-US" dirty="0"/>
              <a:t>In the </a:t>
            </a:r>
            <a:r>
              <a:rPr lang="en-US" b="1" dirty="0"/>
              <a:t>convention guides</a:t>
            </a:r>
            <a:r>
              <a:rPr lang="en-US" b="0" dirty="0"/>
              <a:t>,</a:t>
            </a:r>
            <a:r>
              <a:rPr lang="en-US" b="1" dirty="0"/>
              <a:t> </a:t>
            </a:r>
            <a:r>
              <a:rPr lang="en-US" dirty="0"/>
              <a:t>you will find lists of those who are traditionally invited to send greetings:</a:t>
            </a:r>
          </a:p>
          <a:p>
            <a:pPr marL="614154" lvl="1" indent="-167497">
              <a:buFont typeface="Arial" panose="020B0604020202020204" pitchFamily="34" charset="0"/>
              <a:buChar char="•"/>
            </a:pPr>
            <a:r>
              <a:rPr lang="en-US" dirty="0"/>
              <a:t>host spiritual advisor</a:t>
            </a:r>
          </a:p>
          <a:p>
            <a:pPr marL="614154" lvl="1" indent="-167497">
              <a:buFont typeface="Arial" panose="020B0604020202020204" pitchFamily="34" charset="0"/>
              <a:buChar char="•"/>
            </a:pPr>
            <a:r>
              <a:rPr lang="en-US" dirty="0"/>
              <a:t>provincial president (if she is </a:t>
            </a:r>
            <a:r>
              <a:rPr lang="en-US" b="1" dirty="0"/>
              <a:t>not</a:t>
            </a:r>
            <a:r>
              <a:rPr lang="en-US" dirty="0"/>
              <a:t> the host – e.g. at diocesan convention)</a:t>
            </a:r>
          </a:p>
          <a:p>
            <a:pPr marL="614154" lvl="1" indent="-167497">
              <a:buFont typeface="Arial" panose="020B0604020202020204" pitchFamily="34" charset="0"/>
              <a:buChar char="•"/>
            </a:pPr>
            <a:r>
              <a:rPr lang="en-US" dirty="0"/>
              <a:t>national</a:t>
            </a:r>
            <a:r>
              <a:rPr lang="en-US" baseline="0" dirty="0"/>
              <a:t> president (if she is not the host – e.g. at diocesan or provincial conventions) </a:t>
            </a:r>
          </a:p>
          <a:p>
            <a:pPr marL="614154" lvl="1" indent="-167497">
              <a:buFont typeface="Arial" panose="020B0604020202020204" pitchFamily="34" charset="0"/>
              <a:buChar char="•"/>
            </a:pPr>
            <a:r>
              <a:rPr lang="en-US" dirty="0"/>
              <a:t>national spiritual advisor</a:t>
            </a:r>
          </a:p>
          <a:p>
            <a:pPr marL="614154" lvl="1" indent="-167497">
              <a:buFont typeface="Arial" panose="020B0604020202020204" pitchFamily="34" charset="0"/>
              <a:buChar char="•"/>
            </a:pPr>
            <a:r>
              <a:rPr lang="en-US" dirty="0"/>
              <a:t>municipal, provincial and/or federal government representatives</a:t>
            </a:r>
          </a:p>
          <a:p>
            <a:pPr marL="614154" lvl="1" indent="-167497">
              <a:buFont typeface="Arial" panose="020B0604020202020204" pitchFamily="34" charset="0"/>
              <a:buChar char="•"/>
            </a:pPr>
            <a:r>
              <a:rPr lang="en-US" dirty="0"/>
              <a:t>state deputy of the Knights of Columbus</a:t>
            </a:r>
          </a:p>
          <a:p>
            <a:endParaRPr lang="en-US" dirty="0"/>
          </a:p>
          <a:p>
            <a:r>
              <a:rPr lang="en-US" b="1" dirty="0"/>
              <a:t>Greetings </a:t>
            </a:r>
            <a:r>
              <a:rPr lang="en-US" b="0" dirty="0"/>
              <a:t>will</a:t>
            </a:r>
            <a:r>
              <a:rPr lang="en-US" dirty="0"/>
              <a:t> be </a:t>
            </a:r>
            <a:r>
              <a:rPr lang="en-US" b="1" dirty="0"/>
              <a:t>delivered by </a:t>
            </a:r>
            <a:r>
              <a:rPr lang="en-US" dirty="0"/>
              <a:t>the </a:t>
            </a:r>
            <a:r>
              <a:rPr lang="en-US" b="1" dirty="0"/>
              <a:t>person from whom they are coming</a:t>
            </a:r>
            <a:r>
              <a:rPr lang="en-US" b="0" dirty="0"/>
              <a:t>.</a:t>
            </a:r>
          </a:p>
          <a:p>
            <a:pPr>
              <a:buFont typeface="Arial" panose="020B0604020202020204" pitchFamily="34" charset="0"/>
              <a:buChar char="•"/>
            </a:pPr>
            <a:r>
              <a:rPr lang="en-US" dirty="0"/>
              <a:t>If the person invited to send greetings </a:t>
            </a:r>
            <a:r>
              <a:rPr lang="en-US" b="1" dirty="0"/>
              <a:t>cannot be present</a:t>
            </a:r>
            <a:r>
              <a:rPr lang="en-US" dirty="0"/>
              <a:t>, they </a:t>
            </a:r>
            <a:r>
              <a:rPr lang="en-US" b="1" dirty="0"/>
              <a:t>may send </a:t>
            </a:r>
            <a:r>
              <a:rPr lang="en-US" dirty="0"/>
              <a:t>them to the organizing committee of the convention. These will be read by the secretary, president or chairperson of the convention organizing committee.</a:t>
            </a:r>
          </a:p>
          <a:p>
            <a:pPr>
              <a:buFont typeface="Arial" panose="020B0604020202020204" pitchFamily="34" charset="0"/>
              <a:buChar char="•"/>
            </a:pPr>
            <a:r>
              <a:rPr lang="en-US" dirty="0"/>
              <a:t>If someone invited to send greetings does not send any, </a:t>
            </a:r>
            <a:r>
              <a:rPr lang="en-US" b="1" dirty="0"/>
              <a:t>do not invent any</a:t>
            </a:r>
            <a:r>
              <a:rPr lang="en-US" b="0" dirty="0"/>
              <a:t>,</a:t>
            </a:r>
            <a:r>
              <a:rPr lang="en-US" b="1" dirty="0"/>
              <a:t> </a:t>
            </a:r>
            <a:r>
              <a:rPr lang="en-US" dirty="0"/>
              <a:t>just omit them from the list.</a:t>
            </a:r>
          </a:p>
          <a:p>
            <a:endParaRPr lang="en-US" dirty="0"/>
          </a:p>
          <a:p>
            <a:r>
              <a:rPr lang="en-US" b="1" dirty="0"/>
              <a:t>If you are delivering greetings </a:t>
            </a:r>
            <a:r>
              <a:rPr lang="en-US" dirty="0"/>
              <a:t>on your behalf or on behalf of someone else:</a:t>
            </a:r>
          </a:p>
          <a:p>
            <a:pPr marL="614154" lvl="1" indent="-167497">
              <a:buFont typeface="Arial" panose="020B0604020202020204" pitchFamily="34" charset="0"/>
              <a:buChar char="•"/>
            </a:pPr>
            <a:r>
              <a:rPr lang="en-US" dirty="0"/>
              <a:t>Prepare the</a:t>
            </a:r>
            <a:r>
              <a:rPr lang="en-US" baseline="0" dirty="0"/>
              <a:t> g</a:t>
            </a:r>
            <a:r>
              <a:rPr lang="en-US" dirty="0"/>
              <a:t>reetings ahead of time and have them in an official-looking document holder.</a:t>
            </a:r>
          </a:p>
          <a:p>
            <a:pPr marL="614154" lvl="1" indent="-167497">
              <a:buFont typeface="Arial" panose="020B0604020202020204" pitchFamily="34" charset="0"/>
              <a:buChar char="•"/>
            </a:pPr>
            <a:r>
              <a:rPr lang="en-US" dirty="0"/>
              <a:t>If you are reading someone else’s greetings, be prepared and have the document in an official document holder.</a:t>
            </a:r>
          </a:p>
          <a:p>
            <a:endParaRPr lang="en-US" dirty="0"/>
          </a:p>
          <a:p>
            <a:endParaRPr lang="en-US" dirty="0"/>
          </a:p>
          <a:p>
            <a:endParaRPr lang="en-US" dirty="0"/>
          </a:p>
          <a:p>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10359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Meeting with</a:t>
            </a:r>
            <a:r>
              <a:rPr lang="en-US" b="1" baseline="0" dirty="0"/>
              <a:t> Government</a:t>
            </a:r>
            <a:r>
              <a:rPr lang="en-US" dirty="0"/>
              <a:t>:</a:t>
            </a:r>
          </a:p>
          <a:p>
            <a:pPr>
              <a:lnSpc>
                <a:spcPct val="100000"/>
              </a:lnSpc>
            </a:pPr>
            <a:endParaRPr lang="en-US" dirty="0"/>
          </a:p>
          <a:p>
            <a:pPr>
              <a:lnSpc>
                <a:spcPct val="100000"/>
              </a:lnSpc>
            </a:pPr>
            <a:r>
              <a:rPr lang="en-US" dirty="0"/>
              <a:t>One of the </a:t>
            </a:r>
            <a:r>
              <a:rPr lang="en-US" b="1" dirty="0"/>
              <a:t>principle</a:t>
            </a:r>
            <a:r>
              <a:rPr lang="en-US" b="1" baseline="0" dirty="0"/>
              <a:t> ministries</a:t>
            </a:r>
            <a:r>
              <a:rPr lang="en-US" b="1" dirty="0"/>
              <a:t> </a:t>
            </a:r>
            <a:r>
              <a:rPr lang="en-US" dirty="0"/>
              <a:t>of the CWL as written in the </a:t>
            </a:r>
            <a:r>
              <a:rPr lang="en-US" i="1" dirty="0"/>
              <a:t>National</a:t>
            </a:r>
            <a:r>
              <a:rPr lang="en-US" i="1" baseline="0" dirty="0"/>
              <a:t> Manual of Policy and Procedure </a:t>
            </a:r>
            <a:r>
              <a:rPr lang="en-US" i="0" baseline="0" dirty="0"/>
              <a:t>(page 14), is </a:t>
            </a:r>
            <a:r>
              <a:rPr lang="en-US" b="1" dirty="0"/>
              <a:t>“To represent Catholic women and their views on topics of national interest and importance, and to communicate those views to church, government and society at large.” </a:t>
            </a:r>
          </a:p>
          <a:p>
            <a:pPr>
              <a:lnSpc>
                <a:spcPct val="100000"/>
              </a:lnSpc>
            </a:pPr>
            <a:r>
              <a:rPr lang="en-US" dirty="0"/>
              <a:t>How does the CWL do this? Through its adopted resolutions followed by meetings with government officials.</a:t>
            </a:r>
          </a:p>
          <a:p>
            <a:pPr>
              <a:lnSpc>
                <a:spcPct val="100000"/>
              </a:lnSpc>
            </a:pPr>
            <a:endParaRPr lang="en-US" dirty="0"/>
          </a:p>
          <a:p>
            <a:pPr>
              <a:lnSpc>
                <a:spcPct val="100000"/>
              </a:lnSpc>
            </a:pPr>
            <a:r>
              <a:rPr lang="en-US" b="1" dirty="0"/>
              <a:t>Preparation</a:t>
            </a:r>
            <a:r>
              <a:rPr lang="en-US" b="0" dirty="0"/>
              <a:t>:</a:t>
            </a:r>
          </a:p>
          <a:p>
            <a:pPr marL="614154" lvl="1" indent="-167497">
              <a:lnSpc>
                <a:spcPct val="100000"/>
              </a:lnSpc>
              <a:buFont typeface="Arial" panose="020B0604020202020204" pitchFamily="34" charset="0"/>
              <a:buChar char="•"/>
            </a:pPr>
            <a:r>
              <a:rPr lang="en-US" b="1" dirty="0"/>
              <a:t>Book</a:t>
            </a:r>
            <a:r>
              <a:rPr lang="en-US" dirty="0"/>
              <a:t> meetings with government well </a:t>
            </a:r>
            <a:r>
              <a:rPr lang="en-US" b="1" dirty="0"/>
              <a:t>ahead of time</a:t>
            </a:r>
            <a:r>
              <a:rPr lang="en-US" b="0" dirty="0"/>
              <a:t>.</a:t>
            </a:r>
          </a:p>
          <a:p>
            <a:pPr marL="614154" lvl="1" indent="-167497">
              <a:lnSpc>
                <a:spcPct val="100000"/>
              </a:lnSpc>
              <a:buFont typeface="Arial" panose="020B0604020202020204" pitchFamily="34" charset="0"/>
              <a:buChar char="•"/>
            </a:pPr>
            <a:r>
              <a:rPr lang="en-US" dirty="0"/>
              <a:t>Get a </a:t>
            </a:r>
            <a:r>
              <a:rPr lang="en-US" b="1" dirty="0"/>
              <a:t>schedule</a:t>
            </a:r>
            <a:r>
              <a:rPr lang="en-US" dirty="0"/>
              <a:t> for the time you will be there, including the </a:t>
            </a:r>
            <a:r>
              <a:rPr lang="en-US" b="1" dirty="0"/>
              <a:t>times of meetings </a:t>
            </a:r>
            <a:r>
              <a:rPr lang="en-US" dirty="0"/>
              <a:t>and </a:t>
            </a:r>
            <a:r>
              <a:rPr lang="en-US" b="1" dirty="0"/>
              <a:t>names of government officials </a:t>
            </a:r>
            <a:r>
              <a:rPr lang="en-US" dirty="0"/>
              <a:t>you will be meeting with.</a:t>
            </a:r>
          </a:p>
          <a:p>
            <a:pPr marL="614154" lvl="1" indent="-167497">
              <a:lnSpc>
                <a:spcPct val="100000"/>
              </a:lnSpc>
              <a:buFont typeface="Arial" panose="020B0604020202020204" pitchFamily="34" charset="0"/>
              <a:buChar char="•"/>
            </a:pPr>
            <a:r>
              <a:rPr lang="en-US" dirty="0"/>
              <a:t>Prepare an </a:t>
            </a:r>
            <a:r>
              <a:rPr lang="en-US" b="1" dirty="0"/>
              <a:t>agenda</a:t>
            </a:r>
            <a:r>
              <a:rPr lang="en-US" dirty="0"/>
              <a:t> for each meeting ahead of time.</a:t>
            </a:r>
          </a:p>
          <a:p>
            <a:pPr marL="614154" lvl="1" indent="-167497">
              <a:lnSpc>
                <a:spcPct val="100000"/>
              </a:lnSpc>
              <a:buFont typeface="Arial" panose="020B0604020202020204" pitchFamily="34" charset="0"/>
              <a:buChar char="•"/>
            </a:pPr>
            <a:r>
              <a:rPr lang="en-US" dirty="0"/>
              <a:t>Prepare </a:t>
            </a:r>
            <a:r>
              <a:rPr lang="en-US" b="1" dirty="0"/>
              <a:t>resolution folders </a:t>
            </a:r>
            <a:r>
              <a:rPr lang="en-US" dirty="0"/>
              <a:t>to leave with the government officials you meet.</a:t>
            </a:r>
          </a:p>
          <a:p>
            <a:pPr marL="614154" lvl="1" indent="-167497" defTabSz="893316">
              <a:lnSpc>
                <a:spcPct val="100000"/>
              </a:lnSpc>
              <a:buClrTx/>
              <a:buSzTx/>
              <a:buFont typeface="Arial" panose="020B0604020202020204" pitchFamily="34" charset="0"/>
              <a:buChar char="•"/>
              <a:defRPr/>
            </a:pPr>
            <a:r>
              <a:rPr lang="en-CA" dirty="0"/>
              <a:t>Be thoroughly and totally </a:t>
            </a:r>
            <a:r>
              <a:rPr lang="en-CA" b="1" dirty="0"/>
              <a:t>organized</a:t>
            </a:r>
            <a:r>
              <a:rPr lang="en-CA" b="0" dirty="0"/>
              <a:t>.</a:t>
            </a:r>
          </a:p>
          <a:p>
            <a:pPr marL="614154" lvl="1" indent="-167497" defTabSz="893316">
              <a:lnSpc>
                <a:spcPct val="100000"/>
              </a:lnSpc>
              <a:buClrTx/>
              <a:buSzTx/>
              <a:buFont typeface="Arial" panose="020B0604020202020204" pitchFamily="34" charset="0"/>
              <a:buChar char="•"/>
              <a:defRPr/>
            </a:pPr>
            <a:r>
              <a:rPr lang="en-CA" b="1" dirty="0"/>
              <a:t>Prepare your presentations </a:t>
            </a:r>
            <a:r>
              <a:rPr lang="en-CA" dirty="0"/>
              <a:t>to each official ahead of time. </a:t>
            </a:r>
          </a:p>
          <a:p>
            <a:pPr marL="614154" lvl="1" indent="-167497" defTabSz="893316">
              <a:lnSpc>
                <a:spcPct val="100000"/>
              </a:lnSpc>
              <a:buClrTx/>
              <a:buSzTx/>
              <a:buFont typeface="Arial" panose="020B0604020202020204" pitchFamily="34" charset="0"/>
              <a:buChar char="•"/>
              <a:defRPr/>
            </a:pPr>
            <a:r>
              <a:rPr lang="en-CA" b="1" dirty="0"/>
              <a:t>Plan how </a:t>
            </a:r>
            <a:r>
              <a:rPr lang="en-CA" dirty="0"/>
              <a:t>you will present and initiate the resolutions at each meeting and with each official.  </a:t>
            </a:r>
          </a:p>
          <a:p>
            <a:pPr marL="614154" lvl="1" indent="-167497">
              <a:lnSpc>
                <a:spcPct val="100000"/>
              </a:lnSpc>
              <a:buFont typeface="Arial" panose="020B0604020202020204" pitchFamily="34" charset="0"/>
              <a:buChar char="•"/>
            </a:pPr>
            <a:r>
              <a:rPr lang="en-CA" dirty="0"/>
              <a:t>Ensure that the </a:t>
            </a:r>
            <a:r>
              <a:rPr lang="en-CA" b="1" dirty="0"/>
              <a:t>whole delegation is aware of every detail </a:t>
            </a:r>
            <a:r>
              <a:rPr lang="en-CA" dirty="0"/>
              <a:t>of every resolution to be presented, and the way each resolution will be handled.</a:t>
            </a:r>
          </a:p>
          <a:p>
            <a:pPr marL="614154" lvl="1" indent="-167497" defTabSz="893316">
              <a:lnSpc>
                <a:spcPct val="100000"/>
              </a:lnSpc>
              <a:buClrTx/>
              <a:buSzTx/>
              <a:buFont typeface="Arial" panose="020B0604020202020204" pitchFamily="34" charset="0"/>
              <a:buChar char="•"/>
              <a:defRPr/>
            </a:pPr>
            <a:r>
              <a:rPr lang="en-CA" dirty="0"/>
              <a:t>Ensure you </a:t>
            </a:r>
            <a:r>
              <a:rPr lang="en-CA" b="1" dirty="0"/>
              <a:t>know the resolutions </a:t>
            </a:r>
            <a:r>
              <a:rPr lang="en-CA" dirty="0"/>
              <a:t>and all their details (brief and more) like the back of your hand. </a:t>
            </a:r>
          </a:p>
          <a:p>
            <a:pPr marL="614154" lvl="1" indent="-167497" defTabSz="893316">
              <a:lnSpc>
                <a:spcPct val="100000"/>
              </a:lnSpc>
              <a:buClrTx/>
              <a:buSzTx/>
              <a:buFont typeface="Arial" panose="020B0604020202020204" pitchFamily="34" charset="0"/>
              <a:buChar char="•"/>
              <a:defRPr/>
            </a:pPr>
            <a:r>
              <a:rPr lang="en-CA" dirty="0"/>
              <a:t>Different members of the delegation can present different resolutions, but everyone must know them well.</a:t>
            </a:r>
          </a:p>
          <a:p>
            <a:pPr marL="0" indent="0" defTabSz="893316">
              <a:lnSpc>
                <a:spcPct val="100000"/>
              </a:lnSpc>
              <a:buClrTx/>
              <a:buSzTx/>
              <a:defRPr/>
            </a:pPr>
            <a:endParaRPr lang="en-CA" dirty="0"/>
          </a:p>
          <a:p>
            <a:pPr marL="0" indent="0" defTabSz="893316">
              <a:lnSpc>
                <a:spcPct val="100000"/>
              </a:lnSpc>
              <a:buClrTx/>
              <a:buSzTx/>
              <a:defRPr/>
            </a:pPr>
            <a:r>
              <a:rPr lang="en-CA" b="1" dirty="0"/>
              <a:t>At the Meeting</a:t>
            </a:r>
            <a:r>
              <a:rPr lang="en-CA" dirty="0"/>
              <a:t>:</a:t>
            </a:r>
          </a:p>
          <a:p>
            <a:pPr marL="167497" indent="-167497" defTabSz="893316">
              <a:lnSpc>
                <a:spcPct val="100000"/>
              </a:lnSpc>
              <a:buClrTx/>
              <a:buSzTx/>
              <a:buFont typeface="Arial" panose="020B0604020202020204" pitchFamily="34" charset="0"/>
              <a:buChar char="•"/>
              <a:defRPr/>
            </a:pPr>
            <a:r>
              <a:rPr lang="en-CA" dirty="0"/>
              <a:t>Name one spokesperson per resolution and/or meeting.</a:t>
            </a:r>
          </a:p>
          <a:p>
            <a:pPr marL="167497" indent="-167497" defTabSz="893316">
              <a:lnSpc>
                <a:spcPct val="100000"/>
              </a:lnSpc>
              <a:buClrTx/>
              <a:buSzTx/>
              <a:buFont typeface="Arial" panose="020B0604020202020204" pitchFamily="34" charset="0"/>
              <a:buChar char="•"/>
              <a:defRPr/>
            </a:pPr>
            <a:r>
              <a:rPr lang="en-CA" dirty="0"/>
              <a:t>Have a member of your delegation take notes of the government responses received.</a:t>
            </a:r>
          </a:p>
          <a:p>
            <a:pPr marL="167497" indent="-167497" defTabSz="893316">
              <a:lnSpc>
                <a:spcPct val="100000"/>
              </a:lnSpc>
              <a:buClrTx/>
              <a:buSzTx/>
              <a:buFont typeface="Arial" panose="020B0604020202020204" pitchFamily="34" charset="0"/>
              <a:buChar char="•"/>
              <a:defRPr/>
            </a:pPr>
            <a:endParaRPr lang="en-CA" dirty="0"/>
          </a:p>
          <a:p>
            <a:pPr marL="0" indent="0" defTabSz="893316">
              <a:lnSpc>
                <a:spcPct val="100000"/>
              </a:lnSpc>
              <a:buClrTx/>
              <a:buSzTx/>
              <a:buFont typeface="Arial" panose="020B0604020202020204" pitchFamily="34" charset="0"/>
              <a:buNone/>
              <a:defRPr/>
            </a:pPr>
            <a:r>
              <a:rPr lang="en-CA" dirty="0"/>
              <a:t>Remember: </a:t>
            </a:r>
            <a:r>
              <a:rPr lang="en-CA" b="1" dirty="0"/>
              <a:t>you are representing the CWL</a:t>
            </a:r>
            <a:r>
              <a:rPr lang="en-CA" b="0" dirty="0"/>
              <a:t>.</a:t>
            </a:r>
          </a:p>
          <a:p>
            <a:pPr marL="0" indent="0" defTabSz="893316">
              <a:lnSpc>
                <a:spcPct val="100000"/>
              </a:lnSpc>
              <a:buClrTx/>
              <a:buSzTx/>
              <a:buFont typeface="Arial" panose="020B0604020202020204" pitchFamily="34" charset="0"/>
              <a:buNone/>
              <a:defRPr/>
            </a:pPr>
            <a:r>
              <a:rPr lang="en-CA" dirty="0"/>
              <a:t>Present yourself in an </a:t>
            </a:r>
            <a:r>
              <a:rPr lang="en-CA" b="1" dirty="0"/>
              <a:t>official manner, be properly attired in business wear and wear your CWL pin</a:t>
            </a:r>
            <a:r>
              <a:rPr lang="en-CA" b="0" dirty="0"/>
              <a:t>.</a:t>
            </a:r>
            <a:r>
              <a:rPr lang="en-CA" b="1" dirty="0"/>
              <a:t> </a:t>
            </a:r>
          </a:p>
          <a:p>
            <a:pPr marL="0" indent="0" defTabSz="893316">
              <a:lnSpc>
                <a:spcPct val="100000"/>
              </a:lnSpc>
              <a:buClrTx/>
              <a:buSzTx/>
              <a:buFont typeface="Arial" panose="020B0604020202020204" pitchFamily="34" charset="0"/>
              <a:buNone/>
              <a:defRPr/>
            </a:pPr>
            <a:endParaRPr lang="en-CA" b="1" dirty="0"/>
          </a:p>
          <a:p>
            <a:pPr marL="0" indent="0" defTabSz="893316">
              <a:lnSpc>
                <a:spcPct val="100000"/>
              </a:lnSpc>
              <a:buClrTx/>
              <a:buSzTx/>
              <a:buFont typeface="Arial" panose="020B0604020202020204" pitchFamily="34" charset="0"/>
              <a:buNone/>
              <a:defRPr/>
            </a:pPr>
            <a:r>
              <a:rPr lang="en-CA" b="0" dirty="0"/>
              <a:t>Note: The </a:t>
            </a:r>
            <a:r>
              <a:rPr lang="en-CA" b="1" dirty="0"/>
              <a:t>national president </a:t>
            </a:r>
            <a:r>
              <a:rPr lang="en-CA" b="0" dirty="0"/>
              <a:t>is the </a:t>
            </a:r>
            <a:r>
              <a:rPr lang="en-CA" b="1" dirty="0"/>
              <a:t>official spokesperson for the League </a:t>
            </a:r>
            <a:r>
              <a:rPr lang="en-CA" b="0" dirty="0"/>
              <a:t>and she is thereby the official spokesperson </a:t>
            </a:r>
            <a:r>
              <a:rPr lang="en-CA" b="1" dirty="0"/>
              <a:t>with the press and all media</a:t>
            </a:r>
            <a:r>
              <a:rPr lang="en-CA" b="0" dirty="0"/>
              <a:t>!</a:t>
            </a:r>
            <a:r>
              <a:rPr lang="en-CA" b="1" dirty="0"/>
              <a:t> </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442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As the leaders of your councils, you have many </a:t>
            </a:r>
            <a:r>
              <a:rPr lang="en-US" b="1" i="0" dirty="0"/>
              <a:t>responsibilities </a:t>
            </a:r>
            <a:r>
              <a:rPr lang="en-US" i="0" dirty="0"/>
              <a:t>including:</a:t>
            </a:r>
          </a:p>
          <a:p>
            <a:pPr>
              <a:buFont typeface="Arial" panose="020B0604020202020204" pitchFamily="34" charset="0"/>
              <a:buChar char="•"/>
            </a:pPr>
            <a:r>
              <a:rPr lang="en-US" i="0" dirty="0"/>
              <a:t>the responsibility to ensure your membership continues to </a:t>
            </a:r>
            <a:r>
              <a:rPr lang="en-US" b="1" i="0" dirty="0"/>
              <a:t>increase its knowledge </a:t>
            </a:r>
            <a:r>
              <a:rPr lang="en-US" i="0" dirty="0"/>
              <a:t>about the League</a:t>
            </a:r>
          </a:p>
          <a:p>
            <a:pPr>
              <a:buFont typeface="Arial" panose="020B0604020202020204" pitchFamily="34" charset="0"/>
              <a:buChar char="•"/>
            </a:pPr>
            <a:r>
              <a:rPr lang="en-US" i="0" dirty="0"/>
              <a:t>the responsibility to </a:t>
            </a:r>
            <a:r>
              <a:rPr lang="en-US" b="1" i="0" dirty="0"/>
              <a:t>prepare your members </a:t>
            </a:r>
            <a:r>
              <a:rPr lang="en-US" i="0" dirty="0"/>
              <a:t>to take on leadership roles</a:t>
            </a:r>
          </a:p>
          <a:p>
            <a:pPr>
              <a:buFont typeface="Arial" panose="020B0604020202020204" pitchFamily="34" charset="0"/>
              <a:buChar char="•"/>
            </a:pPr>
            <a:r>
              <a:rPr lang="en-US" i="0" dirty="0"/>
              <a:t>the responsibility to keep </a:t>
            </a:r>
            <a:r>
              <a:rPr lang="en-US" b="1" i="0" dirty="0"/>
              <a:t>motivating your membership </a:t>
            </a:r>
            <a:r>
              <a:rPr lang="en-US" i="0" dirty="0"/>
              <a:t>to attend all CWL events from meetings and conventions to celebrations and fundraisers and more.</a:t>
            </a:r>
          </a:p>
          <a:p>
            <a:endParaRPr lang="en-US" i="0" dirty="0"/>
          </a:p>
          <a:p>
            <a:r>
              <a:rPr lang="en-US" i="0" dirty="0"/>
              <a:t>Most important is to recognize that </a:t>
            </a:r>
            <a:r>
              <a:rPr lang="en-US" b="1" i="0" dirty="0"/>
              <a:t>many are afraid </a:t>
            </a:r>
            <a:r>
              <a:rPr lang="en-US" i="0" dirty="0"/>
              <a:t>to take on leadership roles because of the unknown or lack of self-confidence in their knowledge and skills.</a:t>
            </a:r>
          </a:p>
          <a:p>
            <a:r>
              <a:rPr lang="en-US" i="0" dirty="0"/>
              <a:t>Fear of leadership often comes from a </a:t>
            </a:r>
            <a:r>
              <a:rPr lang="en-US" b="1" i="0" dirty="0"/>
              <a:t>fear of </a:t>
            </a:r>
            <a:r>
              <a:rPr lang="en-US" i="0" dirty="0"/>
              <a:t>“not being good enough”, “not knowing all the rules”, “not knowing what you can and cannot do,” and more.</a:t>
            </a:r>
          </a:p>
          <a:p>
            <a:endParaRPr lang="en-US" i="0" dirty="0"/>
          </a:p>
          <a:p>
            <a:r>
              <a:rPr lang="en-US" i="0" dirty="0"/>
              <a:t>To inspire others to become leaders, you must find ways to ensure they have the knowledge and skills to take on leadership roles in the League:</a:t>
            </a:r>
          </a:p>
          <a:p>
            <a:pPr>
              <a:buFont typeface="Arial" panose="020B0604020202020204" pitchFamily="34" charset="0"/>
              <a:buChar char="•"/>
            </a:pPr>
            <a:r>
              <a:rPr lang="en-US" b="1" i="0" dirty="0"/>
              <a:t>Training</a:t>
            </a:r>
            <a:r>
              <a:rPr lang="en-US" i="0" dirty="0"/>
              <a:t> is a core tool to help past, current and future leaders.  </a:t>
            </a:r>
          </a:p>
          <a:p>
            <a:pPr>
              <a:buFont typeface="Arial" panose="020B0604020202020204" pitchFamily="34" charset="0"/>
              <a:buChar char="•"/>
            </a:pPr>
            <a:r>
              <a:rPr lang="en-US" i="0" dirty="0"/>
              <a:t>Training is a way to impart knowledge and skills to our members.</a:t>
            </a:r>
          </a:p>
          <a:p>
            <a:pPr>
              <a:buFont typeface="Arial" panose="020B0604020202020204" pitchFamily="34" charset="0"/>
              <a:buChar char="•"/>
            </a:pPr>
            <a:r>
              <a:rPr lang="en-US" i="0" dirty="0"/>
              <a:t>Providing training to our members is a gift from you to your sisters in the League.</a:t>
            </a:r>
            <a:endParaRPr lang="en-CA" i="0"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38306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0" dirty="0"/>
              <a:t>They are:  </a:t>
            </a:r>
          </a:p>
          <a:p>
            <a:pPr lvl="0">
              <a:spcBef>
                <a:spcPts val="0"/>
              </a:spcBef>
              <a:buFont typeface="+mj-lt"/>
              <a:buAutoNum type="arabicPeriod"/>
            </a:pPr>
            <a:endParaRPr lang="en-US" dirty="0"/>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endParaRPr lang="en-US" sz="1200" b="0" i="0" u="none" strike="noStrike" cap="none" dirty="0">
              <a:solidFill>
                <a:schemeClr val="dk1"/>
              </a:solidFill>
              <a:effectLst/>
              <a:latin typeface="Calibri"/>
              <a:ea typeface="Calibri"/>
              <a:cs typeface="Calibri"/>
              <a:sym typeface="Calibri"/>
            </a:endParaRP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spcBef>
                <a:spcPts val="0"/>
              </a:spcBef>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spcBef>
                <a:spcPts val="0"/>
              </a:spcBef>
              <a:buFont typeface="Arial" panose="020B0604020202020204" pitchFamily="34" charset="0"/>
              <a:buChar char="•"/>
            </a:pPr>
            <a:r>
              <a:rPr lang="en-CA" sz="1200" b="0" i="1" u="none" strike="noStrike" cap="none" dirty="0">
                <a:solidFill>
                  <a:schemeClr val="dk1"/>
                </a:solidFill>
                <a:effectLst/>
                <a:latin typeface="Calibri"/>
                <a:ea typeface="Calibri"/>
                <a:cs typeface="Calibri"/>
                <a:sym typeface="Calibri"/>
              </a:rPr>
              <a:t>Public Presence and Membership Development (30 minutes)</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0524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WHAT YOU NEED TO DO TO TRAIN YOUR MEMBERSHIP:</a:t>
            </a:r>
          </a:p>
          <a:p>
            <a:endParaRPr lang="en-US" b="1" i="0" dirty="0"/>
          </a:p>
          <a:p>
            <a:r>
              <a:rPr lang="en-US" i="0" dirty="0"/>
              <a:t>First, </a:t>
            </a:r>
            <a:r>
              <a:rPr lang="en-US" b="1" i="0" dirty="0"/>
              <a:t>find out what </a:t>
            </a:r>
            <a:r>
              <a:rPr lang="en-US" i="0" dirty="0"/>
              <a:t>skills or knowledge need reinforcement.   </a:t>
            </a:r>
          </a:p>
          <a:p>
            <a:r>
              <a:rPr lang="en-US" i="0" dirty="0"/>
              <a:t>We can always improve our knowledge and skills. Here are some examples of </a:t>
            </a:r>
            <a:r>
              <a:rPr lang="en-US" b="1" i="0" dirty="0"/>
              <a:t>subjects</a:t>
            </a:r>
            <a:r>
              <a:rPr lang="en-US" i="0" dirty="0"/>
              <a:t> that can be addressed:</a:t>
            </a:r>
          </a:p>
          <a:p>
            <a:pPr>
              <a:buFont typeface="Arial" panose="020B0604020202020204" pitchFamily="34" charset="0"/>
              <a:buChar char="•"/>
            </a:pPr>
            <a:r>
              <a:rPr lang="en-US" i="0" dirty="0"/>
              <a:t>Team building</a:t>
            </a:r>
          </a:p>
          <a:p>
            <a:pPr>
              <a:buFont typeface="Arial" panose="020B0604020202020204" pitchFamily="34" charset="0"/>
              <a:buChar char="•"/>
            </a:pPr>
            <a:r>
              <a:rPr lang="en-US" i="0" dirty="0"/>
              <a:t>Conflict resolution </a:t>
            </a:r>
          </a:p>
          <a:p>
            <a:pPr>
              <a:buFont typeface="Arial" panose="020B0604020202020204" pitchFamily="34" charset="0"/>
              <a:buChar char="•"/>
            </a:pPr>
            <a:r>
              <a:rPr lang="en-US" i="0" dirty="0"/>
              <a:t>Computer skills to encourage online activities, including online learning</a:t>
            </a:r>
          </a:p>
          <a:p>
            <a:pPr>
              <a:buFont typeface="Arial" panose="020B0604020202020204" pitchFamily="34" charset="0"/>
              <a:buChar char="•"/>
            </a:pPr>
            <a:r>
              <a:rPr lang="en-US" i="0" dirty="0"/>
              <a:t>Mentorship training</a:t>
            </a:r>
          </a:p>
          <a:p>
            <a:pPr>
              <a:buFont typeface="Arial" panose="020B0604020202020204" pitchFamily="34" charset="0"/>
              <a:buChar char="•"/>
            </a:pPr>
            <a:r>
              <a:rPr lang="en-US" i="0" dirty="0"/>
              <a:t>Education on current parish, diocesan, provincial and national resolutions</a:t>
            </a:r>
          </a:p>
          <a:p>
            <a:pPr>
              <a:buFont typeface="Arial" panose="020B0604020202020204" pitchFamily="34" charset="0"/>
              <a:buChar char="•"/>
            </a:pPr>
            <a:r>
              <a:rPr lang="en-US" i="0" dirty="0"/>
              <a:t>Art of producing a resolution</a:t>
            </a:r>
          </a:p>
          <a:p>
            <a:pPr>
              <a:buFont typeface="Arial" panose="020B0604020202020204" pitchFamily="34" charset="0"/>
              <a:buChar char="•"/>
            </a:pPr>
            <a:r>
              <a:rPr lang="en-US" i="0" dirty="0"/>
              <a:t>Art of a good meeting</a:t>
            </a:r>
          </a:p>
          <a:p>
            <a:pPr>
              <a:buFont typeface="Arial" panose="020B0604020202020204" pitchFamily="34" charset="0"/>
              <a:buChar char="•"/>
            </a:pPr>
            <a:r>
              <a:rPr lang="en-US" i="0" dirty="0"/>
              <a:t>How to produce annual reports</a:t>
            </a:r>
          </a:p>
          <a:p>
            <a:pPr>
              <a:buFont typeface="Arial" panose="020B0604020202020204" pitchFamily="34" charset="0"/>
              <a:buChar char="•"/>
            </a:pPr>
            <a:r>
              <a:rPr lang="en-US" i="0" dirty="0"/>
              <a:t>Education on the national theme</a:t>
            </a:r>
          </a:p>
          <a:p>
            <a:pPr>
              <a:buFont typeface="Arial" panose="020B0604020202020204" pitchFamily="34" charset="0"/>
              <a:buChar char="•"/>
            </a:pPr>
            <a:r>
              <a:rPr lang="en-US" i="0" dirty="0"/>
              <a:t>Practice workshop on public speaking</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Can you think of any subjects you would like to see?</a:t>
            </a:r>
          </a:p>
          <a:p>
            <a:endParaRPr lang="en-US" i="0"/>
          </a:p>
          <a:p>
            <a:endParaRPr lang="en-US" i="0" dirty="0"/>
          </a:p>
          <a:p>
            <a:r>
              <a:rPr lang="en-US" i="0" dirty="0"/>
              <a:t>Second, </a:t>
            </a:r>
            <a:r>
              <a:rPr lang="en-US" b="1" i="0" dirty="0"/>
              <a:t>research how</a:t>
            </a:r>
            <a:r>
              <a:rPr lang="en-US" i="0" dirty="0"/>
              <a:t> this knowledge or these skills can be taught and prepare time when you will organize this training.</a:t>
            </a:r>
          </a:p>
          <a:p>
            <a:pPr>
              <a:buFont typeface="Arial" panose="020B0604020202020204" pitchFamily="34" charset="0"/>
              <a:buChar char="•"/>
            </a:pPr>
            <a:r>
              <a:rPr lang="en-US" i="0" dirty="0"/>
              <a:t>What resources exist?</a:t>
            </a:r>
          </a:p>
          <a:p>
            <a:pPr>
              <a:buFont typeface="Arial" panose="020B0604020202020204" pitchFamily="34" charset="0"/>
              <a:buChar char="•"/>
            </a:pPr>
            <a:r>
              <a:rPr lang="en-US" i="0" dirty="0"/>
              <a:t>Does the League have materials available?</a:t>
            </a:r>
          </a:p>
          <a:p>
            <a:pPr>
              <a:buFont typeface="Arial" panose="020B0604020202020204" pitchFamily="34" charset="0"/>
              <a:buChar char="•"/>
            </a:pPr>
            <a:r>
              <a:rPr lang="en-US" i="0" dirty="0"/>
              <a:t>Is the topic of concern pertinent to members in your parish, diocese and/or province?</a:t>
            </a:r>
          </a:p>
          <a:p>
            <a:pPr marL="228600" indent="0">
              <a:buFont typeface="Arial" panose="020B0604020202020204" pitchFamily="34" charset="0"/>
              <a:buNone/>
            </a:pPr>
            <a:endParaRPr lang="en-US" i="0" dirty="0"/>
          </a:p>
          <a:p>
            <a:r>
              <a:rPr lang="en-US" i="0" dirty="0"/>
              <a:t>Third, </a:t>
            </a:r>
            <a:r>
              <a:rPr lang="en-US" b="1" i="0" dirty="0"/>
              <a:t>decide on how </a:t>
            </a:r>
            <a:r>
              <a:rPr lang="en-US" i="0" dirty="0"/>
              <a:t>you will deliver the training. </a:t>
            </a:r>
          </a:p>
          <a:p>
            <a:pPr>
              <a:buFont typeface="Arial" panose="020B0604020202020204" pitchFamily="34" charset="0"/>
              <a:buChar char="•"/>
            </a:pPr>
            <a:r>
              <a:rPr lang="en-US" i="0" dirty="0"/>
              <a:t>Know your audience and how best to reach them.</a:t>
            </a:r>
          </a:p>
          <a:p>
            <a:pPr>
              <a:buFont typeface="Arial" panose="020B0604020202020204" pitchFamily="34" charset="0"/>
              <a:buChar char="•"/>
            </a:pPr>
            <a:r>
              <a:rPr lang="en-US" i="0" dirty="0"/>
              <a:t>Will this training be offered during a parish, diocesan or provincial meeting or convention?</a:t>
            </a:r>
          </a:p>
          <a:p>
            <a:pPr>
              <a:buFont typeface="Arial" panose="020B0604020202020204" pitchFamily="34" charset="0"/>
              <a:buChar char="•"/>
            </a:pPr>
            <a:r>
              <a:rPr lang="en-US" i="0" dirty="0"/>
              <a:t>Will this training be delivered in-person or online or simply by distributing reading materials?</a:t>
            </a:r>
          </a:p>
          <a:p>
            <a:pPr>
              <a:buFont typeface="Arial" panose="020B0604020202020204" pitchFamily="34" charset="0"/>
              <a:buChar char="•"/>
            </a:pPr>
            <a:r>
              <a:rPr lang="en-US" i="0" dirty="0"/>
              <a:t>Will this training be given in conjunction with other training exercises?</a:t>
            </a:r>
          </a:p>
          <a:p>
            <a:pPr>
              <a:buFont typeface="Arial" panose="020B0604020202020204" pitchFamily="34" charset="0"/>
              <a:buChar char="•"/>
            </a:pPr>
            <a:endParaRPr lang="en-US" i="0" dirty="0"/>
          </a:p>
          <a:p>
            <a:pPr marL="228600" indent="0">
              <a:buFont typeface="Arial" panose="020B0604020202020204" pitchFamily="34" charset="0"/>
              <a:buNone/>
            </a:pPr>
            <a:r>
              <a:rPr lang="en-US" i="0" dirty="0"/>
              <a:t>Fourth, decide </a:t>
            </a:r>
            <a:r>
              <a:rPr lang="en-US" b="1" i="0" dirty="0"/>
              <a:t>who</a:t>
            </a:r>
            <a:r>
              <a:rPr lang="en-US" i="0" dirty="0"/>
              <a:t> will give the training:</a:t>
            </a:r>
          </a:p>
          <a:p>
            <a:pPr>
              <a:buFont typeface="Arial" panose="020B0604020202020204" pitchFamily="34" charset="0"/>
              <a:buChar char="•"/>
            </a:pPr>
            <a:r>
              <a:rPr lang="en-US" i="0" dirty="0"/>
              <a:t>Find an expert in whatever topic you are addressing.</a:t>
            </a:r>
          </a:p>
          <a:p>
            <a:endParaRPr lang="en-CA"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1160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Plan and deliver </a:t>
            </a:r>
            <a:r>
              <a:rPr lang="en-US" b="1" i="0" dirty="0"/>
              <a:t>CWL member</a:t>
            </a:r>
            <a:r>
              <a:rPr lang="en-US" b="1" i="0" baseline="0" dirty="0"/>
              <a:t> development events </a:t>
            </a:r>
            <a:r>
              <a:rPr lang="en-US" i="0" dirty="0"/>
              <a:t>during the year.</a:t>
            </a:r>
          </a:p>
          <a:p>
            <a:r>
              <a:rPr lang="en-US" i="0" dirty="0"/>
              <a:t>A CWL Member Development Events can be the presentation of a short module up to </a:t>
            </a:r>
            <a:r>
              <a:rPr lang="en-US" i="0" dirty="0" err="1"/>
              <a:t>to</a:t>
            </a:r>
            <a:r>
              <a:rPr lang="en-US" i="0" dirty="0"/>
              <a:t> the hosting of full CWL Development Day or Days.</a:t>
            </a:r>
          </a:p>
          <a:p>
            <a:endParaRPr lang="en-US" i="0" dirty="0"/>
          </a:p>
          <a:p>
            <a:r>
              <a:rPr lang="en-US" i="0" dirty="0"/>
              <a:t>CWL development events are:</a:t>
            </a:r>
          </a:p>
          <a:p>
            <a:pPr>
              <a:buFont typeface="Arial" panose="020B0604020202020204" pitchFamily="34" charset="0"/>
              <a:buChar char="•"/>
            </a:pPr>
            <a:r>
              <a:rPr lang="en-US" i="0" dirty="0"/>
              <a:t>a way to </a:t>
            </a:r>
            <a:r>
              <a:rPr lang="en-US" b="1" i="0" dirty="0"/>
              <a:t>encourage learning </a:t>
            </a:r>
            <a:r>
              <a:rPr lang="en-US" i="0" dirty="0"/>
              <a:t>and </a:t>
            </a:r>
            <a:r>
              <a:rPr lang="en-US" b="1" i="0" dirty="0"/>
              <a:t>personal development</a:t>
            </a:r>
          </a:p>
          <a:p>
            <a:pPr>
              <a:buFont typeface="Arial" panose="020B0604020202020204" pitchFamily="34" charset="0"/>
              <a:buChar char="•"/>
            </a:pPr>
            <a:r>
              <a:rPr lang="en-US" i="0" dirty="0"/>
              <a:t>allow members </a:t>
            </a:r>
            <a:r>
              <a:rPr lang="en-US" b="1" i="0" dirty="0"/>
              <a:t>to improve their skills </a:t>
            </a:r>
            <a:r>
              <a:rPr lang="en-US" i="0" dirty="0"/>
              <a:t>and </a:t>
            </a:r>
            <a:r>
              <a:rPr lang="en-US" b="1" i="0" dirty="0"/>
              <a:t>deepen their knowledge</a:t>
            </a:r>
            <a:r>
              <a:rPr lang="en-US" i="0" dirty="0"/>
              <a:t>.</a:t>
            </a:r>
          </a:p>
          <a:p>
            <a:pPr>
              <a:buFont typeface="Arial" panose="020B0604020202020204" pitchFamily="34" charset="0"/>
              <a:buChar char="•"/>
            </a:pPr>
            <a:r>
              <a:rPr lang="en-US" b="1" i="0" dirty="0"/>
              <a:t>motivate members </a:t>
            </a:r>
            <a:r>
              <a:rPr lang="en-US" i="0" dirty="0"/>
              <a:t>to continue their </a:t>
            </a:r>
            <a:r>
              <a:rPr lang="en-US" b="1" i="0" dirty="0"/>
              <a:t>personal growth</a:t>
            </a:r>
            <a:r>
              <a:rPr lang="en-US" i="0" dirty="0"/>
              <a:t>.</a:t>
            </a:r>
          </a:p>
          <a:p>
            <a:pPr>
              <a:buFont typeface="Arial" panose="020B0604020202020204" pitchFamily="34" charset="0"/>
              <a:buChar char="•"/>
            </a:pPr>
            <a:r>
              <a:rPr lang="en-US" i="0" dirty="0"/>
              <a:t>The more members know and understand, the less they fear taking on leadership roles. </a:t>
            </a:r>
          </a:p>
          <a:p>
            <a:endParaRPr lang="en-US" i="0" dirty="0"/>
          </a:p>
          <a:p>
            <a:r>
              <a:rPr lang="en-US" i="0" dirty="0"/>
              <a:t>Examples of </a:t>
            </a:r>
            <a:r>
              <a:rPr lang="en-US" b="1" i="0" dirty="0"/>
              <a:t>short CWL member development ev</a:t>
            </a:r>
            <a:r>
              <a:rPr lang="en-US" i="0" dirty="0"/>
              <a:t>ents can be a short presentation </a:t>
            </a:r>
            <a:r>
              <a:rPr lang="en-US" b="1" i="0" dirty="0"/>
              <a:t>in person </a:t>
            </a:r>
            <a:r>
              <a:rPr lang="en-US" i="0" dirty="0"/>
              <a:t>or using </a:t>
            </a:r>
            <a:r>
              <a:rPr lang="en-US" b="1" i="0" dirty="0"/>
              <a:t>multi-media</a:t>
            </a:r>
            <a:r>
              <a:rPr lang="en-US" i="0" dirty="0"/>
              <a:t> during a regular meeting.</a:t>
            </a:r>
          </a:p>
          <a:p>
            <a:endParaRPr lang="en-US" i="0" dirty="0"/>
          </a:p>
          <a:p>
            <a:pPr marL="228600" indent="0">
              <a:buFont typeface="Arial" panose="020B0604020202020204" pitchFamily="34" charset="0"/>
              <a:buNone/>
            </a:pPr>
            <a:r>
              <a:rPr lang="en-US" i="0" dirty="0"/>
              <a:t>Examples available through national include:</a:t>
            </a:r>
          </a:p>
          <a:p>
            <a:pPr>
              <a:buFont typeface="Arial" panose="020B0604020202020204" pitchFamily="34" charset="0"/>
              <a:buChar char="•"/>
            </a:pPr>
            <a:r>
              <a:rPr lang="en-US" i="0" dirty="0"/>
              <a:t>Showing one or more of the Executive Orientation modules </a:t>
            </a:r>
          </a:p>
          <a:p>
            <a:pPr>
              <a:buFont typeface="Arial" panose="020B0604020202020204" pitchFamily="34" charset="0"/>
              <a:buChar char="•"/>
            </a:pPr>
            <a:r>
              <a:rPr lang="en-US" i="0" dirty="0"/>
              <a:t>Watching the webinar on annual surveys</a:t>
            </a:r>
          </a:p>
          <a:p>
            <a:pPr>
              <a:buFont typeface="Arial" panose="020B0604020202020204" pitchFamily="34" charset="0"/>
              <a:buChar char="•"/>
            </a:pPr>
            <a:r>
              <a:rPr lang="en-US" i="0" dirty="0"/>
              <a:t>Listening to the webinar on online membership registration</a:t>
            </a:r>
          </a:p>
          <a:p>
            <a:pPr>
              <a:buFont typeface="Arial" panose="020B0604020202020204" pitchFamily="34" charset="0"/>
              <a:buChar char="•"/>
            </a:pPr>
            <a:r>
              <a:rPr lang="en-US" i="0" dirty="0"/>
              <a:t>Viewing one or all of the 2020 Summer Series webinars </a:t>
            </a:r>
          </a:p>
          <a:p>
            <a:pPr>
              <a:buFont typeface="Arial" panose="020B0604020202020204" pitchFamily="34" charset="0"/>
              <a:buChar char="•"/>
            </a:pPr>
            <a:endParaRPr lang="en-US" i="0" dirty="0"/>
          </a:p>
          <a:p>
            <a:pPr marL="228600" indent="0">
              <a:buFont typeface="Arial" panose="020B0604020202020204" pitchFamily="34" charset="0"/>
              <a:buNone/>
            </a:pPr>
            <a:r>
              <a:rPr lang="en-US" i="0" dirty="0"/>
              <a:t>Examples of in person presentations:</a:t>
            </a:r>
          </a:p>
          <a:p>
            <a:pPr marL="400050" indent="-171450">
              <a:buFont typeface="Arial" panose="020B0604020202020204" pitchFamily="34" charset="0"/>
              <a:buChar char="•"/>
            </a:pPr>
            <a:r>
              <a:rPr lang="en-US" i="0" dirty="0"/>
              <a:t>Presentation of the national Welcome Kit by your chairperson</a:t>
            </a:r>
            <a:r>
              <a:rPr lang="en-US" i="0" baseline="0" dirty="0"/>
              <a:t> of o</a:t>
            </a:r>
            <a:r>
              <a:rPr lang="en-US" i="0" dirty="0"/>
              <a:t>rganization</a:t>
            </a:r>
          </a:p>
          <a:p>
            <a:pPr marL="400050" indent="-171450">
              <a:buFont typeface="Arial" panose="020B0604020202020204" pitchFamily="34" charset="0"/>
              <a:buChar char="•"/>
            </a:pPr>
            <a:r>
              <a:rPr lang="en-US" i="0" dirty="0"/>
              <a:t>Presentation of the national website by your chairperson</a:t>
            </a:r>
            <a:r>
              <a:rPr lang="en-US" i="0" baseline="0" dirty="0"/>
              <a:t> of c</a:t>
            </a:r>
            <a:r>
              <a:rPr lang="en-US" i="0" dirty="0"/>
              <a:t>ommunications</a:t>
            </a:r>
          </a:p>
          <a:p>
            <a:pPr marL="400050" indent="-171450">
              <a:buFont typeface="Arial" panose="020B0604020202020204" pitchFamily="34" charset="0"/>
              <a:buChar char="•"/>
            </a:pPr>
            <a:r>
              <a:rPr lang="en-US" i="0" dirty="0"/>
              <a:t>Presentation of the role of the spiritual advisor by the spiritual advisor and chairperson of spiritual development</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A presentation and/or workshop can be offered during an </a:t>
            </a:r>
            <a:r>
              <a:rPr lang="en-US" b="1" i="0" dirty="0"/>
              <a:t>annual meeting/convention</a:t>
            </a:r>
            <a:r>
              <a:rPr lang="en-US" b="0" i="0" dirty="0"/>
              <a:t>:</a:t>
            </a:r>
          </a:p>
          <a:p>
            <a:pPr marL="400050" indent="-171450">
              <a:buFont typeface="Arial" panose="020B0604020202020204" pitchFamily="34" charset="0"/>
              <a:buChar char="•"/>
            </a:pPr>
            <a:r>
              <a:rPr lang="en-US" i="0" dirty="0"/>
              <a:t>Explore the national theme</a:t>
            </a:r>
          </a:p>
          <a:p>
            <a:pPr marL="400050" indent="-171450">
              <a:buFont typeface="Arial" panose="020B0604020202020204" pitchFamily="34" charset="0"/>
              <a:buChar char="•"/>
            </a:pPr>
            <a:r>
              <a:rPr lang="en-US" i="0" dirty="0"/>
              <a:t>Educate members on a resolution’s subject </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A full Member Development Day can be hosted by your parish, diocesan or provincial council(s).</a:t>
            </a:r>
          </a:p>
          <a:p>
            <a:pPr marL="400050" indent="-171450">
              <a:buFont typeface="Arial" panose="020B0604020202020204" pitchFamily="34" charset="0"/>
              <a:buChar char="•"/>
            </a:pPr>
            <a:r>
              <a:rPr lang="en-US" i="0" dirty="0"/>
              <a:t>All members from your region can be invited including local members of the Military Ordinariate.</a:t>
            </a:r>
          </a:p>
          <a:p>
            <a:pPr marL="400050" indent="-171450">
              <a:buFont typeface="Arial" panose="020B0604020202020204" pitchFamily="34" charset="0"/>
              <a:buChar char="•"/>
            </a:pPr>
            <a:r>
              <a:rPr lang="en-US" i="0" dirty="0"/>
              <a:t>Have one or two workshops before and another one or two after lunch on various subjects.</a:t>
            </a:r>
          </a:p>
          <a:p>
            <a:pPr marL="400050" indent="-171450">
              <a:buFont typeface="Arial" panose="020B0604020202020204" pitchFamily="34" charset="0"/>
              <a:buChar char="•"/>
            </a:pPr>
            <a:r>
              <a:rPr lang="en-US" i="0" dirty="0"/>
              <a:t>Be sure to include some fun time and activities to get everyone involved!</a:t>
            </a:r>
          </a:p>
          <a:p>
            <a:pPr marL="228600" indent="0">
              <a:buFont typeface="Arial" panose="020B0604020202020204" pitchFamily="34" charset="0"/>
              <a:buNone/>
            </a:pPr>
            <a:endParaRPr lang="en-US" i="0" dirty="0"/>
          </a:p>
          <a:p>
            <a:pPr marL="228600" indent="0">
              <a:buFont typeface="Arial" panose="020B0604020202020204" pitchFamily="34" charset="0"/>
              <a:buNone/>
            </a:pPr>
            <a:r>
              <a:rPr lang="en-US" i="0" dirty="0"/>
              <a:t>Development events can be simple or multi-faceted.</a:t>
            </a:r>
          </a:p>
          <a:p>
            <a:pPr marL="228600" indent="0">
              <a:buFont typeface="Arial" panose="020B0604020202020204" pitchFamily="34" charset="0"/>
              <a:buNone/>
            </a:pPr>
            <a:r>
              <a:rPr lang="en-US" i="0" dirty="0"/>
              <a:t>Their format is up to you but, planning is essential.</a:t>
            </a:r>
          </a:p>
          <a:p>
            <a:pPr marL="228600" indent="0">
              <a:buFont typeface="Arial" panose="020B0604020202020204" pitchFamily="34" charset="0"/>
              <a:buNone/>
            </a:pPr>
            <a:r>
              <a:rPr lang="en-US" b="1" i="0" dirty="0"/>
              <a:t>Motivating members to attend is key</a:t>
            </a:r>
            <a:r>
              <a:rPr lang="en-US" b="0" i="0" dirty="0"/>
              <a:t>, so ensure the venue in accessible to all.</a:t>
            </a:r>
            <a:endParaRPr lang="en-US" b="1" i="0" dirty="0"/>
          </a:p>
          <a:p>
            <a:pPr marL="228600" indent="0">
              <a:buFont typeface="Arial" panose="020B0604020202020204" pitchFamily="34" charset="0"/>
              <a:buNone/>
            </a:pPr>
            <a:endParaRPr lang="en-US" i="0" dirty="0"/>
          </a:p>
          <a:p>
            <a:pPr marL="228600" indent="0">
              <a:buFont typeface="Arial" panose="020B0604020202020204" pitchFamily="34" charset="0"/>
              <a:buNone/>
            </a:pPr>
            <a:r>
              <a:rPr lang="en-US" b="1" i="0" dirty="0"/>
              <a:t>EVALUATION</a:t>
            </a:r>
          </a:p>
          <a:p>
            <a:pPr marL="228600" indent="0">
              <a:buFont typeface="Arial" panose="020B0604020202020204" pitchFamily="34" charset="0"/>
              <a:buNone/>
            </a:pPr>
            <a:r>
              <a:rPr lang="en-US" i="0" dirty="0"/>
              <a:t>At the end of each event be sure to have an evaluation.</a:t>
            </a:r>
          </a:p>
          <a:p>
            <a:pPr marL="228600" indent="0">
              <a:buFont typeface="Arial" panose="020B0604020202020204" pitchFamily="34" charset="0"/>
              <a:buNone/>
            </a:pPr>
            <a:r>
              <a:rPr lang="en-US" i="0" dirty="0"/>
              <a:t>Use the responses to improve your next session!</a:t>
            </a:r>
          </a:p>
          <a:p>
            <a:pPr marL="228600" indent="0">
              <a:buFont typeface="Arial" panose="020B0604020202020204" pitchFamily="34" charset="0"/>
              <a:buNone/>
            </a:pPr>
            <a:endParaRPr lang="en-US" i="1" dirty="0"/>
          </a:p>
          <a:p>
            <a:pPr marL="22860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703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Make member</a:t>
            </a:r>
            <a:r>
              <a:rPr lang="en-US" b="1" i="0" baseline="0" dirty="0"/>
              <a:t> development a key pillar of your council.</a:t>
            </a:r>
          </a:p>
          <a:p>
            <a:r>
              <a:rPr lang="en-US" b="0" i="0" baseline="0" dirty="0"/>
              <a:t>Let’s be the leaders who shape the leaders that follow us!</a:t>
            </a:r>
          </a:p>
          <a:p>
            <a:endParaRPr lang="en-US" b="0" i="0" baseline="0" dirty="0"/>
          </a:p>
          <a:p>
            <a:r>
              <a:rPr lang="en-US" b="0" i="0" baseline="0" dirty="0"/>
              <a:t>REMEMBER:</a:t>
            </a:r>
          </a:p>
          <a:p>
            <a:endParaRPr lang="en-US" i="0" dirty="0"/>
          </a:p>
          <a:p>
            <a:pPr marL="228600" indent="0">
              <a:buFont typeface="Arial" panose="020B0604020202020204" pitchFamily="34" charset="0"/>
              <a:buNone/>
            </a:pPr>
            <a:r>
              <a:rPr lang="en-US" b="1" i="0" dirty="0"/>
              <a:t>EDUCATION</a:t>
            </a:r>
            <a:r>
              <a:rPr lang="en-US" i="0" dirty="0"/>
              <a:t> is the key to </a:t>
            </a:r>
            <a:r>
              <a:rPr lang="en-US" b="1" i="0" dirty="0"/>
              <a:t>LEARNING</a:t>
            </a:r>
            <a:r>
              <a:rPr lang="en-US" i="0" dirty="0"/>
              <a:t>.</a:t>
            </a:r>
          </a:p>
          <a:p>
            <a:pPr marL="228600" indent="0">
              <a:buFont typeface="Arial" panose="020B0604020202020204" pitchFamily="34" charset="0"/>
              <a:buNone/>
            </a:pPr>
            <a:r>
              <a:rPr lang="en-US" b="1" i="0" dirty="0"/>
              <a:t>LEARNING</a:t>
            </a:r>
            <a:r>
              <a:rPr lang="en-US" i="0" dirty="0"/>
              <a:t> is the key to </a:t>
            </a:r>
            <a:r>
              <a:rPr lang="en-US" b="1" i="0" dirty="0"/>
              <a:t>KNOWLEDG</a:t>
            </a:r>
            <a:r>
              <a:rPr lang="en-US" i="0" dirty="0"/>
              <a:t>E.</a:t>
            </a:r>
          </a:p>
          <a:p>
            <a:pPr marL="228600" indent="0">
              <a:buFont typeface="Arial" panose="020B0604020202020204" pitchFamily="34" charset="0"/>
              <a:buNone/>
            </a:pPr>
            <a:r>
              <a:rPr lang="en-US" b="1" i="0" dirty="0"/>
              <a:t>KNOWLEDGE</a:t>
            </a:r>
            <a:r>
              <a:rPr lang="en-US" i="0" dirty="0"/>
              <a:t> is the key to </a:t>
            </a:r>
            <a:r>
              <a:rPr lang="en-US" b="1" i="0" dirty="0"/>
              <a:t>UNDERSTANDIN</a:t>
            </a:r>
            <a:r>
              <a:rPr lang="en-US" i="0" dirty="0"/>
              <a:t>G.</a:t>
            </a:r>
          </a:p>
          <a:p>
            <a:pPr marL="228600" indent="0">
              <a:buFont typeface="Arial" panose="020B0604020202020204" pitchFamily="34" charset="0"/>
              <a:buNone/>
            </a:pPr>
            <a:r>
              <a:rPr lang="en-US" b="1" i="0" dirty="0"/>
              <a:t>UNDERSTANDING</a:t>
            </a:r>
            <a:r>
              <a:rPr lang="en-US" i="0" dirty="0"/>
              <a:t> leads to </a:t>
            </a:r>
            <a:r>
              <a:rPr lang="en-US" b="1" i="0" dirty="0"/>
              <a:t>SELF-DEVELOPMENT</a:t>
            </a:r>
            <a:r>
              <a:rPr lang="en-US" i="0" dirty="0"/>
              <a:t>.</a:t>
            </a:r>
          </a:p>
          <a:p>
            <a:pPr marL="228600" indent="0">
              <a:buFont typeface="Arial" panose="020B0604020202020204" pitchFamily="34" charset="0"/>
              <a:buNone/>
            </a:pPr>
            <a:r>
              <a:rPr lang="en-US" b="1" i="0" dirty="0"/>
              <a:t>SELF-DEVELOPMENT</a:t>
            </a:r>
            <a:r>
              <a:rPr lang="en-US" i="0" dirty="0"/>
              <a:t> leads to </a:t>
            </a:r>
            <a:r>
              <a:rPr lang="en-US" b="1" i="0" dirty="0"/>
              <a:t>CONFIDENCE.</a:t>
            </a:r>
          </a:p>
          <a:p>
            <a:pPr marL="228600" indent="0">
              <a:buFont typeface="Arial" panose="020B0604020202020204" pitchFamily="34" charset="0"/>
              <a:buNone/>
            </a:pPr>
            <a:r>
              <a:rPr lang="en-US" b="1" i="0" dirty="0"/>
              <a:t>CONFIDENCE</a:t>
            </a:r>
            <a:r>
              <a:rPr lang="en-US" i="0" dirty="0"/>
              <a:t> reduces </a:t>
            </a:r>
            <a:r>
              <a:rPr lang="en-US" b="1" i="0" dirty="0"/>
              <a:t>FEAR</a:t>
            </a:r>
            <a:r>
              <a:rPr lang="en-US" i="0" dirty="0"/>
              <a:t>.</a:t>
            </a:r>
          </a:p>
          <a:p>
            <a:pPr marL="228600" indent="0">
              <a:buFont typeface="Arial" panose="020B0604020202020204" pitchFamily="34" charset="0"/>
              <a:buNone/>
            </a:pPr>
            <a:r>
              <a:rPr lang="en-US" b="1" i="0" dirty="0"/>
              <a:t>LACK OF FEAR </a:t>
            </a:r>
            <a:r>
              <a:rPr lang="en-US" i="0" dirty="0"/>
              <a:t>leads to willingness to take on </a:t>
            </a:r>
            <a:r>
              <a:rPr lang="en-US" b="1" i="0" dirty="0"/>
              <a:t>LEADERSHIP</a:t>
            </a:r>
            <a:r>
              <a:rPr lang="en-US" i="0" dirty="0"/>
              <a:t> roles.</a:t>
            </a:r>
          </a:p>
          <a:p>
            <a:endParaRPr lang="en-US" i="1" dirty="0"/>
          </a:p>
          <a:p>
            <a:endParaRPr lang="en-CA"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90224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CONCLUSION</a:t>
            </a:r>
            <a:r>
              <a:rPr lang="en-US" b="0" baseline="0" dirty="0"/>
              <a:t>:</a:t>
            </a:r>
          </a:p>
          <a:p>
            <a:endParaRPr lang="en-US" baseline="0" dirty="0"/>
          </a:p>
          <a:p>
            <a:r>
              <a:rPr lang="en-US" dirty="0"/>
              <a:t>Whenever and wherever you represent the League, at all levels,</a:t>
            </a:r>
            <a:r>
              <a:rPr lang="en-US" baseline="0" dirty="0"/>
              <a:t> </a:t>
            </a:r>
            <a:r>
              <a:rPr lang="en-US" dirty="0"/>
              <a:t>in person or in reports, remember you are representing every member of the League.</a:t>
            </a:r>
            <a:r>
              <a:rPr lang="en-US" baseline="0" dirty="0"/>
              <a:t> </a:t>
            </a:r>
            <a:r>
              <a:rPr lang="en-US" dirty="0"/>
              <a:t>Present yourself accordingly.</a:t>
            </a:r>
          </a:p>
          <a:p>
            <a:endParaRPr lang="en-US" dirty="0"/>
          </a:p>
          <a:p>
            <a:r>
              <a:rPr lang="en-US" i="0" dirty="0"/>
              <a:t>Be familiar with the appropriate ways of ensuring your </a:t>
            </a:r>
            <a:r>
              <a:rPr lang="en-US" b="1" i="0" dirty="0"/>
              <a:t>public presence </a:t>
            </a:r>
            <a:r>
              <a:rPr lang="en-US" i="0" dirty="0"/>
              <a:t>is top notch:</a:t>
            </a:r>
          </a:p>
          <a:p>
            <a:pPr>
              <a:buFont typeface="Arial" panose="020B0604020202020204" pitchFamily="34" charset="0"/>
              <a:buChar char="•"/>
            </a:pPr>
            <a:r>
              <a:rPr lang="en-US" i="0" dirty="0"/>
              <a:t>Hone your public speaking skills</a:t>
            </a:r>
          </a:p>
          <a:p>
            <a:pPr>
              <a:buFont typeface="Arial" panose="020B0604020202020204" pitchFamily="34" charset="0"/>
              <a:buChar char="•"/>
            </a:pPr>
            <a:r>
              <a:rPr lang="en-US" i="0" dirty="0"/>
              <a:t>Know to whom you are presenting</a:t>
            </a:r>
          </a:p>
          <a:p>
            <a:pPr>
              <a:buFont typeface="Arial" panose="020B0604020202020204" pitchFamily="34" charset="0"/>
              <a:buChar char="•"/>
            </a:pPr>
            <a:r>
              <a:rPr lang="en-US" i="0" dirty="0"/>
              <a:t>Know when, where and what tools you will have access to</a:t>
            </a:r>
          </a:p>
          <a:p>
            <a:pPr>
              <a:buFont typeface="Arial" panose="020B0604020202020204" pitchFamily="34" charset="0"/>
              <a:buChar char="•"/>
            </a:pPr>
            <a:r>
              <a:rPr lang="en-US" i="0" dirty="0"/>
              <a:t>Know the formal requirements for presentations at CWL events</a:t>
            </a:r>
          </a:p>
          <a:p>
            <a:pPr>
              <a:buFont typeface="Arial" panose="020B0604020202020204" pitchFamily="34" charset="0"/>
              <a:buChar char="•"/>
            </a:pPr>
            <a:r>
              <a:rPr lang="en-US" i="0" dirty="0"/>
              <a:t>Know what is expected of you with respect to guests at CWL events</a:t>
            </a:r>
          </a:p>
          <a:p>
            <a:pPr>
              <a:buFont typeface="Arial" panose="020B0604020202020204" pitchFamily="34" charset="0"/>
              <a:buChar char="•"/>
            </a:pPr>
            <a:r>
              <a:rPr lang="en-US" i="0" dirty="0"/>
              <a:t>Be prepared when meeting with government officials</a:t>
            </a:r>
          </a:p>
          <a:p>
            <a:endParaRPr lang="en-US" dirty="0"/>
          </a:p>
          <a:p>
            <a:r>
              <a:rPr lang="en-US" i="0" dirty="0"/>
              <a:t>It is also important to talk about Member Development and embrace your </a:t>
            </a:r>
            <a:r>
              <a:rPr lang="en-US" b="1" i="0" dirty="0"/>
              <a:t>responsibility </a:t>
            </a:r>
            <a:r>
              <a:rPr lang="en-US" i="0" dirty="0"/>
              <a:t>as a leader to </a:t>
            </a:r>
            <a:r>
              <a:rPr lang="en-US" b="1" i="0" dirty="0"/>
              <a:t>prepare future leaders</a:t>
            </a:r>
            <a:r>
              <a:rPr lang="en-US" i="0" dirty="0"/>
              <a:t>:</a:t>
            </a:r>
          </a:p>
          <a:p>
            <a:pPr>
              <a:buFont typeface="Arial" panose="020B0604020202020204" pitchFamily="34" charset="0"/>
              <a:buChar char="•"/>
            </a:pPr>
            <a:r>
              <a:rPr lang="en-US" i="0" dirty="0"/>
              <a:t>Understand and integrate the need for member development and training in your annual planning</a:t>
            </a:r>
          </a:p>
          <a:p>
            <a:pPr>
              <a:buFont typeface="Arial" panose="020B0604020202020204" pitchFamily="34" charset="0"/>
              <a:buChar char="•"/>
            </a:pPr>
            <a:r>
              <a:rPr lang="en-US" i="0" dirty="0"/>
              <a:t>Know what members should know about</a:t>
            </a:r>
          </a:p>
          <a:p>
            <a:pPr>
              <a:buFont typeface="Arial" panose="020B0604020202020204" pitchFamily="34" charset="0"/>
              <a:buChar char="•"/>
            </a:pPr>
            <a:r>
              <a:rPr lang="en-US" i="0" dirty="0"/>
              <a:t>Know what resources are available</a:t>
            </a:r>
          </a:p>
          <a:p>
            <a:pPr>
              <a:buFont typeface="Arial" panose="020B0604020202020204" pitchFamily="34" charset="0"/>
              <a:buChar char="•"/>
            </a:pPr>
            <a:r>
              <a:rPr lang="en-US" i="0" dirty="0"/>
              <a:t>Know when and how you will pass on knowledge and tools</a:t>
            </a:r>
          </a:p>
          <a:p>
            <a:pPr>
              <a:buFont typeface="Arial" panose="020B0604020202020204" pitchFamily="34" charset="0"/>
              <a:buChar char="•"/>
            </a:pPr>
            <a:r>
              <a:rPr lang="en-US" i="0" dirty="0"/>
              <a:t>Know who the best person is to deliver knowledge needed</a:t>
            </a:r>
          </a:p>
          <a:p>
            <a:endParaRPr lang="en-US" i="0" dirty="0"/>
          </a:p>
          <a:p>
            <a:r>
              <a:rPr lang="en-US" b="1" i="0" dirty="0"/>
              <a:t>Remember as leaders you must pave the way and mentor future leaders to ensure the League continues to grow,</a:t>
            </a:r>
            <a:r>
              <a:rPr lang="en-US" b="1" i="0" baseline="0" dirty="0"/>
              <a:t> </a:t>
            </a:r>
            <a:r>
              <a:rPr lang="en-US" b="1" i="0" dirty="0"/>
              <a:t>thrive and remain vital.</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09193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3758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529073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Before I leave you, I would like to remind you once again of the other modules available to you and your members to further develop your knowledge of the League and your leadership skills.</a:t>
            </a:r>
          </a:p>
          <a:p>
            <a:endParaRPr lang="en-US" b="0" dirty="0"/>
          </a:p>
          <a:p>
            <a:r>
              <a:rPr lang="en-US" b="0" dirty="0"/>
              <a:t>They include:</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a:p>
            <a:r>
              <a:rPr lang="en-CA" sz="1200" b="0" i="0" u="none" strike="noStrike" cap="none" dirty="0">
                <a:solidFill>
                  <a:schemeClr val="dk1"/>
                </a:solidFill>
                <a:effectLst/>
                <a:latin typeface="Calibri"/>
                <a:ea typeface="Calibri"/>
                <a:cs typeface="Calibri"/>
                <a:sym typeface="Calibri"/>
              </a:rPr>
              <a:t>Thank you.</a:t>
            </a: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22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latin typeface="Calibri" panose="020F0502020204030204" pitchFamily="34" charset="0"/>
                <a:cs typeface="Calibri" panose="020F0502020204030204" pitchFamily="34" charset="0"/>
              </a:rPr>
              <a:t>In this module the Executive Orientation Program called Public Presence and Member development, we will talk about the many ways you as</a:t>
            </a:r>
            <a:r>
              <a:rPr lang="en-CA" baseline="0" dirty="0">
                <a:latin typeface="Calibri" panose="020F0502020204030204" pitchFamily="34" charset="0"/>
                <a:cs typeface="Calibri" panose="020F0502020204030204" pitchFamily="34" charset="0"/>
              </a:rPr>
              <a:t> leaders </a:t>
            </a:r>
            <a:r>
              <a:rPr lang="en-CA" dirty="0">
                <a:latin typeface="Calibri" panose="020F0502020204030204" pitchFamily="34" charset="0"/>
                <a:cs typeface="Calibri" panose="020F0502020204030204" pitchFamily="34" charset="0"/>
              </a:rPr>
              <a:t>represent the League, how</a:t>
            </a:r>
            <a:r>
              <a:rPr lang="en-CA" baseline="0" dirty="0">
                <a:latin typeface="Calibri" panose="020F0502020204030204" pitchFamily="34" charset="0"/>
                <a:cs typeface="Calibri" panose="020F0502020204030204" pitchFamily="34" charset="0"/>
              </a:rPr>
              <a:t> to do so and how to prepare others to take on leadership positions.</a:t>
            </a:r>
            <a:endParaRPr lang="en-CA" dirty="0">
              <a:latin typeface="Calibri" panose="020F0502020204030204" pitchFamily="34" charset="0"/>
              <a:cs typeface="Calibri" panose="020F0502020204030204" pitchFamily="34" charset="0"/>
            </a:endParaRPr>
          </a:p>
          <a:p>
            <a:pPr marL="279161" indent="-279161">
              <a:buFont typeface="Arial" panose="020B0604020202020204" pitchFamily="34" charset="0"/>
              <a:buChar char="•"/>
            </a:pPr>
            <a:endParaRPr lang="en-CA" dirty="0">
              <a:latin typeface="Calibri" panose="020F0502020204030204" pitchFamily="34" charset="0"/>
              <a:cs typeface="Calibri" panose="020F0502020204030204" pitchFamily="34" charset="0"/>
            </a:endParaRPr>
          </a:p>
          <a:p>
            <a:pPr marL="0" indent="0" defTabSz="893316">
              <a:buClrTx/>
              <a:buSzTx/>
              <a:defRPr/>
            </a:pPr>
            <a:r>
              <a:rPr lang="en-CA" dirty="0">
                <a:latin typeface="Calibri" panose="020F0502020204030204" pitchFamily="34" charset="0"/>
                <a:ea typeface="Calibri" panose="020F0502020204030204" pitchFamily="34" charset="0"/>
                <a:cs typeface="Calibri" panose="020F0502020204030204" pitchFamily="34" charset="0"/>
              </a:rPr>
              <a:t>As a member of a CWL executive, you may be called on to </a:t>
            </a:r>
            <a:r>
              <a:rPr lang="en-CA" b="1" dirty="0">
                <a:latin typeface="Calibri" panose="020F0502020204030204" pitchFamily="34" charset="0"/>
                <a:ea typeface="Calibri" panose="020F0502020204030204" pitchFamily="34" charset="0"/>
                <a:cs typeface="Calibri" panose="020F0502020204030204" pitchFamily="34" charset="0"/>
              </a:rPr>
              <a:t>chair a meeting, give a report, introduce or thank a guest speaker </a:t>
            </a:r>
            <a:r>
              <a:rPr lang="en-CA" dirty="0">
                <a:latin typeface="Calibri" panose="020F0502020204030204" pitchFamily="34" charset="0"/>
                <a:ea typeface="Calibri" panose="020F0502020204030204" pitchFamily="34" charset="0"/>
                <a:cs typeface="Calibri" panose="020F0502020204030204" pitchFamily="34" charset="0"/>
              </a:rPr>
              <a:t>and other forms of public speaking.  </a:t>
            </a:r>
          </a:p>
          <a:p>
            <a:pPr marL="0" indent="0" defTabSz="893316">
              <a:buClrTx/>
              <a:buSzTx/>
              <a:defRPr/>
            </a:pPr>
            <a:endParaRPr lang="en-CA" dirty="0">
              <a:latin typeface="Calibri" panose="020F0502020204030204" pitchFamily="34" charset="0"/>
              <a:ea typeface="Calibri" panose="020F0502020204030204" pitchFamily="34" charset="0"/>
              <a:cs typeface="Calibri" panose="020F0502020204030204" pitchFamily="34" charset="0"/>
            </a:endParaRPr>
          </a:p>
          <a:p>
            <a:pPr marL="0" indent="0" defTabSz="893316">
              <a:buClrTx/>
              <a:buSzTx/>
              <a:defRPr/>
            </a:pPr>
            <a:r>
              <a:rPr lang="en-CA" dirty="0">
                <a:latin typeface="Calibri" panose="020F0502020204030204" pitchFamily="34" charset="0"/>
                <a:ea typeface="Calibri" panose="020F0502020204030204" pitchFamily="34" charset="0"/>
                <a:cs typeface="Calibri" panose="020F0502020204030204" pitchFamily="34" charset="0"/>
              </a:rPr>
              <a:t>Sometimes you may know ahead of time and can prepare what you will say, but other times, you may be called on to speak spontaneously.  </a:t>
            </a:r>
          </a:p>
          <a:p>
            <a:pPr marL="0" indent="0" defTabSz="893316">
              <a:buClrTx/>
              <a:buSzTx/>
              <a:defRPr/>
            </a:pPr>
            <a:endParaRPr lang="en-CA" dirty="0">
              <a:latin typeface="Calibri" panose="020F0502020204030204" pitchFamily="34" charset="0"/>
              <a:ea typeface="Calibri" panose="020F0502020204030204" pitchFamily="34" charset="0"/>
              <a:cs typeface="Calibri" panose="020F0502020204030204" pitchFamily="34" charset="0"/>
            </a:endParaRPr>
          </a:p>
          <a:p>
            <a:pPr marL="0" indent="0" defTabSz="893316">
              <a:buClrTx/>
              <a:buSzTx/>
              <a:defRPr/>
            </a:pPr>
            <a:r>
              <a:rPr lang="en-CA" dirty="0">
                <a:latin typeface="Calibri" panose="020F0502020204030204" pitchFamily="34" charset="0"/>
                <a:ea typeface="Calibri" panose="020F0502020204030204" pitchFamily="34" charset="0"/>
                <a:cs typeface="Calibri" panose="020F0502020204030204" pitchFamily="34" charset="0"/>
              </a:rPr>
              <a:t>Either way, it is important to </a:t>
            </a:r>
            <a:r>
              <a:rPr lang="en-CA" b="1" dirty="0">
                <a:latin typeface="Calibri" panose="020F0502020204030204" pitchFamily="34" charset="0"/>
                <a:ea typeface="Calibri" panose="020F0502020204030204" pitchFamily="34" charset="0"/>
                <a:cs typeface="Calibri" panose="020F0502020204030204" pitchFamily="34" charset="0"/>
              </a:rPr>
              <a:t>be effective and confident</a:t>
            </a:r>
            <a:r>
              <a:rPr lang="en-CA" dirty="0">
                <a:latin typeface="Calibri" panose="020F0502020204030204" pitchFamily="34" charset="0"/>
                <a:ea typeface="Calibri" panose="020F0502020204030204" pitchFamily="34" charset="0"/>
                <a:cs typeface="Calibri" panose="020F0502020204030204" pitchFamily="34" charset="0"/>
              </a:rPr>
              <a:t>.</a:t>
            </a:r>
          </a:p>
          <a:p>
            <a:pPr marL="0" indent="0"/>
            <a:endParaRPr lang="en-US" dirty="0">
              <a:latin typeface="Calibri" panose="020F0502020204030204" pitchFamily="34" charset="0"/>
              <a:cs typeface="Calibri" panose="020F0502020204030204" pitchFamily="34" charset="0"/>
            </a:endParaRPr>
          </a:p>
          <a:p>
            <a:pPr marL="0" indent="0"/>
            <a:r>
              <a:rPr lang="en-US" dirty="0">
                <a:latin typeface="Calibri" panose="020F0502020204030204" pitchFamily="34" charset="0"/>
                <a:cs typeface="Calibri" panose="020F0502020204030204" pitchFamily="34" charset="0"/>
              </a:rPr>
              <a:t>As the leaders of today you have the responsibility to prepare the leadership</a:t>
            </a:r>
            <a:r>
              <a:rPr lang="en-US" baseline="0" dirty="0">
                <a:latin typeface="Calibri" panose="020F0502020204030204" pitchFamily="34" charset="0"/>
                <a:cs typeface="Calibri" panose="020F0502020204030204" pitchFamily="34" charset="0"/>
              </a:rPr>
              <a:t> of tomorrow.</a:t>
            </a:r>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0"/>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3</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36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During this time together, we will</a:t>
            </a:r>
            <a:r>
              <a:rPr lang="en-CA" baseline="0" dirty="0"/>
              <a:t> discuss your role as a spokesperson for the League:</a:t>
            </a:r>
            <a:endParaRPr lang="en-CA" dirty="0"/>
          </a:p>
          <a:p>
            <a:pPr marL="167497" indent="-167497">
              <a:buFont typeface="Arial" panose="020B0604020202020204" pitchFamily="34" charset="0"/>
              <a:buChar char="•"/>
            </a:pPr>
            <a:r>
              <a:rPr lang="en-CA" dirty="0"/>
              <a:t>look at how to </a:t>
            </a:r>
            <a:r>
              <a:rPr lang="en-CA" b="1" dirty="0"/>
              <a:t>present yourself </a:t>
            </a:r>
            <a:r>
              <a:rPr lang="en-CA" dirty="0"/>
              <a:t>as a </a:t>
            </a:r>
            <a:r>
              <a:rPr lang="en-CA" b="1" dirty="0"/>
              <a:t>public speaker </a:t>
            </a:r>
            <a:r>
              <a:rPr lang="en-CA" b="0" dirty="0"/>
              <a:t>when</a:t>
            </a:r>
            <a:r>
              <a:rPr lang="en-CA" b="1" dirty="0"/>
              <a:t> </a:t>
            </a:r>
            <a:r>
              <a:rPr lang="en-CA" dirty="0"/>
              <a:t>representing the CWL</a:t>
            </a:r>
          </a:p>
          <a:p>
            <a:pPr marL="167497" indent="-167497">
              <a:buFont typeface="Arial" panose="020B0604020202020204" pitchFamily="34" charset="0"/>
              <a:buChar char="•"/>
            </a:pPr>
            <a:r>
              <a:rPr lang="en-CA" dirty="0"/>
              <a:t>review the </a:t>
            </a:r>
            <a:r>
              <a:rPr lang="en-CA" b="1" dirty="0"/>
              <a:t>basics of public speaking</a:t>
            </a:r>
          </a:p>
          <a:p>
            <a:pPr marL="167497" indent="-167497">
              <a:buFont typeface="Arial" panose="020B0604020202020204" pitchFamily="34" charset="0"/>
              <a:buChar char="•"/>
            </a:pPr>
            <a:r>
              <a:rPr lang="en-CA" dirty="0"/>
              <a:t>touch on different expectations when </a:t>
            </a:r>
            <a:r>
              <a:rPr lang="en-CA" b="1" dirty="0"/>
              <a:t>hosting guests</a:t>
            </a:r>
          </a:p>
          <a:p>
            <a:pPr marL="167497" indent="-167497">
              <a:buFont typeface="Arial" panose="020B0604020202020204" pitchFamily="34" charset="0"/>
              <a:buChar char="•"/>
            </a:pPr>
            <a:r>
              <a:rPr lang="en-CA" dirty="0"/>
              <a:t>your responsibilities</a:t>
            </a:r>
            <a:r>
              <a:rPr lang="en-CA" baseline="0" dirty="0"/>
              <a:t> </a:t>
            </a:r>
            <a:r>
              <a:rPr lang="en-CA" dirty="0"/>
              <a:t>when </a:t>
            </a:r>
            <a:r>
              <a:rPr lang="en-CA" b="1" dirty="0"/>
              <a:t>meeting with government </a:t>
            </a:r>
            <a:r>
              <a:rPr lang="en-CA" dirty="0"/>
              <a:t>and</a:t>
            </a:r>
          </a:p>
          <a:p>
            <a:pPr marL="167497" indent="-167497">
              <a:buFont typeface="Arial" panose="020B0604020202020204" pitchFamily="34" charset="0"/>
              <a:buChar char="•"/>
            </a:pPr>
            <a:r>
              <a:rPr lang="en-CA" b="0" dirty="0"/>
              <a:t>The importance</a:t>
            </a:r>
            <a:r>
              <a:rPr lang="en-CA" b="0" baseline="0" dirty="0"/>
              <a:t> of member development</a:t>
            </a:r>
            <a:endParaRPr lang="en-CA" dirty="0"/>
          </a:p>
          <a:p>
            <a:pPr marL="0" indent="0"/>
            <a:endParaRPr lang="en-CA"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Presentation:</a:t>
            </a:r>
          </a:p>
          <a:p>
            <a:r>
              <a:rPr lang="en-US" b="0" dirty="0"/>
              <a:t>Whenever</a:t>
            </a:r>
            <a:r>
              <a:rPr lang="en-US" dirty="0"/>
              <a:t> appearing in public in an </a:t>
            </a:r>
            <a:r>
              <a:rPr lang="en-US" b="1" dirty="0"/>
              <a:t>official capacity </a:t>
            </a:r>
            <a:r>
              <a:rPr lang="en-US" dirty="0"/>
              <a:t>as a member, remember you are </a:t>
            </a:r>
            <a:r>
              <a:rPr lang="en-US" b="1" dirty="0"/>
              <a:t>representing</a:t>
            </a:r>
            <a:r>
              <a:rPr lang="en-US" b="1" baseline="0" dirty="0"/>
              <a:t> all levels and every member</a:t>
            </a:r>
            <a:r>
              <a:rPr lang="en-US" dirty="0"/>
              <a:t> of The Catholic Women’s League of Canada</a:t>
            </a:r>
            <a:r>
              <a:rPr lang="en-US" b="0" dirty="0"/>
              <a:t>.</a:t>
            </a:r>
          </a:p>
          <a:p>
            <a:endParaRPr lang="en-CA" dirty="0"/>
          </a:p>
          <a:p>
            <a:r>
              <a:rPr lang="en-CA" b="1" u="none" dirty="0"/>
              <a:t>Your</a:t>
            </a:r>
            <a:r>
              <a:rPr lang="en-CA" b="1" u="none" baseline="0" dirty="0"/>
              <a:t> appearance is important</a:t>
            </a:r>
            <a:r>
              <a:rPr lang="en-CA" dirty="0"/>
              <a:t>:</a:t>
            </a:r>
          </a:p>
          <a:p>
            <a:pPr marL="614154" lvl="1" indent="-167497">
              <a:buFont typeface="Arial" panose="020B0604020202020204" pitchFamily="34" charset="0"/>
              <a:buChar char="•"/>
            </a:pPr>
            <a:r>
              <a:rPr lang="en-CA" dirty="0"/>
              <a:t>Ensure you are </a:t>
            </a:r>
            <a:r>
              <a:rPr lang="en-CA" b="1" dirty="0"/>
              <a:t>well groomed </a:t>
            </a:r>
            <a:r>
              <a:rPr lang="en-CA" dirty="0"/>
              <a:t>and avoid strong</a:t>
            </a:r>
            <a:r>
              <a:rPr lang="en-CA" baseline="0" dirty="0"/>
              <a:t> scented soaps and perfumes.</a:t>
            </a:r>
            <a:endParaRPr lang="en-CA" dirty="0"/>
          </a:p>
          <a:p>
            <a:pPr marL="614154" lvl="1" indent="-167497">
              <a:buFont typeface="Arial" panose="020B0604020202020204" pitchFamily="34" charset="0"/>
              <a:buChar char="•"/>
            </a:pPr>
            <a:r>
              <a:rPr lang="en-CA" dirty="0"/>
              <a:t>Be </a:t>
            </a:r>
            <a:r>
              <a:rPr lang="en-CA" b="1" dirty="0"/>
              <a:t>appropriately dressed.</a:t>
            </a:r>
          </a:p>
          <a:p>
            <a:pPr marL="1060813" lvl="2" indent="-167497">
              <a:buFont typeface="Arial" panose="020B0604020202020204" pitchFamily="34" charset="0"/>
              <a:buChar char="•"/>
            </a:pPr>
            <a:r>
              <a:rPr lang="en-CA" dirty="0"/>
              <a:t>Avoid clothing with busy patterns or sparkly clothing. </a:t>
            </a:r>
          </a:p>
          <a:p>
            <a:pPr marL="1060813" lvl="2" indent="-167497">
              <a:buFont typeface="Arial" panose="020B0604020202020204" pitchFamily="34" charset="0"/>
              <a:buChar char="•"/>
            </a:pPr>
            <a:r>
              <a:rPr lang="en-CA" dirty="0"/>
              <a:t>Avoid bangles which “clang,” and overly sparkly accessories.</a:t>
            </a:r>
          </a:p>
          <a:p>
            <a:pPr marL="1060813" lvl="2" indent="-167497">
              <a:buFont typeface="Arial" panose="020B0604020202020204" pitchFamily="34" charset="0"/>
              <a:buChar char="•"/>
            </a:pPr>
            <a:r>
              <a:rPr lang="en-CA" dirty="0"/>
              <a:t>At general parish council meetings, casual wear is probably fine unless expecting a special visitor.</a:t>
            </a:r>
          </a:p>
          <a:p>
            <a:pPr marL="1060813" lvl="2" indent="-167497">
              <a:buFont typeface="Arial" panose="020B0604020202020204" pitchFamily="34" charset="0"/>
              <a:buChar char="•"/>
            </a:pPr>
            <a:r>
              <a:rPr lang="en-CA" dirty="0"/>
              <a:t>At conventions, semi-casual wear is more appropriate.</a:t>
            </a:r>
          </a:p>
          <a:p>
            <a:pPr marL="1060813" lvl="2" indent="-167497">
              <a:buFont typeface="Arial" panose="020B0604020202020204" pitchFamily="34" charset="0"/>
              <a:buChar char="•"/>
            </a:pPr>
            <a:r>
              <a:rPr lang="en-CA" dirty="0"/>
              <a:t>If you will have a public moment because you are presenting a report, introducing/thanking a guest speaker, or hosting a workshop for example, more formal attire may be appropriate.</a:t>
            </a:r>
          </a:p>
          <a:p>
            <a:pPr marL="1060813" lvl="2" indent="-167497">
              <a:buFont typeface="Arial" panose="020B0604020202020204" pitchFamily="34" charset="0"/>
              <a:buChar char="•"/>
            </a:pPr>
            <a:r>
              <a:rPr lang="en-CA" dirty="0"/>
              <a:t>When you meet with government officials or other public figures, business attire should be worn.</a:t>
            </a:r>
          </a:p>
          <a:p>
            <a:pPr marL="1060813" lvl="2" indent="-167497">
              <a:buFont typeface="Arial" panose="020B0604020202020204" pitchFamily="34" charset="0"/>
              <a:buChar char="•"/>
            </a:pPr>
            <a:r>
              <a:rPr lang="en-CA" dirty="0"/>
              <a:t>At CWL banquets and parties, dress with joy and be ready to party!</a:t>
            </a:r>
          </a:p>
          <a:p>
            <a:pPr marL="614154" lvl="1" indent="-167497">
              <a:buFont typeface="Arial" panose="020B0604020202020204" pitchFamily="34" charset="0"/>
              <a:buChar char="•"/>
            </a:pPr>
            <a:r>
              <a:rPr lang="en-CA" dirty="0"/>
              <a:t>Wear your appropriate </a:t>
            </a:r>
            <a:r>
              <a:rPr lang="en-CA" b="1" dirty="0"/>
              <a:t>CWL pin</a:t>
            </a:r>
            <a:r>
              <a:rPr lang="en-CA" b="0" dirty="0"/>
              <a:t>, be it your</a:t>
            </a:r>
            <a:r>
              <a:rPr lang="en-CA" b="1" dirty="0"/>
              <a:t> </a:t>
            </a:r>
            <a:r>
              <a:rPr lang="en-CA" dirty="0"/>
              <a:t>honorary life member, life member, or member pin, to </a:t>
            </a:r>
            <a:r>
              <a:rPr lang="en-CA" b="1" dirty="0"/>
              <a:t>all CWL </a:t>
            </a:r>
            <a:r>
              <a:rPr lang="en-CA" dirty="0"/>
              <a:t>events and every time you represent the League in public.</a:t>
            </a:r>
          </a:p>
          <a:p>
            <a:pPr marL="614154" lvl="1" indent="-167497">
              <a:buFont typeface="Arial" panose="020B0604020202020204" pitchFamily="34" charset="0"/>
              <a:buChar char="•"/>
            </a:pPr>
            <a:r>
              <a:rPr lang="en-CA" dirty="0"/>
              <a:t>Wear your </a:t>
            </a:r>
            <a:r>
              <a:rPr lang="en-CA" b="1" dirty="0"/>
              <a:t>scarf</a:t>
            </a:r>
            <a:r>
              <a:rPr lang="en-CA" dirty="0"/>
              <a:t> when appropriate. </a:t>
            </a:r>
          </a:p>
          <a:p>
            <a:pPr marL="614154" lvl="1" indent="-167497">
              <a:buFont typeface="Arial" panose="020B0604020202020204" pitchFamily="34" charset="0"/>
              <a:buChar char="•"/>
            </a:pPr>
            <a:r>
              <a:rPr lang="en-CA" dirty="0"/>
              <a:t>If you are chairing a meeting or giving a presentation, why not bring your </a:t>
            </a:r>
            <a:r>
              <a:rPr lang="en-CA" b="1" dirty="0"/>
              <a:t>CWL mug</a:t>
            </a:r>
            <a:r>
              <a:rPr lang="en-CA" b="0" dirty="0"/>
              <a:t>?</a:t>
            </a:r>
          </a:p>
          <a:p>
            <a:pPr marL="614154" lvl="1" indent="-167497">
              <a:buFont typeface="Arial" panose="020B0604020202020204" pitchFamily="34" charset="0"/>
              <a:buChar char="•"/>
            </a:pPr>
            <a:r>
              <a:rPr lang="en-CA" dirty="0"/>
              <a:t>Show you are a member and honour the League by presenting yourself well.</a:t>
            </a:r>
          </a:p>
          <a:p>
            <a:pPr marL="614154" lvl="1" indent="-167497">
              <a:buFont typeface="Arial" panose="020B0604020202020204" pitchFamily="34" charset="0"/>
              <a:buChar char="•"/>
            </a:pPr>
            <a:r>
              <a:rPr lang="en-CA" dirty="0"/>
              <a:t>At meetings and conventions, don’t forget to display your council’s banner and, of course, have a place for the picture of the League’s patroness, Our Lady of Good Counsel.</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9130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Setting</a:t>
            </a:r>
            <a:r>
              <a:rPr lang="en-US" b="0" dirty="0"/>
              <a:t>:</a:t>
            </a:r>
            <a:r>
              <a:rPr lang="en-US" b="1" dirty="0"/>
              <a:t> </a:t>
            </a:r>
          </a:p>
          <a:p>
            <a:r>
              <a:rPr lang="en-CA" dirty="0"/>
              <a:t>It is </a:t>
            </a:r>
            <a:r>
              <a:rPr lang="en-CA" b="1" dirty="0"/>
              <a:t>very </a:t>
            </a:r>
            <a:r>
              <a:rPr lang="en-CA" dirty="0"/>
              <a:t>important to know where you will be giving your presentation</a:t>
            </a:r>
            <a:r>
              <a:rPr lang="en-CA" baseline="0" dirty="0"/>
              <a:t> or </a:t>
            </a:r>
            <a:r>
              <a:rPr lang="en-CA" dirty="0"/>
              <a:t>speaking in public.</a:t>
            </a:r>
          </a:p>
          <a:p>
            <a:endParaRPr lang="en-CA" dirty="0"/>
          </a:p>
          <a:p>
            <a:r>
              <a:rPr lang="en-CA" b="1" dirty="0"/>
              <a:t>The Room:</a:t>
            </a:r>
            <a:r>
              <a:rPr lang="en-CA" b="0" baseline="0" dirty="0"/>
              <a:t> </a:t>
            </a:r>
            <a:r>
              <a:rPr lang="en-CA" b="1" dirty="0"/>
              <a:t>Ask questions before you plan your presentation:</a:t>
            </a:r>
            <a:endParaRPr lang="en-CA" dirty="0"/>
          </a:p>
          <a:p>
            <a:pPr marL="614154" lvl="1" indent="-167497">
              <a:buFont typeface="Arial" panose="020B0604020202020204" pitchFamily="34" charset="0"/>
              <a:buChar char="•"/>
            </a:pPr>
            <a:r>
              <a:rPr lang="en-CA" dirty="0"/>
              <a:t>Is the room big or small; formal like a convention room or small like a church basement?</a:t>
            </a:r>
          </a:p>
          <a:p>
            <a:pPr marL="614154" lvl="1" indent="-167497">
              <a:buFont typeface="Arial" panose="020B0604020202020204" pitchFamily="34" charset="0"/>
              <a:buChar char="•"/>
            </a:pPr>
            <a:r>
              <a:rPr lang="en-CA" dirty="0"/>
              <a:t>Will there be a podium to put your materials on?</a:t>
            </a:r>
          </a:p>
          <a:p>
            <a:pPr marL="614154" lvl="1" indent="-167497">
              <a:buFont typeface="Arial" panose="020B0604020202020204" pitchFamily="34" charset="0"/>
              <a:buChar char="•"/>
            </a:pPr>
            <a:r>
              <a:rPr lang="en-CA" dirty="0"/>
              <a:t>Are there screens to project your PowerPoint on?</a:t>
            </a:r>
          </a:p>
          <a:p>
            <a:pPr marL="614154" lvl="1" indent="-167497">
              <a:buFont typeface="Arial" panose="020B0604020202020204" pitchFamily="34" charset="0"/>
              <a:buChar char="•"/>
            </a:pPr>
            <a:r>
              <a:rPr lang="en-CA" dirty="0"/>
              <a:t>Do you need to bring your own computer, USB key, surge protector power bar, extension cord, projector?</a:t>
            </a:r>
          </a:p>
          <a:p>
            <a:pPr marL="614154" lvl="1" indent="-167497">
              <a:buFont typeface="Arial" panose="020B0604020202020204" pitchFamily="34" charset="0"/>
              <a:buChar char="•"/>
            </a:pPr>
            <a:r>
              <a:rPr lang="en-CA" dirty="0"/>
              <a:t>Will a microphone be provided, or will there be none?</a:t>
            </a:r>
          </a:p>
          <a:p>
            <a:pPr marL="614154" lvl="1" indent="-167497">
              <a:buFont typeface="Arial" panose="020B0604020202020204" pitchFamily="34" charset="0"/>
              <a:buChar char="•"/>
            </a:pPr>
            <a:r>
              <a:rPr lang="en-CA" dirty="0"/>
              <a:t>How will the room be set up,</a:t>
            </a:r>
            <a:r>
              <a:rPr lang="en-CA" baseline="0" dirty="0"/>
              <a:t> i.e.,</a:t>
            </a:r>
            <a:r>
              <a:rPr lang="en-CA" dirty="0"/>
              <a:t> just chairs, tables, round or rectangular tables, one or two screens…?</a:t>
            </a:r>
          </a:p>
          <a:p>
            <a:pPr marL="614154" lvl="1" indent="-167497">
              <a:buFont typeface="Arial" panose="020B0604020202020204" pitchFamily="34" charset="0"/>
              <a:buChar char="•"/>
            </a:pPr>
            <a:r>
              <a:rPr lang="en-CA" dirty="0"/>
              <a:t>Can you think of other questions that can be asked?</a:t>
            </a:r>
          </a:p>
          <a:p>
            <a:pPr marL="0" indent="0"/>
            <a:endParaRPr lang="en-CA" dirty="0"/>
          </a:p>
          <a:p>
            <a:pPr marL="0" indent="0"/>
            <a:r>
              <a:rPr lang="en-CA" b="0" dirty="0"/>
              <a:t>Feel</a:t>
            </a:r>
            <a:r>
              <a:rPr lang="en-CA" b="0" baseline="0" dirty="0"/>
              <a:t> free to</a:t>
            </a:r>
            <a:r>
              <a:rPr lang="en-CA" b="1" baseline="0" dirty="0"/>
              <a:t> make r</a:t>
            </a:r>
            <a:r>
              <a:rPr lang="en-CA" b="1" dirty="0"/>
              <a:t>equests</a:t>
            </a:r>
            <a:r>
              <a:rPr lang="en-CA" dirty="0"/>
              <a:t>: You can ask that the room be prepared to meet your needs.</a:t>
            </a:r>
            <a:r>
              <a:rPr lang="en-CA" baseline="0" dirty="0"/>
              <a:t> Ask your host:</a:t>
            </a:r>
            <a:endParaRPr lang="en-CA" dirty="0"/>
          </a:p>
          <a:p>
            <a:pPr marL="614154" lvl="1" indent="-167497">
              <a:buFont typeface="Arial" panose="020B0604020202020204" pitchFamily="34" charset="0"/>
              <a:buChar char="•"/>
            </a:pPr>
            <a:r>
              <a:rPr lang="en-CA" dirty="0"/>
              <a:t>Can a projection screen, microphone, podium, extension cord and so on be provided?</a:t>
            </a:r>
          </a:p>
          <a:p>
            <a:pPr marL="614154" lvl="1" indent="-167497">
              <a:buFont typeface="Arial" panose="020B0604020202020204" pitchFamily="34" charset="0"/>
              <a:buChar char="•"/>
            </a:pPr>
            <a:r>
              <a:rPr lang="en-CA" dirty="0"/>
              <a:t>What time the room will be open for you to set up.</a:t>
            </a:r>
          </a:p>
          <a:p>
            <a:pPr marL="614154" lvl="1" indent="-167497">
              <a:buFont typeface="Arial" panose="020B0604020202020204" pitchFamily="34" charset="0"/>
              <a:buChar char="•"/>
            </a:pPr>
            <a:r>
              <a:rPr lang="en-CA" dirty="0"/>
              <a:t>How many participants will there be, and will you need to bring any handouts or will the organizers print and distribute materials on your behalf?</a:t>
            </a:r>
          </a:p>
          <a:p>
            <a:pPr marL="614154" lvl="1" indent="-167497">
              <a:buFont typeface="Arial" panose="020B0604020202020204" pitchFamily="34" charset="0"/>
              <a:buChar char="•"/>
            </a:pPr>
            <a:r>
              <a:rPr lang="en-CA" dirty="0"/>
              <a:t>If you are animating a workshop and props are required, will you need to bring them or will they be provided? </a:t>
            </a:r>
          </a:p>
          <a:p>
            <a:pPr marL="614154" lvl="1" indent="-167497">
              <a:buFont typeface="Arial" panose="020B0604020202020204" pitchFamily="34" charset="0"/>
              <a:buChar char="•"/>
            </a:pPr>
            <a:r>
              <a:rPr lang="en-CA" dirty="0"/>
              <a:t>Ask your host to please ensure you have a glass of water.</a:t>
            </a:r>
          </a:p>
          <a:p>
            <a:pPr marL="446657" lvl="1" indent="0">
              <a:buFont typeface="Arial" panose="020B0604020202020204" pitchFamily="34" charset="0"/>
              <a:buNone/>
            </a:pPr>
            <a:endParaRPr lang="en-CA" dirty="0"/>
          </a:p>
          <a:p>
            <a:pPr marL="446657" lvl="1" indent="0">
              <a:buFont typeface="Arial" panose="020B0604020202020204" pitchFamily="34" charset="0"/>
              <a:buNone/>
            </a:pPr>
            <a:r>
              <a:rPr lang="en-CA" dirty="0"/>
              <a:t>Can you think of other things you should request?</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72254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Tools:</a:t>
            </a:r>
            <a:r>
              <a:rPr lang="en-CA" b="1" dirty="0"/>
              <a:t> </a:t>
            </a:r>
            <a:r>
              <a:rPr lang="en-CA" dirty="0"/>
              <a:t>It is vital to know what tools you will be working with. This requires an in-depth conversation with the organizer/host of the event at which you will be presenting/public speaking.</a:t>
            </a:r>
          </a:p>
          <a:p>
            <a:endParaRPr lang="en-CA" dirty="0"/>
          </a:p>
          <a:p>
            <a:r>
              <a:rPr lang="en-CA" b="1" dirty="0"/>
              <a:t>Where will you be standing</a:t>
            </a:r>
            <a:r>
              <a:rPr lang="en-CA" dirty="0"/>
              <a:t>: At a podium or front of the room or corner of the room or from your table?</a:t>
            </a:r>
          </a:p>
          <a:p>
            <a:endParaRPr lang="en-CA" b="1" dirty="0"/>
          </a:p>
          <a:p>
            <a:r>
              <a:rPr lang="en-CA" b="1" dirty="0"/>
              <a:t>What type of microphone will you be using</a:t>
            </a:r>
            <a:r>
              <a:rPr lang="en-CA" dirty="0"/>
              <a:t>: Stand-up, hand-held, hands-free? (Note that if it is hands free, find out if you will be clipping on a mini microphone or wearing a headset. This may influence the clothing or hair accessories you choose to wear!)</a:t>
            </a:r>
          </a:p>
          <a:p>
            <a:endParaRPr lang="en-CA" b="1" dirty="0"/>
          </a:p>
          <a:p>
            <a:r>
              <a:rPr lang="en-CA" b="1" dirty="0"/>
              <a:t>What type of technology will you be using</a:t>
            </a:r>
            <a:r>
              <a:rPr lang="en-CA" dirty="0"/>
              <a:t>: Your own portable or theirs? (If theirs, you will need to bring a USB ). Do they have a projector, or do you need to bring your own? (Remember, if you are bringing your own equipment, you need to be sure you have all the accessories – surge-protector cord, extension cord, proper wires and so on).</a:t>
            </a:r>
          </a:p>
          <a:p>
            <a:endParaRPr lang="en-CA" b="1" dirty="0"/>
          </a:p>
          <a:p>
            <a:r>
              <a:rPr lang="en-CA" b="1" dirty="0"/>
              <a:t>What type of projector will you be using</a:t>
            </a:r>
            <a:r>
              <a:rPr lang="en-CA" dirty="0"/>
              <a:t>: Regular screen or television projector? Today, many meeting rooms have projector televisions, meaning you put in your USB and use a mouse to navigate your presentation.</a:t>
            </a:r>
          </a:p>
          <a:p>
            <a:endParaRPr lang="en-CA" b="1" dirty="0"/>
          </a:p>
          <a:p>
            <a:r>
              <a:rPr lang="en-CA" b="1" dirty="0"/>
              <a:t>What type of pointer will you be using</a:t>
            </a:r>
            <a:r>
              <a:rPr lang="en-CA" dirty="0"/>
              <a:t>: If electronic, be sure to understand how it works!</a:t>
            </a:r>
          </a:p>
          <a:p>
            <a:endParaRPr lang="en-CA" dirty="0"/>
          </a:p>
          <a:p>
            <a:r>
              <a:rPr lang="en-CA" dirty="0"/>
              <a:t> Can you think of other tools public speakers should be aware of?</a:t>
            </a:r>
          </a:p>
          <a:p>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8509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a:t>
            </a:r>
            <a:r>
              <a:rPr lang="en-US" b="1" baseline="0" dirty="0"/>
              <a:t> In Front of a Group With or Without a Microphone</a:t>
            </a:r>
            <a:r>
              <a:rPr lang="en-US" b="1" dirty="0"/>
              <a:t>:</a:t>
            </a:r>
          </a:p>
          <a:p>
            <a:endParaRPr lang="en-US" b="1" dirty="0"/>
          </a:p>
          <a:p>
            <a:endParaRPr lang="en-US" b="1" dirty="0"/>
          </a:p>
          <a:p>
            <a:r>
              <a:rPr lang="en-US" b="1" dirty="0"/>
              <a:t>With a Microphone:</a:t>
            </a:r>
          </a:p>
          <a:p>
            <a:pPr marL="614154" lvl="1" indent="-167497">
              <a:buFont typeface="Arial" panose="020B0604020202020204" pitchFamily="34" charset="0"/>
              <a:buChar char="•"/>
            </a:pPr>
            <a:r>
              <a:rPr lang="en-CA" dirty="0"/>
              <a:t>If you can, practice with the microphone in the room </a:t>
            </a:r>
            <a:r>
              <a:rPr lang="en-CA" b="1" dirty="0"/>
              <a:t>before</a:t>
            </a:r>
            <a:r>
              <a:rPr lang="en-CA" dirty="0"/>
              <a:t> people enter.</a:t>
            </a:r>
            <a:r>
              <a:rPr lang="en-CA" baseline="0" dirty="0"/>
              <a:t> E</a:t>
            </a:r>
            <a:r>
              <a:rPr lang="en-CA" dirty="0"/>
              <a:t>very microphone is different.</a:t>
            </a:r>
            <a:r>
              <a:rPr lang="en-CA" baseline="0" dirty="0"/>
              <a:t> Y</a:t>
            </a:r>
            <a:r>
              <a:rPr lang="en-CA" dirty="0"/>
              <a:t>ou may have to speak louder than you think and project into the microphone.</a:t>
            </a:r>
          </a:p>
          <a:p>
            <a:pPr marL="614154" lvl="1" indent="-167497" defTabSz="893316">
              <a:buClrTx/>
              <a:buSzTx/>
              <a:buFont typeface="Arial" panose="020B0604020202020204" pitchFamily="34" charset="0"/>
              <a:buChar char="•"/>
              <a:defRPr/>
            </a:pPr>
            <a:r>
              <a:rPr lang="en-CA" dirty="0"/>
              <a:t>Make sure the microphone is at the right height for you. Just before you start, you can tap it lightly to ensure it is on. Be aware of the right </a:t>
            </a:r>
            <a:r>
              <a:rPr lang="en-CA" b="1" dirty="0"/>
              <a:t>distance</a:t>
            </a:r>
            <a:r>
              <a:rPr lang="en-CA" dirty="0"/>
              <a:t> to have </a:t>
            </a:r>
            <a:r>
              <a:rPr lang="en-CA" b="1" dirty="0"/>
              <a:t>between your mouth and the microphone</a:t>
            </a:r>
            <a:r>
              <a:rPr lang="en-CA" b="0" dirty="0"/>
              <a:t>.</a:t>
            </a:r>
          </a:p>
          <a:p>
            <a:pPr marL="614154" lvl="1" indent="-167497">
              <a:buFont typeface="Arial" panose="020B0604020202020204" pitchFamily="34" charset="0"/>
              <a:buChar char="•"/>
            </a:pPr>
            <a:r>
              <a:rPr lang="en-CA" dirty="0"/>
              <a:t>The microphone should</a:t>
            </a:r>
            <a:r>
              <a:rPr lang="en-CA" baseline="0" dirty="0"/>
              <a:t> be </a:t>
            </a:r>
            <a:r>
              <a:rPr lang="en-CA" b="1" baseline="0" dirty="0"/>
              <a:t>pointing up at you</a:t>
            </a:r>
            <a:r>
              <a:rPr lang="en-CA" baseline="0" dirty="0"/>
              <a:t> or be straight ahead if it is on a stand (not pointing down and hiding your face).</a:t>
            </a:r>
          </a:p>
          <a:p>
            <a:pPr marL="614154" lvl="1" indent="-167497">
              <a:buFont typeface="Arial" panose="020B0604020202020204" pitchFamily="34" charset="0"/>
              <a:buChar char="•"/>
            </a:pPr>
            <a:r>
              <a:rPr lang="en-CA" dirty="0"/>
              <a:t>Once the microphone is on and at the right height, avoid touching it or fidgeting with it. During your presentation, be sure to always keep your face facing the microphone!</a:t>
            </a:r>
          </a:p>
          <a:p>
            <a:pPr marL="614154" lvl="1" indent="-167497">
              <a:buFont typeface="Arial" panose="020B0604020202020204" pitchFamily="34" charset="0"/>
              <a:buChar char="•"/>
            </a:pPr>
            <a:r>
              <a:rPr lang="en-CA" dirty="0"/>
              <a:t>If you cannot test the microphone before people arrive, do not be shy to </a:t>
            </a:r>
            <a:r>
              <a:rPr lang="en-CA" b="1" dirty="0"/>
              <a:t>test before </a:t>
            </a:r>
            <a:r>
              <a:rPr lang="en-CA" dirty="0"/>
              <a:t>you begin by </a:t>
            </a:r>
            <a:r>
              <a:rPr lang="en-CA" b="1" dirty="0"/>
              <a:t>asking</a:t>
            </a:r>
            <a:r>
              <a:rPr lang="en-CA" dirty="0"/>
              <a:t> people if they can hear you. Always look at the </a:t>
            </a:r>
            <a:r>
              <a:rPr lang="en-CA" b="1" dirty="0"/>
              <a:t>last row</a:t>
            </a:r>
            <a:r>
              <a:rPr lang="en-CA" dirty="0"/>
              <a:t>. You may have to talk louder to be heard as women’s voices are softer and more high-pitched than men. People with hearing loss lose high-pitched sounds first!</a:t>
            </a:r>
          </a:p>
          <a:p>
            <a:pPr marL="614154" lvl="1" indent="-167497">
              <a:buFont typeface="Arial" panose="020B0604020202020204" pitchFamily="34" charset="0"/>
              <a:buChar char="•"/>
            </a:pPr>
            <a:r>
              <a:rPr lang="en-CA" dirty="0"/>
              <a:t>Also, it is important to keep your volume steady.</a:t>
            </a:r>
          </a:p>
          <a:p>
            <a:pPr marL="614154" lvl="1" indent="-167497">
              <a:buFont typeface="Arial" panose="020B0604020202020204" pitchFamily="34" charset="0"/>
              <a:buChar char="•"/>
            </a:pPr>
            <a:r>
              <a:rPr lang="en-CA" b="1" dirty="0"/>
              <a:t>Enunciate</a:t>
            </a:r>
            <a:r>
              <a:rPr lang="en-CA" dirty="0"/>
              <a:t> and </a:t>
            </a:r>
            <a:r>
              <a:rPr lang="en-CA" b="1" dirty="0"/>
              <a:t>pronounce</a:t>
            </a:r>
            <a:r>
              <a:rPr lang="en-CA" dirty="0"/>
              <a:t> your words </a:t>
            </a:r>
            <a:r>
              <a:rPr lang="en-CA" b="1" dirty="0"/>
              <a:t>clearly</a:t>
            </a:r>
            <a:r>
              <a:rPr lang="en-CA" b="0" dirty="0"/>
              <a:t>.</a:t>
            </a:r>
          </a:p>
          <a:p>
            <a:pPr marL="614154" lvl="1" indent="-167497">
              <a:buFont typeface="Arial" panose="020B0604020202020204" pitchFamily="34" charset="0"/>
              <a:buChar char="•"/>
            </a:pPr>
            <a:r>
              <a:rPr lang="en-CA" dirty="0"/>
              <a:t>Speak a little more </a:t>
            </a:r>
            <a:r>
              <a:rPr lang="en-CA" b="1" dirty="0"/>
              <a:t>slowly</a:t>
            </a:r>
            <a:r>
              <a:rPr lang="en-CA" dirty="0"/>
              <a:t> than you think you are.</a:t>
            </a:r>
            <a:r>
              <a:rPr lang="en-CA" baseline="0" dirty="0"/>
              <a:t> </a:t>
            </a:r>
            <a:r>
              <a:rPr lang="en-CA" dirty="0"/>
              <a:t>Nervousness often accelerates our speech.</a:t>
            </a:r>
          </a:p>
          <a:p>
            <a:pPr marL="614154" lvl="1" indent="-167497">
              <a:buFont typeface="Arial" panose="020B0604020202020204" pitchFamily="34" charset="0"/>
              <a:buChar char="•"/>
            </a:pPr>
            <a:r>
              <a:rPr lang="en-CA" dirty="0"/>
              <a:t>Be sure to </a:t>
            </a:r>
            <a:r>
              <a:rPr lang="en-CA" b="1" dirty="0"/>
              <a:t>look up</a:t>
            </a:r>
            <a:r>
              <a:rPr lang="en-CA" dirty="0"/>
              <a:t> and </a:t>
            </a:r>
            <a:r>
              <a:rPr lang="en-CA" b="1" dirty="0"/>
              <a:t>out</a:t>
            </a:r>
            <a:r>
              <a:rPr lang="en-CA" dirty="0"/>
              <a:t> at the </a:t>
            </a:r>
            <a:r>
              <a:rPr lang="en-CA" b="1" dirty="0"/>
              <a:t>audience</a:t>
            </a:r>
            <a:r>
              <a:rPr lang="en-CA" b="0" dirty="0"/>
              <a:t>.</a:t>
            </a:r>
          </a:p>
          <a:p>
            <a:pPr marL="167497" indent="-167497">
              <a:buFont typeface="Arial" panose="020B0604020202020204" pitchFamily="34" charset="0"/>
              <a:buChar char="•"/>
            </a:pPr>
            <a:endParaRPr lang="en-CA" b="1" dirty="0"/>
          </a:p>
          <a:p>
            <a:pPr marL="0" indent="0"/>
            <a:r>
              <a:rPr lang="en-CA" b="1" dirty="0"/>
              <a:t>Without a Microphone:</a:t>
            </a:r>
            <a:endParaRPr lang="en-CA" b="0" dirty="0"/>
          </a:p>
          <a:p>
            <a:pPr marL="614154" lvl="1" indent="-167497">
              <a:buFont typeface="Arial" panose="020B0604020202020204" pitchFamily="34" charset="0"/>
              <a:buChar char="•"/>
            </a:pPr>
            <a:r>
              <a:rPr lang="en-CA" b="1" dirty="0"/>
              <a:t>Before</a:t>
            </a:r>
            <a:r>
              <a:rPr lang="en-CA" b="0" dirty="0"/>
              <a:t> you begin, </a:t>
            </a:r>
            <a:r>
              <a:rPr lang="en-CA" b="1" dirty="0"/>
              <a:t>test</a:t>
            </a:r>
            <a:r>
              <a:rPr lang="en-CA" b="0" dirty="0"/>
              <a:t> the loudness/volume you will need to be heard all the way at the </a:t>
            </a:r>
            <a:r>
              <a:rPr lang="en-CA" b="1" dirty="0"/>
              <a:t>back of the room</a:t>
            </a:r>
            <a:r>
              <a:rPr lang="en-CA" b="0" dirty="0"/>
              <a:t>.</a:t>
            </a:r>
            <a:r>
              <a:rPr lang="en-CA" b="1" dirty="0"/>
              <a:t> </a:t>
            </a:r>
            <a:r>
              <a:rPr lang="en-CA" b="0" dirty="0"/>
              <a:t>Ask the audience if they can hear you and again, pay special attention to the </a:t>
            </a:r>
            <a:r>
              <a:rPr lang="en-CA" b="1" dirty="0"/>
              <a:t>back row</a:t>
            </a:r>
            <a:r>
              <a:rPr lang="en-CA" b="0" dirty="0"/>
              <a:t>.</a:t>
            </a:r>
          </a:p>
          <a:p>
            <a:pPr marL="614154" lvl="1" indent="-167497">
              <a:buFont typeface="Arial" panose="020B0604020202020204" pitchFamily="34" charset="0"/>
              <a:buChar char="•"/>
            </a:pPr>
            <a:r>
              <a:rPr lang="en-CA" b="0" dirty="0"/>
              <a:t>Ask someone in the back to give you a </a:t>
            </a:r>
            <a:r>
              <a:rPr lang="en-CA" b="1" dirty="0"/>
              <a:t>hand signal if your volume has dropped</a:t>
            </a:r>
            <a:r>
              <a:rPr lang="en-CA" b="0" dirty="0"/>
              <a:t>.</a:t>
            </a:r>
          </a:p>
          <a:p>
            <a:pPr marL="614154" lvl="1" indent="-167497">
              <a:buFont typeface="Arial" panose="020B0604020202020204" pitchFamily="34" charset="0"/>
              <a:buChar char="•"/>
            </a:pPr>
            <a:r>
              <a:rPr lang="en-CA" b="0" dirty="0"/>
              <a:t>Be sure to </a:t>
            </a:r>
            <a:r>
              <a:rPr lang="en-CA" b="1" dirty="0"/>
              <a:t>stand straight and hold your head up </a:t>
            </a:r>
            <a:r>
              <a:rPr lang="en-CA" b="0" dirty="0"/>
              <a:t>so that your voice carries.</a:t>
            </a:r>
          </a:p>
          <a:p>
            <a:pPr marL="614154" lvl="1" indent="-167497">
              <a:buFont typeface="Arial" panose="020B0604020202020204" pitchFamily="34" charset="0"/>
              <a:buChar char="•"/>
            </a:pPr>
            <a:r>
              <a:rPr lang="en-CA" b="0" dirty="0"/>
              <a:t>Speak </a:t>
            </a:r>
            <a:r>
              <a:rPr lang="en-CA" b="1" dirty="0"/>
              <a:t>slowly.</a:t>
            </a:r>
            <a:r>
              <a:rPr lang="en-CA" b="1" baseline="0" dirty="0"/>
              <a:t> </a:t>
            </a:r>
          </a:p>
          <a:p>
            <a:pPr marL="614154" lvl="1" indent="-167497">
              <a:buFont typeface="Arial" panose="020B0604020202020204" pitchFamily="34" charset="0"/>
              <a:buChar char="•"/>
            </a:pPr>
            <a:r>
              <a:rPr lang="en-CA" b="0" baseline="0" dirty="0"/>
              <a:t>Be aware and conscientiously moderate your speed.</a:t>
            </a:r>
          </a:p>
          <a:p>
            <a:pPr marL="614154" lvl="1" indent="-167497">
              <a:buFont typeface="Arial" panose="020B0604020202020204" pitchFamily="34" charset="0"/>
              <a:buChar char="•"/>
            </a:pPr>
            <a:r>
              <a:rPr lang="en-CA" b="1" dirty="0"/>
              <a:t>Enunciate</a:t>
            </a:r>
            <a:r>
              <a:rPr lang="en-CA" b="0" dirty="0"/>
              <a:t> and </a:t>
            </a:r>
            <a:r>
              <a:rPr lang="en-CA" b="1" dirty="0"/>
              <a:t>pronounce</a:t>
            </a:r>
            <a:r>
              <a:rPr lang="en-CA" b="0" dirty="0"/>
              <a:t> your words </a:t>
            </a:r>
            <a:r>
              <a:rPr lang="en-CA" b="1" dirty="0"/>
              <a:t>clearly</a:t>
            </a:r>
            <a:r>
              <a:rPr lang="en-CA" b="0" dirty="0"/>
              <a:t>.</a:t>
            </a:r>
          </a:p>
          <a:p>
            <a:pPr marL="614154" lvl="1" indent="-167497">
              <a:buFont typeface="Arial" panose="020B0604020202020204" pitchFamily="34" charset="0"/>
              <a:buChar char="•"/>
            </a:pPr>
            <a:r>
              <a:rPr lang="en-US" b="1" dirty="0"/>
              <a:t>Breathe!</a:t>
            </a:r>
            <a:endParaRPr lang="en-CA" b="1" dirty="0"/>
          </a:p>
          <a:p>
            <a:pPr marL="167497" indent="-167497">
              <a:buFont typeface="Arial" panose="020B0604020202020204" pitchFamily="34" charset="0"/>
              <a:buChar char="•"/>
            </a:pPr>
            <a:endParaRPr lang="en-CA" b="0" dirty="0"/>
          </a:p>
          <a:p>
            <a:pPr marL="167497" indent="-167497">
              <a:buFont typeface="Arial" panose="020B0604020202020204" pitchFamily="34" charset="0"/>
              <a:buChar char="•"/>
            </a:pPr>
            <a:endParaRPr lang="en-CA" b="0" dirty="0"/>
          </a:p>
          <a:p>
            <a:pPr marL="0" indent="0"/>
            <a:r>
              <a:rPr lang="en-CA" b="0" dirty="0"/>
              <a:t>The </a:t>
            </a:r>
            <a:r>
              <a:rPr lang="en-CA" b="1" dirty="0"/>
              <a:t>most important </a:t>
            </a:r>
            <a:r>
              <a:rPr lang="en-CA" b="0" dirty="0"/>
              <a:t>thing</a:t>
            </a:r>
            <a:r>
              <a:rPr lang="en-CA" b="0" baseline="0" dirty="0"/>
              <a:t> is that the </a:t>
            </a:r>
            <a:r>
              <a:rPr lang="en-CA" b="1" baseline="0" dirty="0"/>
              <a:t>audience can hear you</a:t>
            </a:r>
            <a:r>
              <a:rPr lang="en-CA" b="0" baseline="0" dirty="0"/>
              <a:t>, otherwise</a:t>
            </a:r>
            <a:r>
              <a:rPr lang="en-CA" b="0" dirty="0"/>
              <a:t> your message will be lost.</a:t>
            </a:r>
            <a:endParaRPr lang="en-CA" b="1" dirty="0"/>
          </a:p>
          <a:p>
            <a:pPr marL="167497" indent="-167497">
              <a:buFont typeface="Arial" panose="020B0604020202020204" pitchFamily="34" charset="0"/>
              <a:buChar char="•"/>
            </a:pPr>
            <a:endParaRPr lang="en-CA" b="0" dirty="0"/>
          </a:p>
          <a:p>
            <a:pPr marL="167497" indent="-167497">
              <a:buFont typeface="Arial" panose="020B0604020202020204" pitchFamily="34" charset="0"/>
              <a:buChar char="•"/>
            </a:pPr>
            <a:endParaRPr lang="en-CA"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63069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No matter the tools you are using, </a:t>
            </a:r>
            <a:r>
              <a:rPr lang="en-US" sz="1200" b="1" dirty="0">
                <a:latin typeface="Calibri" panose="020F0502020204030204" pitchFamily="34" charset="0"/>
                <a:cs typeface="Calibri" panose="020F0502020204030204" pitchFamily="34" charset="0"/>
              </a:rPr>
              <a:t>stage presence </a:t>
            </a:r>
            <a:r>
              <a:rPr lang="en-US" sz="1200" dirty="0">
                <a:latin typeface="Calibri" panose="020F0502020204030204" pitchFamily="34" charset="0"/>
                <a:cs typeface="Calibri" panose="020F0502020204030204" pitchFamily="34" charset="0"/>
              </a:rPr>
              <a:t>is essential:</a:t>
            </a:r>
          </a:p>
          <a:p>
            <a:pPr marL="614154" lvl="1" indent="-167497">
              <a:buFont typeface="Arial" panose="020B0604020202020204" pitchFamily="34" charset="0"/>
              <a:buChar char="•"/>
            </a:pPr>
            <a:r>
              <a:rPr lang="en-US" sz="1200" dirty="0">
                <a:latin typeface="Calibri" panose="020F0502020204030204" pitchFamily="34" charset="0"/>
                <a:cs typeface="Calibri" panose="020F0502020204030204" pitchFamily="34" charset="0"/>
              </a:rPr>
              <a:t>be confident</a:t>
            </a:r>
          </a:p>
          <a:p>
            <a:pPr marL="614154" lvl="1" indent="-167497">
              <a:buFont typeface="Arial" panose="020B0604020202020204" pitchFamily="34" charset="0"/>
              <a:buChar char="•"/>
            </a:pPr>
            <a:r>
              <a:rPr lang="en-US" sz="1200" dirty="0">
                <a:latin typeface="Calibri" panose="020F0502020204030204" pitchFamily="34" charset="0"/>
                <a:cs typeface="Calibri" panose="020F0502020204030204" pitchFamily="34" charset="0"/>
              </a:rPr>
              <a:t>look at the audience</a:t>
            </a:r>
          </a:p>
          <a:p>
            <a:pPr marL="614154" lvl="1" indent="-167497">
              <a:buFont typeface="Arial" panose="020B0604020202020204" pitchFamily="34" charset="0"/>
              <a:buChar char="•"/>
            </a:pPr>
            <a:r>
              <a:rPr lang="en-US" sz="1200" dirty="0">
                <a:latin typeface="Calibri" panose="020F0502020204030204" pitchFamily="34" charset="0"/>
                <a:cs typeface="Calibri" panose="020F0502020204030204" pitchFamily="34" charset="0"/>
              </a:rPr>
              <a:t>smile, be friendly and open</a:t>
            </a:r>
          </a:p>
          <a:p>
            <a:endParaRPr lang="en-US" sz="1200" dirty="0">
              <a:latin typeface="Calibri" panose="020F0502020204030204" pitchFamily="34" charset="0"/>
              <a:cs typeface="Calibri" panose="020F0502020204030204" pitchFamily="34" charset="0"/>
            </a:endParaRPr>
          </a:p>
          <a:p>
            <a:r>
              <a:rPr lang="en-CA" sz="1200" b="0" dirty="0">
                <a:latin typeface="Calibri" panose="020F0502020204030204" pitchFamily="34" charset="0"/>
                <a:ea typeface="Calibri" panose="020F0502020204030204" pitchFamily="34" charset="0"/>
                <a:cs typeface="Calibri" panose="020F0502020204030204" pitchFamily="34" charset="0"/>
              </a:rPr>
              <a:t>It all starts right at the beginning with your </a:t>
            </a:r>
            <a:r>
              <a:rPr lang="en-CA" sz="1200" b="1" dirty="0">
                <a:latin typeface="Calibri" panose="020F0502020204030204" pitchFamily="34" charset="0"/>
                <a:ea typeface="Calibri" panose="020F0502020204030204" pitchFamily="34" charset="0"/>
                <a:cs typeface="Calibri" panose="020F0502020204030204" pitchFamily="34" charset="0"/>
              </a:rPr>
              <a:t>posture and approach</a:t>
            </a:r>
            <a:endParaRPr lang="en-CA" sz="1200"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Rise from your seat smoothly.</a:t>
            </a:r>
            <a:r>
              <a:rPr lang="en-CA" sz="1200" baseline="0" dirty="0">
                <a:latin typeface="Calibri" panose="020F0502020204030204" pitchFamily="34" charset="0"/>
                <a:ea typeface="Calibri" panose="020F0502020204030204" pitchFamily="34" charset="0"/>
                <a:cs typeface="Calibri" panose="020F0502020204030204" pitchFamily="34" charset="0"/>
              </a:rPr>
              <a:t> Do not </a:t>
            </a:r>
            <a:r>
              <a:rPr lang="en-CA" sz="1200" dirty="0">
                <a:latin typeface="Calibri" panose="020F0502020204030204" pitchFamily="34" charset="0"/>
                <a:ea typeface="Calibri" panose="020F0502020204030204" pitchFamily="34" charset="0"/>
                <a:cs typeface="Calibri" panose="020F0502020204030204" pitchFamily="34" charset="0"/>
              </a:rPr>
              <a:t>scrape your chair!</a:t>
            </a:r>
          </a:p>
          <a:p>
            <a:pPr>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Walk to the podium briskly, back straight.</a:t>
            </a:r>
          </a:p>
          <a:p>
            <a:pPr>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Turn to face the audience.</a:t>
            </a:r>
          </a:p>
          <a:p>
            <a:pPr>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Do not appear to be nervous.</a:t>
            </a:r>
          </a:p>
          <a:p>
            <a:pPr>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Remember you know your presentation.</a:t>
            </a:r>
            <a:r>
              <a:rPr lang="en-US" sz="1200" baseline="0" dirty="0">
                <a:latin typeface="Calibri" panose="020F0502020204030204" pitchFamily="34" charset="0"/>
                <a:ea typeface="Calibri" panose="020F0502020204030204" pitchFamily="34" charset="0"/>
                <a:cs typeface="Calibri" panose="020F0502020204030204" pitchFamily="34" charset="0"/>
              </a:rPr>
              <a:t> If you get lost or skip something, the audience probably will not notice. Besides, you can always circle back. </a:t>
            </a:r>
          </a:p>
          <a:p>
            <a:pPr>
              <a:buFont typeface="Arial" panose="020B0604020202020204" pitchFamily="34" charset="0"/>
              <a:buChar char="•"/>
            </a:pPr>
            <a:r>
              <a:rPr lang="en-US" sz="1200" baseline="0" dirty="0">
                <a:latin typeface="Calibri" panose="020F0502020204030204" pitchFamily="34" charset="0"/>
                <a:ea typeface="Calibri" panose="020F0502020204030204" pitchFamily="34" charset="0"/>
                <a:cs typeface="Calibri" panose="020F0502020204030204" pitchFamily="34" charset="0"/>
              </a:rPr>
              <a:t>If you lose your place, become confused, or go blank, </a:t>
            </a:r>
            <a:r>
              <a:rPr lang="en-US" sz="1200" b="1" baseline="0" dirty="0">
                <a:latin typeface="Calibri" panose="020F0502020204030204" pitchFamily="34" charset="0"/>
                <a:ea typeface="Calibri" panose="020F0502020204030204" pitchFamily="34" charset="0"/>
                <a:cs typeface="Calibri" panose="020F0502020204030204" pitchFamily="34" charset="0"/>
              </a:rPr>
              <a:t>pause</a:t>
            </a:r>
            <a:r>
              <a:rPr lang="en-US" sz="1200" baseline="0" dirty="0">
                <a:latin typeface="Calibri" panose="020F0502020204030204" pitchFamily="34" charset="0"/>
                <a:ea typeface="Calibri" panose="020F0502020204030204" pitchFamily="34" charset="0"/>
                <a:cs typeface="Calibri" panose="020F0502020204030204" pitchFamily="34" charset="0"/>
              </a:rPr>
              <a:t>, take a </a:t>
            </a:r>
            <a:r>
              <a:rPr lang="en-US" sz="1200" b="1" baseline="0" dirty="0">
                <a:latin typeface="Calibri" panose="020F0502020204030204" pitchFamily="34" charset="0"/>
                <a:ea typeface="Calibri" panose="020F0502020204030204" pitchFamily="34" charset="0"/>
                <a:cs typeface="Calibri" panose="020F0502020204030204" pitchFamily="34" charset="0"/>
              </a:rPr>
              <a:t>sip</a:t>
            </a:r>
            <a:r>
              <a:rPr lang="en-US" sz="1200" baseline="0" dirty="0">
                <a:latin typeface="Calibri" panose="020F0502020204030204" pitchFamily="34" charset="0"/>
                <a:ea typeface="Calibri" panose="020F0502020204030204" pitchFamily="34" charset="0"/>
                <a:cs typeface="Calibri" panose="020F0502020204030204" pitchFamily="34" charset="0"/>
              </a:rPr>
              <a:t> of water, </a:t>
            </a:r>
            <a:r>
              <a:rPr lang="en-US" sz="1200" b="1" baseline="0" dirty="0">
                <a:latin typeface="Calibri" panose="020F0502020204030204" pitchFamily="34" charset="0"/>
                <a:ea typeface="Calibri" panose="020F0502020204030204" pitchFamily="34" charset="0"/>
                <a:cs typeface="Calibri" panose="020F0502020204030204" pitchFamily="34" charset="0"/>
              </a:rPr>
              <a:t>look</a:t>
            </a:r>
            <a:r>
              <a:rPr lang="en-US" sz="1200" baseline="0" dirty="0">
                <a:latin typeface="Calibri" panose="020F0502020204030204" pitchFamily="34" charset="0"/>
                <a:ea typeface="Calibri" panose="020F0502020204030204" pitchFamily="34" charset="0"/>
                <a:cs typeface="Calibri" panose="020F0502020204030204" pitchFamily="34" charset="0"/>
              </a:rPr>
              <a:t> up at your slide or down at your notes, </a:t>
            </a:r>
            <a:r>
              <a:rPr lang="en-US" sz="1200" b="1" baseline="0" dirty="0">
                <a:latin typeface="Calibri" panose="020F0502020204030204" pitchFamily="34" charset="0"/>
                <a:ea typeface="Calibri" panose="020F0502020204030204" pitchFamily="34" charset="0"/>
                <a:cs typeface="Calibri" panose="020F0502020204030204" pitchFamily="34" charset="0"/>
              </a:rPr>
              <a:t>gather</a:t>
            </a:r>
            <a:r>
              <a:rPr lang="en-US" sz="1200" baseline="0" dirty="0">
                <a:latin typeface="Calibri" panose="020F0502020204030204" pitchFamily="34" charset="0"/>
                <a:ea typeface="Calibri" panose="020F0502020204030204" pitchFamily="34" charset="0"/>
                <a:cs typeface="Calibri" panose="020F0502020204030204" pitchFamily="34" charset="0"/>
              </a:rPr>
              <a:t> your thoughts, take a </a:t>
            </a:r>
            <a:r>
              <a:rPr lang="en-US" sz="1200" b="1" baseline="0" dirty="0">
                <a:latin typeface="Calibri" panose="020F0502020204030204" pitchFamily="34" charset="0"/>
                <a:ea typeface="Calibri" panose="020F0502020204030204" pitchFamily="34" charset="0"/>
                <a:cs typeface="Calibri" panose="020F0502020204030204" pitchFamily="34" charset="0"/>
              </a:rPr>
              <a:t>breath</a:t>
            </a:r>
            <a:r>
              <a:rPr lang="en-US" sz="1200" baseline="0" dirty="0">
                <a:latin typeface="Calibri" panose="020F0502020204030204" pitchFamily="34" charset="0"/>
                <a:ea typeface="Calibri" panose="020F0502020204030204" pitchFamily="34" charset="0"/>
                <a:cs typeface="Calibri" panose="020F0502020204030204" pitchFamily="34" charset="0"/>
              </a:rPr>
              <a:t> and </a:t>
            </a:r>
            <a:r>
              <a:rPr lang="en-US" sz="1200" b="1" baseline="0" dirty="0">
                <a:latin typeface="Calibri" panose="020F0502020204030204" pitchFamily="34" charset="0"/>
                <a:ea typeface="Calibri" panose="020F0502020204030204" pitchFamily="34" charset="0"/>
                <a:cs typeface="Calibri" panose="020F0502020204030204" pitchFamily="34" charset="0"/>
              </a:rPr>
              <a:t>resume</a:t>
            </a:r>
            <a:r>
              <a:rPr lang="en-US" sz="1200" baseline="0" dirty="0">
                <a:latin typeface="Calibri" panose="020F0502020204030204" pitchFamily="34" charset="0"/>
                <a:ea typeface="Calibri" panose="020F0502020204030204" pitchFamily="34" charset="0"/>
                <a:cs typeface="Calibri" panose="020F0502020204030204" pitchFamily="34" charset="0"/>
              </a:rPr>
              <a:t>. </a:t>
            </a:r>
            <a:endParaRPr lang="en-CA" sz="1200" dirty="0">
              <a:latin typeface="Calibri" panose="020F0502020204030204" pitchFamily="34" charset="0"/>
              <a:ea typeface="Calibri" panose="020F0502020204030204" pitchFamily="34" charset="0"/>
              <a:cs typeface="Calibri" panose="020F0502020204030204" pitchFamily="34" charset="0"/>
            </a:endParaRPr>
          </a:p>
          <a:p>
            <a:endParaRPr lang="en-CA" sz="1200" dirty="0">
              <a:latin typeface="Calibri" panose="020F0502020204030204" pitchFamily="34" charset="0"/>
              <a:cs typeface="Calibri" panose="020F0502020204030204" pitchFamily="34" charset="0"/>
            </a:endParaRPr>
          </a:p>
          <a:p>
            <a:r>
              <a:rPr lang="en-CA" sz="1200" b="1" dirty="0">
                <a:latin typeface="Calibri" panose="020F0502020204030204" pitchFamily="34" charset="0"/>
                <a:ea typeface="Calibri" panose="020F0502020204030204" pitchFamily="34" charset="0"/>
                <a:cs typeface="Calibri" panose="020F0502020204030204" pitchFamily="34" charset="0"/>
              </a:rPr>
              <a:t>Hands</a:t>
            </a:r>
            <a:endParaRPr lang="en-CA" sz="1200" dirty="0">
              <a:latin typeface="Calibri" panose="020F0502020204030204" pitchFamily="34" charset="0"/>
              <a:ea typeface="Calibri" panose="020F0502020204030204" pitchFamily="34" charset="0"/>
              <a:cs typeface="Calibri" panose="020F0502020204030204" pitchFamily="34" charset="0"/>
            </a:endParaRP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Let your hands relax and only use for natural gestures.</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Try not to grip the podium.</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If you are reading, look up, but use your finger to point where you left off.</a:t>
            </a:r>
          </a:p>
          <a:p>
            <a:pPr marL="502489" indent="-279161">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If you are wearing a</a:t>
            </a:r>
            <a:r>
              <a:rPr lang="en-US" sz="1200" baseline="0" dirty="0">
                <a:latin typeface="Calibri" panose="020F0502020204030204" pitchFamily="34" charset="0"/>
                <a:ea typeface="Calibri" panose="020F0502020204030204" pitchFamily="34" charset="0"/>
                <a:cs typeface="Calibri" panose="020F0502020204030204" pitchFamily="34" charset="0"/>
              </a:rPr>
              <a:t> microphone, be aware of movements that could interfere with the reception – no chest banging near the mic!</a:t>
            </a:r>
            <a:endParaRPr lang="en-CA" sz="1200" dirty="0">
              <a:latin typeface="Calibri" panose="020F0502020204030204" pitchFamily="34" charset="0"/>
              <a:ea typeface="Calibri" panose="020F0502020204030204" pitchFamily="34" charset="0"/>
              <a:cs typeface="Calibri" panose="020F0502020204030204" pitchFamily="34" charset="0"/>
            </a:endParaRPr>
          </a:p>
          <a:p>
            <a:r>
              <a:rPr lang="en-CA" sz="1200" dirty="0">
                <a:latin typeface="Calibri" panose="020F0502020204030204" pitchFamily="34" charset="0"/>
                <a:ea typeface="Calibri" panose="020F0502020204030204" pitchFamily="34" charset="0"/>
                <a:cs typeface="Calibri" panose="020F0502020204030204" pitchFamily="34" charset="0"/>
              </a:rPr>
              <a:t> </a:t>
            </a:r>
          </a:p>
          <a:p>
            <a:r>
              <a:rPr lang="en-CA" sz="1200" b="1" dirty="0">
                <a:latin typeface="Calibri" panose="020F0502020204030204" pitchFamily="34" charset="0"/>
                <a:ea typeface="Calibri" panose="020F0502020204030204" pitchFamily="34" charset="0"/>
                <a:cs typeface="Calibri" panose="020F0502020204030204" pitchFamily="34" charset="0"/>
              </a:rPr>
              <a:t>Breathing</a:t>
            </a:r>
            <a:endParaRPr lang="en-CA" sz="1200" dirty="0">
              <a:latin typeface="Calibri" panose="020F0502020204030204" pitchFamily="34" charset="0"/>
              <a:ea typeface="Calibri" panose="020F0502020204030204" pitchFamily="34" charset="0"/>
              <a:cs typeface="Calibri" panose="020F0502020204030204" pitchFamily="34" charset="0"/>
            </a:endParaRP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Take breathing breaks.</a:t>
            </a:r>
          </a:p>
          <a:p>
            <a:pPr marL="502489" indent="-279161">
              <a:buFont typeface="Arial" panose="020B0604020202020204" pitchFamily="34" charset="0"/>
              <a:buChar char="•"/>
            </a:pPr>
            <a:r>
              <a:rPr lang="en-CA" sz="1200" dirty="0">
                <a:latin typeface="Calibri" panose="020F0502020204030204" pitchFamily="34" charset="0"/>
                <a:ea typeface="Calibri" panose="020F0502020204030204" pitchFamily="34" charset="0"/>
                <a:cs typeface="Calibri" panose="020F0502020204030204" pitchFamily="34" charset="0"/>
              </a:rPr>
              <a:t>Deep breaths bring calmness.</a:t>
            </a:r>
          </a:p>
          <a:p>
            <a:pPr marL="334994" indent="-334994">
              <a:buFont typeface="Symbol" panose="05050102010706020507" pitchFamily="18" charset="2"/>
              <a:buChar char=""/>
            </a:pPr>
            <a:endParaRPr lang="en-CA" sz="1200" dirty="0">
              <a:latin typeface="Calibri" panose="020F0502020204030204" pitchFamily="34" charset="0"/>
              <a:ea typeface="Calibri" panose="020F0502020204030204" pitchFamily="34" charset="0"/>
              <a:cs typeface="Calibri" panose="020F0502020204030204" pitchFamily="34" charset="0"/>
            </a:endParaRPr>
          </a:p>
          <a:p>
            <a:pPr marL="0" indent="0"/>
            <a:r>
              <a:rPr lang="en-CA" sz="1200" dirty="0">
                <a:latin typeface="Calibri" panose="020F0502020204030204" pitchFamily="34" charset="0"/>
                <a:ea typeface="Calibri" panose="020F0502020204030204" pitchFamily="34" charset="0"/>
                <a:cs typeface="Calibri" panose="020F0502020204030204" pitchFamily="34" charset="0"/>
              </a:rPr>
              <a:t>Do you have any other ideas to share on </a:t>
            </a:r>
            <a:r>
              <a:rPr lang="en-CA" sz="1200" b="1" dirty="0">
                <a:latin typeface="Calibri" panose="020F0502020204030204" pitchFamily="34" charset="0"/>
                <a:ea typeface="Calibri" panose="020F0502020204030204" pitchFamily="34" charset="0"/>
                <a:cs typeface="Calibri" panose="020F0502020204030204" pitchFamily="34" charset="0"/>
              </a:rPr>
              <a:t>stage presence</a:t>
            </a:r>
            <a:r>
              <a:rPr lang="en-CA" sz="1200" dirty="0">
                <a:latin typeface="Calibri" panose="020F0502020204030204" pitchFamily="34" charset="0"/>
                <a:ea typeface="Calibri" panose="020F0502020204030204" pitchFamily="34" charset="0"/>
                <a:cs typeface="Calibri" panose="020F0502020204030204" pitchFamily="34" charset="0"/>
              </a:rPr>
              <a:t>? </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6974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2021-05-20</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2021-05-20</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39.jpeg"/><Relationship Id="rId12" Type="http://schemas.openxmlformats.org/officeDocument/2006/relationships/image" Target="../media/image43.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38.jpeg"/><Relationship Id="rId11" Type="http://schemas.openxmlformats.org/officeDocument/2006/relationships/image" Target="../media/image42.jpeg"/><Relationship Id="rId5" Type="http://schemas.openxmlformats.org/officeDocument/2006/relationships/notesSlide" Target="../notesSlides/notesSlide11.xml"/><Relationship Id="rId10" Type="http://schemas.openxmlformats.org/officeDocument/2006/relationships/image" Target="../media/image41.jpe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media12.m4a"/><Relationship Id="rId7" Type="http://schemas.openxmlformats.org/officeDocument/2006/relationships/image" Target="../media/image45.jpe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44.jpeg"/><Relationship Id="rId5" Type="http://schemas.openxmlformats.org/officeDocument/2006/relationships/notesSlide" Target="../notesSlides/notesSlide12.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35.jpeg"/><Relationship Id="rId3" Type="http://schemas.openxmlformats.org/officeDocument/2006/relationships/audio" Target="../media/media14.m4a"/><Relationship Id="rId7" Type="http://schemas.openxmlformats.org/officeDocument/2006/relationships/image" Target="../media/image53.png"/><Relationship Id="rId12" Type="http://schemas.openxmlformats.org/officeDocument/2006/relationships/image" Target="../media/image58.jpeg"/><Relationship Id="rId17" Type="http://schemas.openxmlformats.org/officeDocument/2006/relationships/image" Target="../media/image63.jpeg"/><Relationship Id="rId2" Type="http://schemas.microsoft.com/office/2007/relationships/media" Target="../media/media14.m4a"/><Relationship Id="rId16" Type="http://schemas.openxmlformats.org/officeDocument/2006/relationships/image" Target="../media/image62.jpeg"/><Relationship Id="rId20" Type="http://schemas.openxmlformats.org/officeDocument/2006/relationships/image" Target="../media/image4.png"/><Relationship Id="rId1" Type="http://schemas.openxmlformats.org/officeDocument/2006/relationships/tags" Target="../tags/tag10.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notesSlide" Target="../notesSlides/notesSlide14.xml"/><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4.jpeg"/><Relationship Id="rId4" Type="http://schemas.openxmlformats.org/officeDocument/2006/relationships/slideLayout" Target="../slideLayouts/slideLayout2.xml"/><Relationship Id="rId9" Type="http://schemas.openxmlformats.org/officeDocument/2006/relationships/image" Target="../media/image55.png"/><Relationship Id="rId1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66.jpeg"/><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65.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65.jpeg"/><Relationship Id="rId12" Type="http://schemas.openxmlformats.org/officeDocument/2006/relationships/hyperlink" Target="http://www.pngall.com/blue-pen-png" TargetMode="External"/><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notesSlide" Target="../notesSlides/notesSlide16.xml"/><Relationship Id="rId10" Type="http://schemas.openxmlformats.org/officeDocument/2006/relationships/image" Target="../media/image70.jpeg"/><Relationship Id="rId4" Type="http://schemas.openxmlformats.org/officeDocument/2006/relationships/slideLayout" Target="../slideLayouts/slideLayout2.xml"/><Relationship Id="rId9"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17.m4a"/><Relationship Id="rId7" Type="http://schemas.openxmlformats.org/officeDocument/2006/relationships/image" Target="../media/image54.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53.png"/><Relationship Id="rId5" Type="http://schemas.openxmlformats.org/officeDocument/2006/relationships/notesSlide" Target="../notesSlides/notesSlide1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1.tif"/><Relationship Id="rId13" Type="http://schemas.openxmlformats.org/officeDocument/2006/relationships/image" Target="../media/image78.png"/><Relationship Id="rId3" Type="http://schemas.openxmlformats.org/officeDocument/2006/relationships/audio" Target="../media/media18.m4a"/><Relationship Id="rId7" Type="http://schemas.openxmlformats.org/officeDocument/2006/relationships/image" Target="../media/image39.jpeg"/><Relationship Id="rId12" Type="http://schemas.openxmlformats.org/officeDocument/2006/relationships/image" Target="../media/image77.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38.jpeg"/><Relationship Id="rId11" Type="http://schemas.openxmlformats.org/officeDocument/2006/relationships/image" Target="../media/image76.png"/><Relationship Id="rId5" Type="http://schemas.openxmlformats.org/officeDocument/2006/relationships/notesSlide" Target="../notesSlides/notesSlide18.xml"/><Relationship Id="rId10" Type="http://schemas.openxmlformats.org/officeDocument/2006/relationships/image" Target="../media/image75.png"/><Relationship Id="rId4" Type="http://schemas.openxmlformats.org/officeDocument/2006/relationships/slideLayout" Target="../slideLayouts/slideLayout2.xml"/><Relationship Id="rId9" Type="http://schemas.openxmlformats.org/officeDocument/2006/relationships/image" Target="../media/image74.jpeg"/><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media19.m4a"/><Relationship Id="rId7" Type="http://schemas.openxmlformats.org/officeDocument/2006/relationships/image" Target="../media/image80.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79.png"/><Relationship Id="rId5" Type="http://schemas.openxmlformats.org/officeDocument/2006/relationships/notesSlide" Target="../notesSlides/notesSlide1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media20.m4a"/><Relationship Id="rId7" Type="http://schemas.openxmlformats.org/officeDocument/2006/relationships/image" Target="../media/image84.png"/><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83.png"/><Relationship Id="rId11" Type="http://schemas.openxmlformats.org/officeDocument/2006/relationships/image" Target="../media/image4.png"/><Relationship Id="rId5" Type="http://schemas.openxmlformats.org/officeDocument/2006/relationships/notesSlide" Target="../notesSlides/notesSlide20.xml"/><Relationship Id="rId10" Type="http://schemas.openxmlformats.org/officeDocument/2006/relationships/image" Target="../media/image87.png"/><Relationship Id="rId4" Type="http://schemas.openxmlformats.org/officeDocument/2006/relationships/slideLayout" Target="../slideLayouts/slideLayout2.xml"/><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audio" Target="../media/media21.m4a"/><Relationship Id="rId7" Type="http://schemas.openxmlformats.org/officeDocument/2006/relationships/image" Target="../media/image89.png"/><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88.jpe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2.m4a"/><Relationship Id="rId7" Type="http://schemas.openxmlformats.org/officeDocument/2006/relationships/image" Target="../media/image92.png"/><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image" Target="../media/image91.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1.ti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9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19.xml"/><Relationship Id="rId6" Type="http://schemas.openxmlformats.org/officeDocument/2006/relationships/image" Target="../media/image94.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1.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png"/><Relationship Id="rId3" Type="http://schemas.openxmlformats.org/officeDocument/2006/relationships/audio" Target="../media/media5.m4a"/><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5.m4a"/><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image" Target="../media/image1.tif"/><Relationship Id="rId11" Type="http://schemas.openxmlformats.org/officeDocument/2006/relationships/image" Target="../media/image9.png"/><Relationship Id="rId5" Type="http://schemas.openxmlformats.org/officeDocument/2006/relationships/notesSlide" Target="../notesSlides/notesSlide5.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media" Target="../media/media6.m4a"/><Relationship Id="rId7" Type="http://schemas.openxmlformats.org/officeDocument/2006/relationships/image" Target="../media/image17.jpeg"/><Relationship Id="rId12" Type="http://schemas.openxmlformats.org/officeDocument/2006/relationships/image" Target="../media/image4.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notesSlide" Target="../notesSlides/notesSlide6.xml"/><Relationship Id="rId10" Type="http://schemas.openxmlformats.org/officeDocument/2006/relationships/image" Target="../media/image20.jpeg"/><Relationship Id="rId4" Type="http://schemas.openxmlformats.org/officeDocument/2006/relationships/slideLayout" Target="../slideLayouts/slideLayout2.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audio" Target="../media/media7.m4a"/><Relationship Id="rId7" Type="http://schemas.openxmlformats.org/officeDocument/2006/relationships/image" Target="../media/image23.jpeg"/><Relationship Id="rId12" Type="http://schemas.openxmlformats.org/officeDocument/2006/relationships/image" Target="../media/image28.jpeg"/><Relationship Id="rId2" Type="http://schemas.microsoft.com/office/2007/relationships/media" Target="../media/media7.m4a"/><Relationship Id="rId16" Type="http://schemas.openxmlformats.org/officeDocument/2006/relationships/image" Target="../media/image4.png"/><Relationship Id="rId1" Type="http://schemas.openxmlformats.org/officeDocument/2006/relationships/tags" Target="../tags/tag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notesSlide" Target="../notesSlides/notesSlide7.xml"/><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25.jpe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8.m4a"/><Relationship Id="rId7" Type="http://schemas.openxmlformats.org/officeDocument/2006/relationships/image" Target="../media/image33.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media9.m4a"/><Relationship Id="rId7" Type="http://schemas.openxmlformats.org/officeDocument/2006/relationships/image" Target="../media/image36.jpe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35.jpe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pic>
        <p:nvPicPr>
          <p:cNvPr id="10" name="Video 9">
            <a:hlinkClick r:id="" action="ppaction://media"/>
            <a:extLst>
              <a:ext uri="{FF2B5EF4-FFF2-40B4-BE49-F238E27FC236}">
                <a16:creationId xmlns:a16="http://schemas.microsoft.com/office/drawing/2014/main" id="{009DB0D8-F6FD-43AC-AF31-3FC2CC0C71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75324761"/>
      </p:ext>
    </p:extLst>
  </p:cSld>
  <p:clrMapOvr>
    <a:masterClrMapping/>
  </p:clrMapOvr>
  <mc:AlternateContent xmlns:mc="http://schemas.openxmlformats.org/markup-compatibility/2006" xmlns:p14="http://schemas.microsoft.com/office/powerpoint/2010/main">
    <mc:Choice Requires="p14">
      <p:transition spd="slow" p14:dur="2000" advTm="8720"/>
    </mc:Choice>
    <mc:Fallback xmlns="">
      <p:transition spd="slow" advTm="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31CA-241F-4136-8175-11E6EAEFAEDA}"/>
              </a:ext>
            </a:extLst>
          </p:cNvPr>
          <p:cNvSpPr>
            <a:spLocks noGrp="1"/>
          </p:cNvSpPr>
          <p:nvPr>
            <p:ph type="title"/>
          </p:nvPr>
        </p:nvSpPr>
        <p:spPr>
          <a:xfrm>
            <a:off x="298174" y="609600"/>
            <a:ext cx="916371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806C60D1-501A-4D28-89B0-26453E1F65B3}"/>
              </a:ext>
            </a:extLst>
          </p:cNvPr>
          <p:cNvSpPr txBox="1">
            <a:spLocks/>
          </p:cNvSpPr>
          <p:nvPr/>
        </p:nvSpPr>
        <p:spPr>
          <a:xfrm>
            <a:off x="993913" y="1484623"/>
            <a:ext cx="5011232"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id="{97361685-249D-4E90-A98B-133CF938A373}"/>
              </a:ext>
            </a:extLst>
          </p:cNvPr>
          <p:cNvSpPr txBox="1"/>
          <p:nvPr/>
        </p:nvSpPr>
        <p:spPr>
          <a:xfrm>
            <a:off x="938534" y="2588456"/>
            <a:ext cx="1885071"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PREPARATION</a:t>
            </a:r>
            <a:endParaRPr lang="en-CA" sz="2000" b="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id="{598223BA-24C3-45A3-B1B2-C5565946BB07}"/>
              </a:ext>
            </a:extLst>
          </p:cNvPr>
          <p:cNvSpPr txBox="1"/>
          <p:nvPr/>
        </p:nvSpPr>
        <p:spPr>
          <a:xfrm>
            <a:off x="4078177" y="2219588"/>
            <a:ext cx="1350498"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PRACTICE</a:t>
            </a:r>
            <a:endParaRPr lang="en-CA" sz="2000" b="1" kern="1200" dirty="0">
              <a:solidFill>
                <a:srgbClr val="2F5496"/>
              </a:solidFill>
              <a:latin typeface="+mn-lt"/>
              <a:ea typeface="+mn-ea"/>
              <a:cs typeface="+mn-cs"/>
            </a:endParaRPr>
          </a:p>
        </p:txBody>
      </p:sp>
      <p:sp>
        <p:nvSpPr>
          <p:cNvPr id="8" name="TextBox 7">
            <a:extLst>
              <a:ext uri="{FF2B5EF4-FFF2-40B4-BE49-F238E27FC236}">
                <a16:creationId xmlns:a16="http://schemas.microsoft.com/office/drawing/2014/main" id="{D937CC05-2C24-4A95-97A7-EA5BF5EA9C66}"/>
              </a:ext>
            </a:extLst>
          </p:cNvPr>
          <p:cNvSpPr txBox="1"/>
          <p:nvPr/>
        </p:nvSpPr>
        <p:spPr>
          <a:xfrm>
            <a:off x="647672" y="3623082"/>
            <a:ext cx="2175933"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ORGANIZATION</a:t>
            </a:r>
            <a:endParaRPr lang="en-CA" sz="2000" b="1" kern="1200" dirty="0">
              <a:solidFill>
                <a:srgbClr val="2F5496"/>
              </a:solidFill>
              <a:latin typeface="+mn-lt"/>
              <a:ea typeface="+mn-ea"/>
              <a:cs typeface="+mn-cs"/>
            </a:endParaRPr>
          </a:p>
        </p:txBody>
      </p:sp>
      <p:sp>
        <p:nvSpPr>
          <p:cNvPr id="9" name="TextBox 8">
            <a:extLst>
              <a:ext uri="{FF2B5EF4-FFF2-40B4-BE49-F238E27FC236}">
                <a16:creationId xmlns:a16="http://schemas.microsoft.com/office/drawing/2014/main" id="{21C115CA-3546-4E25-BDB8-45241510E241}"/>
              </a:ext>
            </a:extLst>
          </p:cNvPr>
          <p:cNvSpPr txBox="1"/>
          <p:nvPr/>
        </p:nvSpPr>
        <p:spPr>
          <a:xfrm>
            <a:off x="7183230" y="6027622"/>
            <a:ext cx="1702190"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EVALUATION</a:t>
            </a:r>
            <a:endParaRPr lang="en-CA" sz="2000" b="1" kern="1200" dirty="0">
              <a:solidFill>
                <a:srgbClr val="2F5496"/>
              </a:solidFill>
              <a:latin typeface="+mn-lt"/>
              <a:ea typeface="+mn-ea"/>
              <a:cs typeface="+mn-cs"/>
            </a:endParaRPr>
          </a:p>
        </p:txBody>
      </p:sp>
      <p:sp>
        <p:nvSpPr>
          <p:cNvPr id="10" name="TextBox 9">
            <a:extLst>
              <a:ext uri="{FF2B5EF4-FFF2-40B4-BE49-F238E27FC236}">
                <a16:creationId xmlns:a16="http://schemas.microsoft.com/office/drawing/2014/main" id="{87B630B0-5CB9-48A0-B664-1C5829BB4556}"/>
              </a:ext>
            </a:extLst>
          </p:cNvPr>
          <p:cNvSpPr txBox="1"/>
          <p:nvPr/>
        </p:nvSpPr>
        <p:spPr>
          <a:xfrm>
            <a:off x="1395938" y="4730587"/>
            <a:ext cx="233523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CWL GUIDELINES</a:t>
            </a:r>
            <a:endParaRPr lang="en-CA" sz="2000" b="1" kern="1200" dirty="0">
              <a:solidFill>
                <a:srgbClr val="2F5496"/>
              </a:solidFill>
              <a:latin typeface="+mn-lt"/>
              <a:ea typeface="+mn-ea"/>
              <a:cs typeface="+mn-cs"/>
            </a:endParaRPr>
          </a:p>
        </p:txBody>
      </p:sp>
      <p:sp>
        <p:nvSpPr>
          <p:cNvPr id="11" name="TextBox 10">
            <a:extLst>
              <a:ext uri="{FF2B5EF4-FFF2-40B4-BE49-F238E27FC236}">
                <a16:creationId xmlns:a16="http://schemas.microsoft.com/office/drawing/2014/main" id="{972D428E-49EF-49BA-8E5D-DF0C3F4EDF10}"/>
              </a:ext>
            </a:extLst>
          </p:cNvPr>
          <p:cNvSpPr txBox="1"/>
          <p:nvPr/>
        </p:nvSpPr>
        <p:spPr>
          <a:xfrm>
            <a:off x="6318066" y="2417310"/>
            <a:ext cx="343251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USING  A MICROPHONE</a:t>
            </a:r>
            <a:endParaRPr lang="en-CA" sz="2000" b="1" kern="1200" dirty="0">
              <a:solidFill>
                <a:srgbClr val="2F5496"/>
              </a:solidFill>
              <a:latin typeface="+mn-lt"/>
              <a:ea typeface="+mn-ea"/>
              <a:cs typeface="+mn-cs"/>
            </a:endParaRPr>
          </a:p>
        </p:txBody>
      </p:sp>
      <p:sp>
        <p:nvSpPr>
          <p:cNvPr id="12" name="TextBox 11">
            <a:extLst>
              <a:ext uri="{FF2B5EF4-FFF2-40B4-BE49-F238E27FC236}">
                <a16:creationId xmlns:a16="http://schemas.microsoft.com/office/drawing/2014/main" id="{71676919-C8BE-42A7-ADBF-4A250354EBB8}"/>
              </a:ext>
            </a:extLst>
          </p:cNvPr>
          <p:cNvSpPr txBox="1"/>
          <p:nvPr/>
        </p:nvSpPr>
        <p:spPr>
          <a:xfrm>
            <a:off x="4965886" y="3123343"/>
            <a:ext cx="4504721"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SPEAKING WITHOUT A MICROPHONE</a:t>
            </a:r>
            <a:endParaRPr lang="en-CA" sz="2000" b="1" kern="1200" dirty="0">
              <a:solidFill>
                <a:srgbClr val="2F5496"/>
              </a:solidFill>
              <a:latin typeface="+mn-lt"/>
              <a:ea typeface="+mn-ea"/>
              <a:cs typeface="+mn-cs"/>
            </a:endParaRPr>
          </a:p>
        </p:txBody>
      </p:sp>
      <p:sp>
        <p:nvSpPr>
          <p:cNvPr id="13" name="TextBox 12">
            <a:extLst>
              <a:ext uri="{FF2B5EF4-FFF2-40B4-BE49-F238E27FC236}">
                <a16:creationId xmlns:a16="http://schemas.microsoft.com/office/drawing/2014/main" id="{B8FF9BFE-04EB-4BE8-8F00-262E65D7C65A}"/>
              </a:ext>
            </a:extLst>
          </p:cNvPr>
          <p:cNvSpPr txBox="1"/>
          <p:nvPr/>
        </p:nvSpPr>
        <p:spPr>
          <a:xfrm>
            <a:off x="4608844" y="4575789"/>
            <a:ext cx="4861763"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INTRODUCING AND THANKING GUESTS</a:t>
            </a:r>
            <a:endParaRPr lang="en-CA" sz="2000" b="1" kern="1200" dirty="0">
              <a:solidFill>
                <a:srgbClr val="2F5496"/>
              </a:solidFill>
              <a:latin typeface="+mn-lt"/>
              <a:ea typeface="+mn-ea"/>
              <a:cs typeface="+mn-cs"/>
            </a:endParaRPr>
          </a:p>
        </p:txBody>
      </p:sp>
      <p:sp>
        <p:nvSpPr>
          <p:cNvPr id="14" name="TextBox 13">
            <a:extLst>
              <a:ext uri="{FF2B5EF4-FFF2-40B4-BE49-F238E27FC236}">
                <a16:creationId xmlns:a16="http://schemas.microsoft.com/office/drawing/2014/main" id="{DEEC7400-45F4-4862-9E5F-155DAB677E59}"/>
              </a:ext>
            </a:extLst>
          </p:cNvPr>
          <p:cNvSpPr txBox="1"/>
          <p:nvPr/>
        </p:nvSpPr>
        <p:spPr>
          <a:xfrm>
            <a:off x="4608843" y="5612632"/>
            <a:ext cx="2574387"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LEADING A PRAYER</a:t>
            </a:r>
            <a:endParaRPr lang="en-CA" sz="2000" b="1" kern="1200" dirty="0">
              <a:solidFill>
                <a:srgbClr val="2F5496"/>
              </a:solidFill>
              <a:latin typeface="+mn-lt"/>
              <a:ea typeface="+mn-ea"/>
              <a:cs typeface="+mn-cs"/>
            </a:endParaRPr>
          </a:p>
        </p:txBody>
      </p:sp>
      <p:sp>
        <p:nvSpPr>
          <p:cNvPr id="15" name="TextBox 14">
            <a:extLst>
              <a:ext uri="{FF2B5EF4-FFF2-40B4-BE49-F238E27FC236}">
                <a16:creationId xmlns:a16="http://schemas.microsoft.com/office/drawing/2014/main" id="{EB69E958-FD72-405F-9026-3947B04EC9DF}"/>
              </a:ext>
            </a:extLst>
          </p:cNvPr>
          <p:cNvSpPr txBox="1"/>
          <p:nvPr/>
        </p:nvSpPr>
        <p:spPr>
          <a:xfrm>
            <a:off x="1025488" y="5859579"/>
            <a:ext cx="3076135"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BRINGING GREETINGS</a:t>
            </a:r>
            <a:endParaRPr lang="en-CA" sz="2000" b="1" kern="1200" dirty="0">
              <a:solidFill>
                <a:srgbClr val="2F5496"/>
              </a:solidFill>
              <a:latin typeface="+mn-lt"/>
              <a:ea typeface="+mn-ea"/>
              <a:cs typeface="+mn-cs"/>
            </a:endParaRPr>
          </a:p>
        </p:txBody>
      </p:sp>
      <p:sp>
        <p:nvSpPr>
          <p:cNvPr id="16" name="TextBox 15">
            <a:extLst>
              <a:ext uri="{FF2B5EF4-FFF2-40B4-BE49-F238E27FC236}">
                <a16:creationId xmlns:a16="http://schemas.microsoft.com/office/drawing/2014/main" id="{611BA139-A120-48A1-AA69-7441F7510F03}"/>
              </a:ext>
            </a:extLst>
          </p:cNvPr>
          <p:cNvSpPr txBox="1"/>
          <p:nvPr/>
        </p:nvSpPr>
        <p:spPr>
          <a:xfrm>
            <a:off x="3282321" y="3849566"/>
            <a:ext cx="3367129" cy="400110"/>
          </a:xfrm>
          <a:prstGeom prst="rect">
            <a:avLst/>
          </a:prstGeom>
          <a:noFill/>
        </p:spPr>
        <p:txBody>
          <a:bodyPr wrap="square" rtlCol="0">
            <a:spAutoFit/>
          </a:bodyPr>
          <a:lstStyle/>
          <a:p>
            <a:pPr>
              <a:buClrTx/>
              <a:buFontTx/>
              <a:buNone/>
            </a:pPr>
            <a:r>
              <a:rPr lang="en-US" sz="2000" b="1" kern="1200" dirty="0">
                <a:solidFill>
                  <a:srgbClr val="2F5496"/>
                </a:solidFill>
                <a:latin typeface="+mn-lt"/>
                <a:ea typeface="+mn-ea"/>
                <a:cs typeface="+mn-cs"/>
              </a:rPr>
              <a:t>MAKING A PRESENTATION</a:t>
            </a:r>
            <a:endParaRPr lang="en-CA" sz="2000" b="1" kern="1200" dirty="0">
              <a:solidFill>
                <a:srgbClr val="2F5496"/>
              </a:solidFill>
              <a:latin typeface="+mn-lt"/>
              <a:ea typeface="+mn-ea"/>
              <a:cs typeface="+mn-cs"/>
            </a:endParaRPr>
          </a:p>
        </p:txBody>
      </p:sp>
      <p:pic>
        <p:nvPicPr>
          <p:cNvPr id="3" name="Audio 2">
            <a:hlinkClick r:id="" action="ppaction://media"/>
            <a:extLst>
              <a:ext uri="{FF2B5EF4-FFF2-40B4-BE49-F238E27FC236}">
                <a16:creationId xmlns:a16="http://schemas.microsoft.com/office/drawing/2014/main" id="{4C142EAC-4903-4C9E-ADAE-8C33B3C33450}"/>
              </a:ext>
            </a:extLst>
          </p:cNvPr>
          <p:cNvPicPr>
            <a:picLocks noChangeAspect="1"/>
          </p:cNvPicPr>
          <p:nvPr>
            <a:audioFile r:link="rId2"/>
            <p:extLst>
              <p:ext uri="{DAA4B4D4-6D71-4841-9C94-3DE7FCFB9230}">
                <p14:media xmlns:p14="http://schemas.microsoft.com/office/powerpoint/2010/main" r:embed="rId3">
                  <p14:trim st="2562" end="747.4535"/>
                </p14:media>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45803103"/>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2519-759F-41AE-8600-501FDF27DEC8}"/>
              </a:ext>
            </a:extLst>
          </p:cNvPr>
          <p:cNvSpPr>
            <a:spLocks noGrp="1"/>
          </p:cNvSpPr>
          <p:nvPr>
            <p:ph type="title"/>
          </p:nvPr>
        </p:nvSpPr>
        <p:spPr>
          <a:xfrm>
            <a:off x="258417" y="609600"/>
            <a:ext cx="91837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7" name="Picture 2" descr="C:\Users\Alice\AppData\Local\Microsoft\Windows\INetCache\IE\BAGOCGF0\bigstock-Organize-Puzzle-Shows-Arrangin-39272773-1024x911[1].jpg">
            <a:extLst>
              <a:ext uri="{FF2B5EF4-FFF2-40B4-BE49-F238E27FC236}">
                <a16:creationId xmlns:a16="http://schemas.microsoft.com/office/drawing/2014/main" id="{943453DF-61E6-4E6E-B84E-E00B41CD19B1}"/>
              </a:ext>
            </a:extLst>
          </p:cNvPr>
          <p:cNvPicPr>
            <a:picLocks noGrp="1" noChangeAspect="1" noChangeArrowheads="1"/>
          </p:cNvPicPr>
          <p:nvPr>
            <p:ph idx="1"/>
          </p:nvPr>
        </p:nvPicPr>
        <p:blipFill>
          <a:blip r:embed="rId6" cstate="print"/>
          <a:srcRect/>
          <a:stretch>
            <a:fillRect/>
          </a:stretch>
        </p:blipFill>
        <p:spPr bwMode="auto">
          <a:xfrm>
            <a:off x="1260099" y="2370413"/>
            <a:ext cx="1781175" cy="1582738"/>
          </a:xfrm>
          <a:prstGeom prst="rect">
            <a:avLst/>
          </a:prstGeom>
          <a:noFill/>
        </p:spPr>
      </p:pic>
      <p:sp>
        <p:nvSpPr>
          <p:cNvPr id="5" name="Google Shape;186;p22">
            <a:extLst>
              <a:ext uri="{FF2B5EF4-FFF2-40B4-BE49-F238E27FC236}">
                <a16:creationId xmlns:a16="http://schemas.microsoft.com/office/drawing/2014/main" id="{F35A6D6A-EA94-48A0-8D97-51ED76683B63}"/>
              </a:ext>
            </a:extLst>
          </p:cNvPr>
          <p:cNvSpPr txBox="1">
            <a:spLocks/>
          </p:cNvSpPr>
          <p:nvPr/>
        </p:nvSpPr>
        <p:spPr>
          <a:xfrm>
            <a:off x="655982" y="1484622"/>
            <a:ext cx="3493681"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id="{A0FF20F8-6EA3-43D1-A4B9-5EA392A174F6}"/>
              </a:ext>
            </a:extLst>
          </p:cNvPr>
          <p:cNvSpPr txBox="1"/>
          <p:nvPr/>
        </p:nvSpPr>
        <p:spPr>
          <a:xfrm>
            <a:off x="4547228" y="1479506"/>
            <a:ext cx="2617395"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PREPARATION</a:t>
            </a:r>
            <a:endParaRPr lang="en-CA" sz="2800" b="1" kern="1200" dirty="0">
              <a:solidFill>
                <a:srgbClr val="2F5496"/>
              </a:solidFill>
              <a:latin typeface="+mn-lt"/>
              <a:ea typeface="+mn-ea"/>
              <a:cs typeface="+mn-cs"/>
            </a:endParaRPr>
          </a:p>
        </p:txBody>
      </p:sp>
      <p:pic>
        <p:nvPicPr>
          <p:cNvPr id="8" name="Content Placeholder 3" descr="C:\Users\Alice\AppData\Local\Microsoft\Windows\INetCache\IE\FXY7R2EP\schedule[1].jpg">
            <a:extLst>
              <a:ext uri="{FF2B5EF4-FFF2-40B4-BE49-F238E27FC236}">
                <a16:creationId xmlns:a16="http://schemas.microsoft.com/office/drawing/2014/main" id="{6BF29C2D-72E0-4635-B819-37B2004D6E4A}"/>
              </a:ext>
            </a:extLst>
          </p:cNvPr>
          <p:cNvPicPr>
            <a:picLocks noChangeAspect="1" noChangeArrowheads="1"/>
          </p:cNvPicPr>
          <p:nvPr/>
        </p:nvPicPr>
        <p:blipFill>
          <a:blip r:embed="rId7"/>
          <a:srcRect/>
          <a:stretch>
            <a:fillRect/>
          </a:stretch>
        </p:blipFill>
        <p:spPr bwMode="auto">
          <a:xfrm>
            <a:off x="4404532" y="2377726"/>
            <a:ext cx="1587961" cy="1584000"/>
          </a:xfrm>
          <a:prstGeom prst="rect">
            <a:avLst/>
          </a:prstGeom>
          <a:noFill/>
        </p:spPr>
      </p:pic>
      <p:pic>
        <p:nvPicPr>
          <p:cNvPr id="10" name="Picture 2" descr="Business Woman Cartoon Black Suit Formal Vector Images (86)">
            <a:extLst>
              <a:ext uri="{FF2B5EF4-FFF2-40B4-BE49-F238E27FC236}">
                <a16:creationId xmlns:a16="http://schemas.microsoft.com/office/drawing/2014/main" id="{CAD32777-321D-4AFB-A4DC-681D9203A5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5891" y="4393165"/>
            <a:ext cx="1866324" cy="196042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5 ways to make the most of Google Slides animation features | BrightCarbon">
            <a:extLst>
              <a:ext uri="{FF2B5EF4-FFF2-40B4-BE49-F238E27FC236}">
                <a16:creationId xmlns:a16="http://schemas.microsoft.com/office/drawing/2014/main" id="{D353188E-E485-4EA1-B132-AF6E0CAC65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921" y="4721647"/>
            <a:ext cx="2250831" cy="13034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o market,business research and contacts search by Salloomab">
            <a:extLst>
              <a:ext uri="{FF2B5EF4-FFF2-40B4-BE49-F238E27FC236}">
                <a16:creationId xmlns:a16="http://schemas.microsoft.com/office/drawing/2014/main" id="{9E0BB5CA-395A-45C9-A067-AEEB0AC054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410291" y="4809145"/>
            <a:ext cx="1988482" cy="11284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ourse 2 Applications Of Project Based Learning: Unit 1 - Lessons - Tes  Teach">
            <a:extLst>
              <a:ext uri="{FF2B5EF4-FFF2-40B4-BE49-F238E27FC236}">
                <a16:creationId xmlns:a16="http://schemas.microsoft.com/office/drawing/2014/main" id="{C343D70C-E8D9-4812-BF3E-E91A85392C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7980" y="2369151"/>
            <a:ext cx="122194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lice\AppData\Local\Microsoft\Windows\INetCache\IE\BAGOCGF0\Berkeley2013_Protocols1[1].png">
            <a:extLst>
              <a:ext uri="{FF2B5EF4-FFF2-40B4-BE49-F238E27FC236}">
                <a16:creationId xmlns:a16="http://schemas.microsoft.com/office/drawing/2014/main" id="{1AF291E8-1DD6-4DAA-918B-10432E8FB67A}"/>
              </a:ext>
            </a:extLst>
          </p:cNvPr>
          <p:cNvPicPr>
            <a:picLocks noChangeAspect="1" noChangeArrowheads="1"/>
          </p:cNvPicPr>
          <p:nvPr/>
        </p:nvPicPr>
        <p:blipFill>
          <a:blip r:embed="rId12"/>
          <a:srcRect/>
          <a:stretch>
            <a:fillRect/>
          </a:stretch>
        </p:blipFill>
        <p:spPr bwMode="auto">
          <a:xfrm>
            <a:off x="8472525" y="4571900"/>
            <a:ext cx="1602954" cy="1602954"/>
          </a:xfrm>
          <a:prstGeom prst="rect">
            <a:avLst/>
          </a:prstGeom>
          <a:noFill/>
        </p:spPr>
      </p:pic>
      <p:pic>
        <p:nvPicPr>
          <p:cNvPr id="12" name="Audio 11">
            <a:hlinkClick r:id="" action="ppaction://media"/>
            <a:extLst>
              <a:ext uri="{FF2B5EF4-FFF2-40B4-BE49-F238E27FC236}">
                <a16:creationId xmlns:a16="http://schemas.microsoft.com/office/drawing/2014/main" id="{04B06237-5858-4DF5-BBDD-47F37EAE231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45077282"/>
      </p:ext>
    </p:extLst>
  </p:cSld>
  <p:clrMapOvr>
    <a:masterClrMapping/>
  </p:clrMapOvr>
  <mc:AlternateContent xmlns:mc="http://schemas.openxmlformats.org/markup-compatibility/2006" xmlns:p14="http://schemas.microsoft.com/office/powerpoint/2010/main">
    <mc:Choice Requires="p14">
      <p:transition spd="slow" p14:dur="2000" advTm="142755"/>
    </mc:Choice>
    <mc:Fallback xmlns="">
      <p:transition spd="slow" advTm="14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22" presetClass="entr" presetSubtype="4" fill="hold" nodeType="afterEffect">
                                  <p:stCondLst>
                                    <p:cond delay="2000"/>
                                  </p:stCondLst>
                                  <p:childTnLst>
                                    <p:set>
                                      <p:cBhvr>
                                        <p:cTn id="19" dur="1" fill="hold">
                                          <p:stCondLst>
                                            <p:cond delay="0"/>
                                          </p:stCondLst>
                                        </p:cTn>
                                        <p:tgtEl>
                                          <p:spTgt spid="7174"/>
                                        </p:tgtEl>
                                        <p:attrNameLst>
                                          <p:attrName>style.visibility</p:attrName>
                                        </p:attrNameLst>
                                      </p:cBhvr>
                                      <p:to>
                                        <p:strVal val="visible"/>
                                      </p:to>
                                    </p:set>
                                    <p:animEffect transition="in" filter="wipe(down)">
                                      <p:cBhvr>
                                        <p:cTn id="20" dur="500"/>
                                        <p:tgtEl>
                                          <p:spTgt spid="717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wipe(down)">
                                      <p:cBhvr>
                                        <p:cTn id="25" dur="500"/>
                                        <p:tgtEl>
                                          <p:spTgt spid="7170"/>
                                        </p:tgtEl>
                                      </p:cBhvr>
                                    </p:animEffect>
                                  </p:childTnLst>
                                </p:cTn>
                              </p:par>
                            </p:childTnLst>
                          </p:cTn>
                        </p:par>
                        <p:par>
                          <p:cTn id="26" fill="hold">
                            <p:stCondLst>
                              <p:cond delay="500"/>
                            </p:stCondLst>
                            <p:childTnLst>
                              <p:par>
                                <p:cTn id="27" presetID="22" presetClass="entr" presetSubtype="8" fill="hold" nodeType="afterEffect">
                                  <p:stCondLst>
                                    <p:cond delay="2000"/>
                                  </p:stCondLst>
                                  <p:childTnLst>
                                    <p:set>
                                      <p:cBhvr>
                                        <p:cTn id="28" dur="1" fill="hold">
                                          <p:stCondLst>
                                            <p:cond delay="0"/>
                                          </p:stCondLst>
                                        </p:cTn>
                                        <p:tgtEl>
                                          <p:spTgt spid="7172"/>
                                        </p:tgtEl>
                                        <p:attrNameLst>
                                          <p:attrName>style.visibility</p:attrName>
                                        </p:attrNameLst>
                                      </p:cBhvr>
                                      <p:to>
                                        <p:strVal val="visible"/>
                                      </p:to>
                                    </p:set>
                                    <p:animEffect transition="in" filter="wipe(left)">
                                      <p:cBhvr>
                                        <p:cTn id="29" dur="500"/>
                                        <p:tgtEl>
                                          <p:spTgt spid="717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2E4E5-0239-4855-81C2-88B401B7207B}"/>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8971B94A-27D2-4400-8337-F2E531A1FC7D}"/>
              </a:ext>
            </a:extLst>
          </p:cNvPr>
          <p:cNvSpPr txBox="1">
            <a:spLocks/>
          </p:cNvSpPr>
          <p:nvPr/>
        </p:nvSpPr>
        <p:spPr>
          <a:xfrm>
            <a:off x="748765" y="1389768"/>
            <a:ext cx="2012363"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REPORTS:</a:t>
            </a:r>
          </a:p>
        </p:txBody>
      </p:sp>
      <p:sp>
        <p:nvSpPr>
          <p:cNvPr id="7" name="TextBox 6">
            <a:extLst>
              <a:ext uri="{FF2B5EF4-FFF2-40B4-BE49-F238E27FC236}">
                <a16:creationId xmlns:a16="http://schemas.microsoft.com/office/drawing/2014/main" id="{EBC92E65-0C58-41A8-99E0-AB89B9CC9CA0}"/>
              </a:ext>
            </a:extLst>
          </p:cNvPr>
          <p:cNvSpPr txBox="1"/>
          <p:nvPr/>
        </p:nvSpPr>
        <p:spPr>
          <a:xfrm>
            <a:off x="5262017" y="1329259"/>
            <a:ext cx="3063778"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ORAL REPORTS</a:t>
            </a:r>
            <a:endParaRPr lang="en-CA" sz="2800" b="1" kern="1200" dirty="0">
              <a:solidFill>
                <a:srgbClr val="2F5496"/>
              </a:solidFill>
              <a:latin typeface="+mn-lt"/>
              <a:ea typeface="+mn-ea"/>
              <a:cs typeface="+mn-cs"/>
            </a:endParaRPr>
          </a:p>
        </p:txBody>
      </p:sp>
      <p:sp>
        <p:nvSpPr>
          <p:cNvPr id="9" name="TextBox 8">
            <a:extLst>
              <a:ext uri="{FF2B5EF4-FFF2-40B4-BE49-F238E27FC236}">
                <a16:creationId xmlns:a16="http://schemas.microsoft.com/office/drawing/2014/main" id="{A4385C4F-9D76-483F-B4B3-DF83076424CA}"/>
              </a:ext>
            </a:extLst>
          </p:cNvPr>
          <p:cNvSpPr txBox="1"/>
          <p:nvPr/>
        </p:nvSpPr>
        <p:spPr>
          <a:xfrm>
            <a:off x="748766" y="1872209"/>
            <a:ext cx="1411253" cy="400110"/>
          </a:xfrm>
          <a:prstGeom prst="rect">
            <a:avLst/>
          </a:prstGeom>
          <a:noFill/>
        </p:spPr>
        <p:txBody>
          <a:bodyPr wrap="square" rtlCol="0">
            <a:spAutoFit/>
          </a:bodyPr>
          <a:lstStyle/>
          <a:p>
            <a:pPr>
              <a:buClrTx/>
              <a:buFontTx/>
              <a:buNone/>
            </a:pPr>
            <a:r>
              <a:rPr lang="en-US" sz="2000" kern="1200" dirty="0">
                <a:solidFill>
                  <a:srgbClr val="7030A0"/>
                </a:solidFill>
                <a:latin typeface="+mn-lt"/>
                <a:ea typeface="+mn-ea"/>
                <a:cs typeface="+mn-cs"/>
              </a:rPr>
              <a:t>MEETINGS</a:t>
            </a:r>
            <a:endParaRPr lang="en-CA" sz="2000" kern="1200" dirty="0">
              <a:solidFill>
                <a:srgbClr val="7030A0"/>
              </a:solidFill>
              <a:latin typeface="+mn-lt"/>
              <a:ea typeface="+mn-ea"/>
              <a:cs typeface="+mn-cs"/>
            </a:endParaRPr>
          </a:p>
        </p:txBody>
      </p:sp>
      <p:sp>
        <p:nvSpPr>
          <p:cNvPr id="10" name="TextBox 9">
            <a:extLst>
              <a:ext uri="{FF2B5EF4-FFF2-40B4-BE49-F238E27FC236}">
                <a16:creationId xmlns:a16="http://schemas.microsoft.com/office/drawing/2014/main" id="{D5B22ED1-7FC8-46B6-9E97-DAB5D83A5007}"/>
              </a:ext>
            </a:extLst>
          </p:cNvPr>
          <p:cNvSpPr txBox="1"/>
          <p:nvPr/>
        </p:nvSpPr>
        <p:spPr>
          <a:xfrm>
            <a:off x="724394" y="2221685"/>
            <a:ext cx="4609606" cy="3170099"/>
          </a:xfrm>
          <a:prstGeom prst="rect">
            <a:avLst/>
          </a:prstGeom>
          <a:noFill/>
        </p:spPr>
        <p:txBody>
          <a:bodyPr wrap="square" rtlCol="0">
            <a:spAutoFit/>
          </a:bodyPr>
          <a:lstStyle/>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Summarize your written report.</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Be informative.</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Stick to the facts.</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Only report on new developments since the </a:t>
            </a:r>
            <a:r>
              <a:rPr lang="en-US" sz="2000" b="1" kern="1200" dirty="0">
                <a:solidFill>
                  <a:prstClr val="black"/>
                </a:solidFill>
                <a:latin typeface="+mn-lt"/>
                <a:ea typeface="+mn-ea"/>
                <a:cs typeface="+mn-cs"/>
              </a:rPr>
              <a:t>last meeting</a:t>
            </a:r>
            <a:r>
              <a:rPr lang="en-US" sz="2000" kern="1200" dirty="0">
                <a:solidFill>
                  <a:prstClr val="black"/>
                </a:solidFill>
                <a:latin typeface="+mn-lt"/>
                <a:ea typeface="+mn-ea"/>
                <a:cs typeface="+mn-cs"/>
              </a:rPr>
              <a:t>.</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Present resolutions for discussion and approval to move to the next level.</a:t>
            </a:r>
          </a:p>
          <a:p>
            <a:pPr marL="177800" indent="-177800">
              <a:buClr>
                <a:srgbClr val="7030A0"/>
              </a:buClr>
              <a:buFont typeface="Arial" panose="020B0604020202020204" pitchFamily="34" charset="0"/>
              <a:buChar char="•"/>
            </a:pPr>
            <a:r>
              <a:rPr lang="en-US" sz="2000" kern="1200" dirty="0">
                <a:solidFill>
                  <a:prstClr val="black"/>
                </a:solidFill>
                <a:latin typeface="+mn-lt"/>
                <a:ea typeface="+mn-ea"/>
                <a:cs typeface="+mn-cs"/>
              </a:rPr>
              <a:t>Provide a hand-out in exceptional cases.</a:t>
            </a:r>
            <a:endParaRPr lang="en-CA" sz="2000" kern="1200" dirty="0">
              <a:solidFill>
                <a:prstClr val="black"/>
              </a:solidFill>
              <a:latin typeface="+mn-lt"/>
              <a:ea typeface="+mn-ea"/>
              <a:cs typeface="+mn-cs"/>
            </a:endParaRPr>
          </a:p>
        </p:txBody>
      </p:sp>
      <p:sp>
        <p:nvSpPr>
          <p:cNvPr id="12" name="TextBox 11">
            <a:extLst>
              <a:ext uri="{FF2B5EF4-FFF2-40B4-BE49-F238E27FC236}">
                <a16:creationId xmlns:a16="http://schemas.microsoft.com/office/drawing/2014/main" id="{32C89D8E-713F-4C0E-9F9E-22AEE7D6EBE7}"/>
              </a:ext>
            </a:extLst>
          </p:cNvPr>
          <p:cNvSpPr txBox="1"/>
          <p:nvPr/>
        </p:nvSpPr>
        <p:spPr>
          <a:xfrm>
            <a:off x="5295148" y="1845480"/>
            <a:ext cx="2355846" cy="400110"/>
          </a:xfrm>
          <a:prstGeom prst="rect">
            <a:avLst/>
          </a:prstGeom>
          <a:noFill/>
        </p:spPr>
        <p:txBody>
          <a:bodyPr wrap="square" rtlCol="0">
            <a:spAutoFit/>
          </a:bodyPr>
          <a:lstStyle/>
          <a:p>
            <a:pPr>
              <a:buClrTx/>
              <a:buFontTx/>
              <a:buNone/>
            </a:pPr>
            <a:r>
              <a:rPr lang="en-US" sz="2000" kern="1200" dirty="0">
                <a:solidFill>
                  <a:srgbClr val="7030A0"/>
                </a:solidFill>
                <a:latin typeface="+mn-lt"/>
                <a:ea typeface="+mn-ea"/>
                <a:cs typeface="+mn-cs"/>
              </a:rPr>
              <a:t>CONVENTIONS</a:t>
            </a:r>
            <a:endParaRPr lang="en-CA" sz="2000" kern="1200" dirty="0">
              <a:solidFill>
                <a:srgbClr val="7030A0"/>
              </a:solidFill>
              <a:latin typeface="+mn-lt"/>
              <a:ea typeface="+mn-ea"/>
              <a:cs typeface="+mn-cs"/>
            </a:endParaRPr>
          </a:p>
        </p:txBody>
      </p:sp>
      <p:sp>
        <p:nvSpPr>
          <p:cNvPr id="14" name="TextBox 13">
            <a:extLst>
              <a:ext uri="{FF2B5EF4-FFF2-40B4-BE49-F238E27FC236}">
                <a16:creationId xmlns:a16="http://schemas.microsoft.com/office/drawing/2014/main" id="{CDFF1CB3-DA56-49E8-A6E7-3348736832D7}"/>
              </a:ext>
            </a:extLst>
          </p:cNvPr>
          <p:cNvSpPr txBox="1"/>
          <p:nvPr/>
        </p:nvSpPr>
        <p:spPr>
          <a:xfrm>
            <a:off x="5320830" y="2221685"/>
            <a:ext cx="4609606" cy="3477875"/>
          </a:xfrm>
          <a:prstGeom prst="rect">
            <a:avLst/>
          </a:prstGeom>
          <a:noFill/>
        </p:spPr>
        <p:txBody>
          <a:bodyPr wrap="square" rtlCol="0">
            <a:spAutoFit/>
          </a:bodyPr>
          <a:lstStyle/>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Summarize your written report.</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Be informative.</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Stick to the facts.</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Only report on events since the </a:t>
            </a:r>
            <a:r>
              <a:rPr lang="en-US" sz="2000" b="1" kern="1200" dirty="0">
                <a:solidFill>
                  <a:prstClr val="black"/>
                </a:solidFill>
                <a:latin typeface="+mj-lt"/>
                <a:ea typeface="+mn-ea"/>
                <a:cs typeface="+mn-cs"/>
              </a:rPr>
              <a:t>beginning of the year</a:t>
            </a:r>
            <a:r>
              <a:rPr lang="en-US" sz="2000" kern="1200" dirty="0">
                <a:solidFill>
                  <a:prstClr val="black"/>
                </a:solidFill>
                <a:latin typeface="+mj-lt"/>
                <a:ea typeface="+mn-ea"/>
                <a:cs typeface="+mn-cs"/>
              </a:rPr>
              <a:t>.</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Present resolutions vetted by the resolutions committee for presentation to the assembly for approval.</a:t>
            </a:r>
          </a:p>
          <a:p>
            <a:pPr marL="177800" indent="-177800">
              <a:buClr>
                <a:srgbClr val="7030A0"/>
              </a:buClr>
              <a:buFont typeface="Arial" panose="020B0604020202020204" pitchFamily="34" charset="0"/>
              <a:buChar char="•"/>
            </a:pPr>
            <a:r>
              <a:rPr lang="en-US" sz="2000" kern="1200" dirty="0">
                <a:solidFill>
                  <a:prstClr val="black"/>
                </a:solidFill>
                <a:latin typeface="+mj-lt"/>
                <a:ea typeface="+mn-ea"/>
                <a:cs typeface="+mn-cs"/>
              </a:rPr>
              <a:t>Provide a hand-out in exceptional cases.</a:t>
            </a:r>
            <a:endParaRPr lang="en-CA" sz="2000" kern="1200" dirty="0">
              <a:solidFill>
                <a:prstClr val="black"/>
              </a:solidFill>
              <a:latin typeface="+mj-lt"/>
              <a:ea typeface="+mn-ea"/>
              <a:cs typeface="+mn-cs"/>
            </a:endParaRPr>
          </a:p>
        </p:txBody>
      </p:sp>
      <p:sp>
        <p:nvSpPr>
          <p:cNvPr id="15" name="TextBox 14">
            <a:extLst>
              <a:ext uri="{FF2B5EF4-FFF2-40B4-BE49-F238E27FC236}">
                <a16:creationId xmlns:a16="http://schemas.microsoft.com/office/drawing/2014/main" id="{9109C6FE-AD3F-46D7-8B20-10D83B5507F8}"/>
              </a:ext>
            </a:extLst>
          </p:cNvPr>
          <p:cNvSpPr txBox="1"/>
          <p:nvPr/>
        </p:nvSpPr>
        <p:spPr>
          <a:xfrm>
            <a:off x="838198" y="6327605"/>
            <a:ext cx="3941619" cy="400110"/>
          </a:xfrm>
          <a:prstGeom prst="rect">
            <a:avLst/>
          </a:prstGeom>
          <a:noFill/>
        </p:spPr>
        <p:txBody>
          <a:bodyPr wrap="square" rtlCol="0">
            <a:spAutoFit/>
          </a:bodyPr>
          <a:lstStyle/>
          <a:p>
            <a:pPr>
              <a:buClrTx/>
              <a:buFontTx/>
              <a:buNone/>
            </a:pPr>
            <a:r>
              <a:rPr lang="en-US" sz="2000" b="1" kern="1200" dirty="0">
                <a:solidFill>
                  <a:srgbClr val="00B0F0"/>
                </a:solidFill>
                <a:latin typeface="+mn-lt"/>
                <a:ea typeface="+mn-ea"/>
                <a:cs typeface="+mn-cs"/>
              </a:rPr>
              <a:t>TIME:</a:t>
            </a:r>
            <a:r>
              <a:rPr lang="en-US" sz="2000" b="1" kern="1200" dirty="0">
                <a:solidFill>
                  <a:prstClr val="black"/>
                </a:solidFill>
                <a:latin typeface="+mn-lt"/>
                <a:ea typeface="+mn-ea"/>
                <a:cs typeface="+mn-cs"/>
              </a:rPr>
              <a:t>  2-3 minutes maximum</a:t>
            </a:r>
            <a:endParaRPr lang="en-CA" sz="2000" b="1" kern="1200" dirty="0">
              <a:solidFill>
                <a:prstClr val="black"/>
              </a:solidFill>
              <a:latin typeface="+mn-lt"/>
              <a:ea typeface="+mn-ea"/>
              <a:cs typeface="+mn-cs"/>
            </a:endParaRPr>
          </a:p>
        </p:txBody>
      </p:sp>
      <p:pic>
        <p:nvPicPr>
          <p:cNvPr id="1026" name="Picture 2" descr="2017 DIOCESAN CONVENTION">
            <a:extLst>
              <a:ext uri="{FF2B5EF4-FFF2-40B4-BE49-F238E27FC236}">
                <a16:creationId xmlns:a16="http://schemas.microsoft.com/office/drawing/2014/main" id="{E682E2C6-7382-4B4F-B966-EFB0B7EA2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0436" y="3457300"/>
            <a:ext cx="2149254" cy="15657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4 Everyday Tips to Help You Practice Your English | Grammarly">
            <a:extLst>
              <a:ext uri="{FF2B5EF4-FFF2-40B4-BE49-F238E27FC236}">
                <a16:creationId xmlns:a16="http://schemas.microsoft.com/office/drawing/2014/main" id="{C92C1E37-9249-4AEF-A965-31491A8764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47638">
            <a:off x="1955258" y="5227300"/>
            <a:ext cx="1611738" cy="848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turday Division Practice Announced | Seekonk Speedway">
            <a:extLst>
              <a:ext uri="{FF2B5EF4-FFF2-40B4-BE49-F238E27FC236}">
                <a16:creationId xmlns:a16="http://schemas.microsoft.com/office/drawing/2014/main" id="{922B2D2F-B611-4BCA-B0B1-D98830D877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2955" y="553988"/>
            <a:ext cx="2544001" cy="1590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actice Makes Perfect | How to make, Perfection, Lettering">
            <a:extLst>
              <a:ext uri="{FF2B5EF4-FFF2-40B4-BE49-F238E27FC236}">
                <a16:creationId xmlns:a16="http://schemas.microsoft.com/office/drawing/2014/main" id="{245D617E-15DD-4BE3-9FF9-D357FE789B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96490">
            <a:off x="7687596" y="5515231"/>
            <a:ext cx="1163941" cy="1163941"/>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FF8FC68B-7949-4BF2-A935-C30BC1308ED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1192093"/>
      </p:ext>
    </p:extLst>
  </p:cSld>
  <p:clrMapOvr>
    <a:masterClrMapping/>
  </p:clrMapOvr>
  <mc:AlternateContent xmlns:mc="http://schemas.openxmlformats.org/markup-compatibility/2006" xmlns:p14="http://schemas.microsoft.com/office/powerpoint/2010/main">
    <mc:Choice Requires="p14">
      <p:transition spd="slow" p14:dur="2000" advTm="228157"/>
    </mc:Choice>
    <mc:Fallback xmlns="">
      <p:transition spd="slow" advTm="22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25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par>
                          <p:cTn id="37" fill="hold">
                            <p:stCondLst>
                              <p:cond delay="500"/>
                            </p:stCondLst>
                            <p:childTnLst>
                              <p:par>
                                <p:cTn id="38" presetID="22" presetClass="entr" presetSubtype="8" fill="hold" grpId="0" nodeType="afterEffect">
                                  <p:stCondLst>
                                    <p:cond delay="50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bldLst>
      <p:bldP spid="9"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4B3A-084C-4A09-A3FF-15E07F41AC8F}"/>
              </a:ext>
            </a:extLst>
          </p:cNvPr>
          <p:cNvSpPr>
            <a:spLocks noGrp="1"/>
          </p:cNvSpPr>
          <p:nvPr>
            <p:ph type="title"/>
          </p:nvPr>
        </p:nvSpPr>
        <p:spPr>
          <a:xfrm>
            <a:off x="298175" y="609600"/>
            <a:ext cx="11456902"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4" name="Google Shape;186;p22">
            <a:extLst>
              <a:ext uri="{FF2B5EF4-FFF2-40B4-BE49-F238E27FC236}">
                <a16:creationId xmlns:a16="http://schemas.microsoft.com/office/drawing/2014/main" id="{3D99D0C3-1F22-43CC-A48D-3949045BD82B}"/>
              </a:ext>
            </a:extLst>
          </p:cNvPr>
          <p:cNvSpPr txBox="1">
            <a:spLocks/>
          </p:cNvSpPr>
          <p:nvPr/>
        </p:nvSpPr>
        <p:spPr>
          <a:xfrm>
            <a:off x="993912" y="1484623"/>
            <a:ext cx="364980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id="{2E4CCF6C-34D4-4504-A654-C719F2CF819A}"/>
              </a:ext>
            </a:extLst>
          </p:cNvPr>
          <p:cNvSpPr txBox="1"/>
          <p:nvPr/>
        </p:nvSpPr>
        <p:spPr>
          <a:xfrm>
            <a:off x="4929149" y="1407180"/>
            <a:ext cx="3275320"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LEADING PRAYER</a:t>
            </a:r>
            <a:endParaRPr lang="en-CA" sz="2800" b="1" kern="1200" dirty="0">
              <a:solidFill>
                <a:srgbClr val="2F5496"/>
              </a:solidFill>
              <a:latin typeface="+mn-lt"/>
              <a:ea typeface="+mn-ea"/>
              <a:cs typeface="+mn-cs"/>
            </a:endParaRPr>
          </a:p>
        </p:txBody>
      </p:sp>
      <p:pic>
        <p:nvPicPr>
          <p:cNvPr id="7" name="Picture 8" descr="Women's Day of Reflection - St. Francis of Assisi Orland Park, IL">
            <a:extLst>
              <a:ext uri="{FF2B5EF4-FFF2-40B4-BE49-F238E27FC236}">
                <a16:creationId xmlns:a16="http://schemas.microsoft.com/office/drawing/2014/main" id="{75CE5358-D30E-417E-9EA8-E31298CF3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00000">
            <a:off x="1222347" y="2890385"/>
            <a:ext cx="2710212" cy="203096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atholic Women's League | Pro-Cathedral of the Assumption">
            <a:extLst>
              <a:ext uri="{FF2B5EF4-FFF2-40B4-BE49-F238E27FC236}">
                <a16:creationId xmlns:a16="http://schemas.microsoft.com/office/drawing/2014/main" id="{C5DBB2DD-3E31-4876-B4F4-B36D02F77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1239" y="2211310"/>
            <a:ext cx="264795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titled">
            <a:extLst>
              <a:ext uri="{FF2B5EF4-FFF2-40B4-BE49-F238E27FC236}">
                <a16:creationId xmlns:a16="http://schemas.microsoft.com/office/drawing/2014/main" id="{B6D60AA4-AD85-4D33-B67B-AEF1812FA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002" y="4333036"/>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7A063B-5259-4F4E-A6F5-3359F4E9797B}"/>
              </a:ext>
            </a:extLst>
          </p:cNvPr>
          <p:cNvPicPr>
            <a:picLocks noChangeAspect="1"/>
          </p:cNvPicPr>
          <p:nvPr/>
        </p:nvPicPr>
        <p:blipFill>
          <a:blip r:embed="rId8"/>
          <a:stretch>
            <a:fillRect/>
          </a:stretch>
        </p:blipFill>
        <p:spPr>
          <a:xfrm rot="960000">
            <a:off x="8523112" y="2999712"/>
            <a:ext cx="3029373" cy="1895740"/>
          </a:xfrm>
          <a:prstGeom prst="rect">
            <a:avLst/>
          </a:prstGeom>
        </p:spPr>
      </p:pic>
      <p:pic>
        <p:nvPicPr>
          <p:cNvPr id="3" name="Audio 2">
            <a:hlinkClick r:id="" action="ppaction://media"/>
            <a:extLst>
              <a:ext uri="{FF2B5EF4-FFF2-40B4-BE49-F238E27FC236}">
                <a16:creationId xmlns:a16="http://schemas.microsoft.com/office/drawing/2014/main" id="{177DE50D-824B-4982-BBAD-821DE9D4DE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6954132"/>
      </p:ext>
    </p:extLst>
  </p:cSld>
  <p:clrMapOvr>
    <a:masterClrMapping/>
  </p:clrMapOvr>
  <mc:AlternateContent xmlns:mc="http://schemas.openxmlformats.org/markup-compatibility/2006" xmlns:p14="http://schemas.microsoft.com/office/powerpoint/2010/main">
    <mc:Choice Requires="p14">
      <p:transition spd="slow" p14:dur="2000" advTm="56850"/>
    </mc:Choice>
    <mc:Fallback xmlns="">
      <p:transition spd="slow" advTm="56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8"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animEffect transition="in" filter="wipe(left)">
                                      <p:cBhvr>
                                        <p:cTn id="9" dur="500"/>
                                        <p:tgtEl>
                                          <p:spTgt spid="9220"/>
                                        </p:tgtEl>
                                      </p:cBhvr>
                                    </p:animEffect>
                                  </p:childTnLst>
                                </p:cTn>
                              </p:par>
                            </p:childTnLst>
                          </p:cTn>
                        </p:par>
                        <p:par>
                          <p:cTn id="10" fill="hold">
                            <p:stCondLst>
                              <p:cond delay="500"/>
                            </p:stCondLst>
                            <p:childTnLst>
                              <p:par>
                                <p:cTn id="11" presetID="22" presetClass="entr" presetSubtype="8" fill="hold" nodeType="afterEffect">
                                  <p:stCondLst>
                                    <p:cond delay="1500"/>
                                  </p:stCondLst>
                                  <p:childTnLst>
                                    <p:set>
                                      <p:cBhvr>
                                        <p:cTn id="12" dur="1" fill="hold">
                                          <p:stCondLst>
                                            <p:cond delay="0"/>
                                          </p:stCondLst>
                                        </p:cTn>
                                        <p:tgtEl>
                                          <p:spTgt spid="9218"/>
                                        </p:tgtEl>
                                        <p:attrNameLst>
                                          <p:attrName>style.visibility</p:attrName>
                                        </p:attrNameLst>
                                      </p:cBhvr>
                                      <p:to>
                                        <p:strVal val="visible"/>
                                      </p:to>
                                    </p:set>
                                    <p:animEffect transition="in" filter="wipe(left)">
                                      <p:cBhvr>
                                        <p:cTn id="13" dur="500"/>
                                        <p:tgtEl>
                                          <p:spTgt spid="9218"/>
                                        </p:tgtEl>
                                      </p:cBhvr>
                                    </p:animEffect>
                                  </p:childTnLst>
                                </p:cTn>
                              </p:par>
                            </p:childTnLst>
                          </p:cTn>
                        </p:par>
                        <p:par>
                          <p:cTn id="14" fill="hold">
                            <p:stCondLst>
                              <p:cond delay="2500"/>
                            </p:stCondLst>
                            <p:childTnLst>
                              <p:par>
                                <p:cTn id="15" presetID="22" presetClass="entr" presetSubtype="8" fill="hold" nodeType="after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4500"/>
                            </p:stCondLst>
                            <p:childTnLst>
                              <p:par>
                                <p:cTn id="19" presetID="22" presetClass="entr" presetSubtype="8" fill="hold" nodeType="after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68C2-FFB2-4365-B510-AB2709B71C80}"/>
              </a:ext>
            </a:extLst>
          </p:cNvPr>
          <p:cNvSpPr>
            <a:spLocks noGrp="1"/>
          </p:cNvSpPr>
          <p:nvPr>
            <p:ph type="title"/>
          </p:nvPr>
        </p:nvSpPr>
        <p:spPr>
          <a:xfrm>
            <a:off x="278295" y="609600"/>
            <a:ext cx="9155005"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10" name="Picture 2" descr="C:\Users\Alice\AppData\Local\Microsoft\Windows\INetCache\IE\RELINOMR\welc[1].jpg">
            <a:extLst>
              <a:ext uri="{FF2B5EF4-FFF2-40B4-BE49-F238E27FC236}">
                <a16:creationId xmlns:a16="http://schemas.microsoft.com/office/drawing/2014/main" id="{49DF9463-6636-4501-AD56-CCF70D2DF671}"/>
              </a:ext>
            </a:extLst>
          </p:cNvPr>
          <p:cNvPicPr>
            <a:picLocks noGrp="1" noChangeAspect="1" noChangeArrowheads="1"/>
          </p:cNvPicPr>
          <p:nvPr>
            <p:ph idx="1"/>
          </p:nvPr>
        </p:nvPicPr>
        <p:blipFill>
          <a:blip r:embed="rId6"/>
          <a:srcRect/>
          <a:stretch>
            <a:fillRect/>
          </a:stretch>
        </p:blipFill>
        <p:spPr bwMode="auto">
          <a:xfrm>
            <a:off x="992764" y="4865657"/>
            <a:ext cx="1979613" cy="1046163"/>
          </a:xfrm>
          <a:prstGeom prst="rect">
            <a:avLst/>
          </a:prstGeom>
          <a:noFill/>
        </p:spPr>
      </p:pic>
      <p:sp>
        <p:nvSpPr>
          <p:cNvPr id="5" name="Google Shape;186;p22">
            <a:extLst>
              <a:ext uri="{FF2B5EF4-FFF2-40B4-BE49-F238E27FC236}">
                <a16:creationId xmlns:a16="http://schemas.microsoft.com/office/drawing/2014/main" id="{C5870AE4-3BAA-4B40-B01A-AB8AF127852B}"/>
              </a:ext>
            </a:extLst>
          </p:cNvPr>
          <p:cNvSpPr txBox="1">
            <a:spLocks/>
          </p:cNvSpPr>
          <p:nvPr/>
        </p:nvSpPr>
        <p:spPr>
          <a:xfrm>
            <a:off x="506020" y="1392672"/>
            <a:ext cx="3419428"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HOSTING GUESTS</a:t>
            </a:r>
            <a:r>
              <a:rPr lang="en-US" dirty="0">
                <a:solidFill>
                  <a:srgbClr val="0099CC"/>
                </a:solidFill>
              </a:rPr>
              <a:t>:</a:t>
            </a:r>
          </a:p>
        </p:txBody>
      </p:sp>
      <p:pic>
        <p:nvPicPr>
          <p:cNvPr id="7" name="Picture 6">
            <a:extLst>
              <a:ext uri="{FF2B5EF4-FFF2-40B4-BE49-F238E27FC236}">
                <a16:creationId xmlns:a16="http://schemas.microsoft.com/office/drawing/2014/main" id="{29188C2A-19C5-4039-A446-34A2C0AE5A7F}"/>
              </a:ext>
            </a:extLst>
          </p:cNvPr>
          <p:cNvPicPr>
            <a:picLocks noChangeAspect="1"/>
          </p:cNvPicPr>
          <p:nvPr/>
        </p:nvPicPr>
        <p:blipFill>
          <a:blip r:embed="rId7"/>
          <a:stretch>
            <a:fillRect/>
          </a:stretch>
        </p:blipFill>
        <p:spPr>
          <a:xfrm>
            <a:off x="4023295" y="1392672"/>
            <a:ext cx="1742424" cy="2236206"/>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F428C183-251C-42CA-BCFD-EEB13B100938}"/>
              </a:ext>
            </a:extLst>
          </p:cNvPr>
          <p:cNvPicPr>
            <a:picLocks noChangeAspect="1"/>
          </p:cNvPicPr>
          <p:nvPr/>
        </p:nvPicPr>
        <p:blipFill>
          <a:blip r:embed="rId8"/>
          <a:stretch>
            <a:fillRect/>
          </a:stretch>
        </p:blipFill>
        <p:spPr>
          <a:xfrm>
            <a:off x="6096000" y="1392672"/>
            <a:ext cx="1729257" cy="2236206"/>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7C467A54-00B1-4CCC-8A0E-E9498FD3F58B}"/>
              </a:ext>
            </a:extLst>
          </p:cNvPr>
          <p:cNvPicPr>
            <a:picLocks noChangeAspect="1"/>
          </p:cNvPicPr>
          <p:nvPr/>
        </p:nvPicPr>
        <p:blipFill>
          <a:blip r:embed="rId9"/>
          <a:stretch>
            <a:fillRect/>
          </a:stretch>
        </p:blipFill>
        <p:spPr>
          <a:xfrm>
            <a:off x="1568547" y="2346449"/>
            <a:ext cx="1075496" cy="851383"/>
          </a:xfrm>
          <a:prstGeom prst="rect">
            <a:avLst/>
          </a:prstGeom>
        </p:spPr>
      </p:pic>
      <p:pic>
        <p:nvPicPr>
          <p:cNvPr id="14338" name="Picture 2" descr="44 Young Woman Driving Red Car Illustrations, Royalty-Free Vector Graphics  &amp; Clip Art - iStock">
            <a:extLst>
              <a:ext uri="{FF2B5EF4-FFF2-40B4-BE49-F238E27FC236}">
                <a16:creationId xmlns:a16="http://schemas.microsoft.com/office/drawing/2014/main" id="{D2CD0BCC-C823-4B26-8DC0-AD0D661CEB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3318" y="3546669"/>
            <a:ext cx="1365955" cy="7432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wo women discussing business plan business ladies">
            <a:extLst>
              <a:ext uri="{FF2B5EF4-FFF2-40B4-BE49-F238E27FC236}">
                <a16:creationId xmlns:a16="http://schemas.microsoft.com/office/drawing/2014/main" id="{219658B6-A3AD-492B-8EB8-AA779540AE9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606" t="12072" r="19360" b="17113"/>
          <a:stretch/>
        </p:blipFill>
        <p:spPr bwMode="auto">
          <a:xfrm>
            <a:off x="4062449" y="3883215"/>
            <a:ext cx="1622854" cy="251107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pecial Dishes - Cartoon Hotel Cook - Free Transparent PNG Clipart Images  Download">
            <a:extLst>
              <a:ext uri="{FF2B5EF4-FFF2-40B4-BE49-F238E27FC236}">
                <a16:creationId xmlns:a16="http://schemas.microsoft.com/office/drawing/2014/main" id="{7DFE463B-A9BA-41F7-A43F-B0B1741985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4776" y="4022687"/>
            <a:ext cx="843662" cy="122893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otel Cartoon House Illustration, PNG, 600x600px, Hotel, Building, Cartoon,  Designer, Food Download Free">
            <a:extLst>
              <a:ext uri="{FF2B5EF4-FFF2-40B4-BE49-F238E27FC236}">
                <a16:creationId xmlns:a16="http://schemas.microsoft.com/office/drawing/2014/main" id="{6D0137E7-0CA7-4935-915B-F59D0B69275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201" t="5006" r="23720" b="4317"/>
          <a:stretch/>
        </p:blipFill>
        <p:spPr bwMode="auto">
          <a:xfrm>
            <a:off x="6668104" y="4022687"/>
            <a:ext cx="1243782" cy="1525991"/>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Etiquette">
            <a:extLst>
              <a:ext uri="{FF2B5EF4-FFF2-40B4-BE49-F238E27FC236}">
                <a16:creationId xmlns:a16="http://schemas.microsoft.com/office/drawing/2014/main" id="{98C7961E-FCB7-44F5-97CD-D10D670379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89301" y="2530691"/>
            <a:ext cx="1044000" cy="1044000"/>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atholic Women's League – St Josephs Catholic Church">
            <a:extLst>
              <a:ext uri="{FF2B5EF4-FFF2-40B4-BE49-F238E27FC236}">
                <a16:creationId xmlns:a16="http://schemas.microsoft.com/office/drawing/2014/main" id="{C8FDE490-0907-41D2-AC15-B1DFB6F533C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7008" t="8073" r="3832" b="7578"/>
          <a:stretch/>
        </p:blipFill>
        <p:spPr bwMode="auto">
          <a:xfrm>
            <a:off x="8094466" y="1270000"/>
            <a:ext cx="1583038" cy="9360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inema tickets icon cartoon style Royalty Free Vector Image">
            <a:extLst>
              <a:ext uri="{FF2B5EF4-FFF2-40B4-BE49-F238E27FC236}">
                <a16:creationId xmlns:a16="http://schemas.microsoft.com/office/drawing/2014/main" id="{96E0866F-DF1B-472E-A886-DA8732BC513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7" r="-1" b="8458"/>
          <a:stretch/>
        </p:blipFill>
        <p:spPr bwMode="auto">
          <a:xfrm>
            <a:off x="6876011" y="5795370"/>
            <a:ext cx="827968" cy="785369"/>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Christmas Gift Cartoon">
            <a:extLst>
              <a:ext uri="{FF2B5EF4-FFF2-40B4-BE49-F238E27FC236}">
                <a16:creationId xmlns:a16="http://schemas.microsoft.com/office/drawing/2014/main" id="{C86FF252-7DDB-4B61-9F07-A07EDEB8167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6284" y="5886975"/>
            <a:ext cx="1040646" cy="6937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siness Woman Cartoon Black Suit Formal Vector Images (86)">
            <a:extLst>
              <a:ext uri="{FF2B5EF4-FFF2-40B4-BE49-F238E27FC236}">
                <a16:creationId xmlns:a16="http://schemas.microsoft.com/office/drawing/2014/main" id="{2E84A095-E4B1-41F4-BCA3-6BDAB55A926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00286" y="3320019"/>
            <a:ext cx="1072325" cy="1126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9" name="Picture 4" descr="Thank You Card Maker | Design Thank You Cards">
            <a:extLst>
              <a:ext uri="{FF2B5EF4-FFF2-40B4-BE49-F238E27FC236}">
                <a16:creationId xmlns:a16="http://schemas.microsoft.com/office/drawing/2014/main" id="{529F8652-1C53-441C-AB62-843E89A7A6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91764" y="5064256"/>
            <a:ext cx="1622854" cy="9688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16A0AAE-5D3F-49E8-8858-D0725E982071}"/>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20090251"/>
      </p:ext>
    </p:extLst>
  </p:cSld>
  <p:clrMapOvr>
    <a:masterClrMapping/>
  </p:clrMapOvr>
  <mc:AlternateContent xmlns:mc="http://schemas.openxmlformats.org/markup-compatibility/2006" xmlns:p14="http://schemas.microsoft.com/office/powerpoint/2010/main">
    <mc:Choice Requires="p14">
      <p:transition spd="slow" p14:dur="2000" advTm="81370"/>
    </mc:Choice>
    <mc:Fallback xmlns="">
      <p:transition spd="slow" advTm="8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338"/>
                                        </p:tgtEl>
                                        <p:attrNameLst>
                                          <p:attrName>style.visibility</p:attrName>
                                        </p:attrNameLst>
                                      </p:cBhvr>
                                      <p:to>
                                        <p:strVal val="visible"/>
                                      </p:to>
                                    </p:set>
                                    <p:animEffect transition="in" filter="fade">
                                      <p:cBhvr>
                                        <p:cTn id="24" dur="500"/>
                                        <p:tgtEl>
                                          <p:spTgt spid="14338"/>
                                        </p:tgtEl>
                                      </p:cBhvr>
                                    </p:animEffect>
                                  </p:childTnLst>
                                </p:cTn>
                              </p:par>
                            </p:childTnLst>
                          </p:cTn>
                        </p:par>
                        <p:par>
                          <p:cTn id="25" fill="hold">
                            <p:stCondLst>
                              <p:cond delay="500"/>
                            </p:stCondLst>
                            <p:childTnLst>
                              <p:par>
                                <p:cTn id="26" presetID="10" presetClass="entr" presetSubtype="0" fill="hold" nodeType="after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340"/>
                                        </p:tgtEl>
                                        <p:attrNameLst>
                                          <p:attrName>style.visibility</p:attrName>
                                        </p:attrNameLst>
                                      </p:cBhvr>
                                      <p:to>
                                        <p:strVal val="visible"/>
                                      </p:to>
                                    </p:set>
                                    <p:animEffect transition="in" filter="fade">
                                      <p:cBhvr>
                                        <p:cTn id="33" dur="500"/>
                                        <p:tgtEl>
                                          <p:spTgt spid="1434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344"/>
                                        </p:tgtEl>
                                        <p:attrNameLst>
                                          <p:attrName>style.visibility</p:attrName>
                                        </p:attrNameLst>
                                      </p:cBhvr>
                                      <p:to>
                                        <p:strVal val="visible"/>
                                      </p:to>
                                    </p:set>
                                    <p:animEffect transition="in" filter="fade">
                                      <p:cBhvr>
                                        <p:cTn id="38" dur="500"/>
                                        <p:tgtEl>
                                          <p:spTgt spid="14344"/>
                                        </p:tgtEl>
                                      </p:cBhvr>
                                    </p:animEffect>
                                  </p:childTnLst>
                                </p:cTn>
                              </p:par>
                              <p:par>
                                <p:cTn id="39" presetID="10" presetClass="entr" presetSubtype="0" fill="hold" nodeType="withEffect">
                                  <p:stCondLst>
                                    <p:cond delay="500"/>
                                  </p:stCondLst>
                                  <p:childTnLst>
                                    <p:set>
                                      <p:cBhvr>
                                        <p:cTn id="40" dur="1" fill="hold">
                                          <p:stCondLst>
                                            <p:cond delay="0"/>
                                          </p:stCondLst>
                                        </p:cTn>
                                        <p:tgtEl>
                                          <p:spTgt spid="14342"/>
                                        </p:tgtEl>
                                        <p:attrNameLst>
                                          <p:attrName>style.visibility</p:attrName>
                                        </p:attrNameLst>
                                      </p:cBhvr>
                                      <p:to>
                                        <p:strVal val="visible"/>
                                      </p:to>
                                    </p:set>
                                    <p:animEffect transition="in" filter="fade">
                                      <p:cBhvr>
                                        <p:cTn id="41" dur="500"/>
                                        <p:tgtEl>
                                          <p:spTgt spid="14342"/>
                                        </p:tgtEl>
                                      </p:cBhvr>
                                    </p:animEffect>
                                  </p:childTnLst>
                                </p:cTn>
                              </p:par>
                              <p:par>
                                <p:cTn id="42" presetID="10" presetClass="entr" presetSubtype="0" fill="hold" nodeType="withEffect">
                                  <p:stCondLst>
                                    <p:cond delay="500"/>
                                  </p:stCondLst>
                                  <p:childTnLst>
                                    <p:set>
                                      <p:cBhvr>
                                        <p:cTn id="43" dur="1" fill="hold">
                                          <p:stCondLst>
                                            <p:cond delay="0"/>
                                          </p:stCondLst>
                                        </p:cTn>
                                        <p:tgtEl>
                                          <p:spTgt spid="14350"/>
                                        </p:tgtEl>
                                        <p:attrNameLst>
                                          <p:attrName>style.visibility</p:attrName>
                                        </p:attrNameLst>
                                      </p:cBhvr>
                                      <p:to>
                                        <p:strVal val="visible"/>
                                      </p:to>
                                    </p:set>
                                    <p:animEffect transition="in" filter="fade">
                                      <p:cBhvr>
                                        <p:cTn id="44" dur="500"/>
                                        <p:tgtEl>
                                          <p:spTgt spid="14350"/>
                                        </p:tgtEl>
                                      </p:cBhvr>
                                    </p:animEffect>
                                  </p:childTnLst>
                                </p:cTn>
                              </p:par>
                            </p:childTnLst>
                          </p:cTn>
                        </p:par>
                        <p:par>
                          <p:cTn id="45" fill="hold">
                            <p:stCondLst>
                              <p:cond delay="1000"/>
                            </p:stCondLst>
                            <p:childTnLst>
                              <p:par>
                                <p:cTn id="46" presetID="6" presetClass="entr" presetSubtype="16" fill="hold" nodeType="afterEffect">
                                  <p:stCondLst>
                                    <p:cond delay="500"/>
                                  </p:stCondLst>
                                  <p:childTnLst>
                                    <p:set>
                                      <p:cBhvr>
                                        <p:cTn id="47" dur="1" fill="hold">
                                          <p:stCondLst>
                                            <p:cond delay="0"/>
                                          </p:stCondLst>
                                        </p:cTn>
                                        <p:tgtEl>
                                          <p:spTgt spid="14352"/>
                                        </p:tgtEl>
                                        <p:attrNameLst>
                                          <p:attrName>style.visibility</p:attrName>
                                        </p:attrNameLst>
                                      </p:cBhvr>
                                      <p:to>
                                        <p:strVal val="visible"/>
                                      </p:to>
                                    </p:set>
                                    <p:animEffect transition="in" filter="circle(in)">
                                      <p:cBhvr>
                                        <p:cTn id="48" dur="500"/>
                                        <p:tgtEl>
                                          <p:spTgt spid="143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348"/>
                                        </p:tgtEl>
                                        <p:attrNameLst>
                                          <p:attrName>style.visibility</p:attrName>
                                        </p:attrNameLst>
                                      </p:cBhvr>
                                      <p:to>
                                        <p:strVal val="visible"/>
                                      </p:to>
                                    </p:set>
                                    <p:animEffect transition="in" filter="fade">
                                      <p:cBhvr>
                                        <p:cTn id="53" dur="500"/>
                                        <p:tgtEl>
                                          <p:spTgt spid="14348"/>
                                        </p:tgtEl>
                                      </p:cBhvr>
                                    </p:animEffect>
                                  </p:childTnLst>
                                </p:cTn>
                              </p:par>
                              <p:par>
                                <p:cTn id="54" presetID="10" presetClass="entr" presetSubtype="0" fill="hold" nodeType="withEffect">
                                  <p:stCondLst>
                                    <p:cond delay="500"/>
                                  </p:stCondLst>
                                  <p:childTnLst>
                                    <p:set>
                                      <p:cBhvr>
                                        <p:cTn id="55" dur="1" fill="hold">
                                          <p:stCondLst>
                                            <p:cond delay="0"/>
                                          </p:stCondLst>
                                        </p:cTn>
                                        <p:tgtEl>
                                          <p:spTgt spid="14346"/>
                                        </p:tgtEl>
                                        <p:attrNameLst>
                                          <p:attrName>style.visibility</p:attrName>
                                        </p:attrNameLst>
                                      </p:cBhvr>
                                      <p:to>
                                        <p:strVal val="visible"/>
                                      </p:to>
                                    </p:set>
                                    <p:animEffect transition="in" filter="fade">
                                      <p:cBhvr>
                                        <p:cTn id="56" dur="500"/>
                                        <p:tgtEl>
                                          <p:spTgt spid="1434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circle(in)">
                                      <p:cBhvr>
                                        <p:cTn id="66"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F2FE1-9B10-42C1-8322-5A00B2819707}"/>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4F27FCBE-47AE-40A2-9474-0210E11ABD17}"/>
              </a:ext>
            </a:extLst>
          </p:cNvPr>
          <p:cNvSpPr txBox="1">
            <a:spLocks/>
          </p:cNvSpPr>
          <p:nvPr/>
        </p:nvSpPr>
        <p:spPr>
          <a:xfrm>
            <a:off x="580158" y="1484623"/>
            <a:ext cx="348844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7" name="TextBox 6">
            <a:extLst>
              <a:ext uri="{FF2B5EF4-FFF2-40B4-BE49-F238E27FC236}">
                <a16:creationId xmlns:a16="http://schemas.microsoft.com/office/drawing/2014/main" id="{CFC51209-91CB-4479-BCD3-3C11778DCD6B}"/>
              </a:ext>
            </a:extLst>
          </p:cNvPr>
          <p:cNvSpPr txBox="1"/>
          <p:nvPr/>
        </p:nvSpPr>
        <p:spPr>
          <a:xfrm>
            <a:off x="4350582" y="1453346"/>
            <a:ext cx="5340154" cy="954107"/>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INTRODUCING AND THANKING GUESTS</a:t>
            </a:r>
            <a:endParaRPr lang="en-CA" sz="2800" b="1" kern="1200" dirty="0">
              <a:solidFill>
                <a:srgbClr val="2F5496"/>
              </a:solidFill>
              <a:latin typeface="+mn-lt"/>
              <a:ea typeface="+mn-ea"/>
              <a:cs typeface="+mn-cs"/>
            </a:endParaRPr>
          </a:p>
        </p:txBody>
      </p:sp>
      <p:pic>
        <p:nvPicPr>
          <p:cNvPr id="11266" name="Picture 2" descr="Don't Let a Lack of Digital Knowledge Hold Back Your Business">
            <a:extLst>
              <a:ext uri="{FF2B5EF4-FFF2-40B4-BE49-F238E27FC236}">
                <a16:creationId xmlns:a16="http://schemas.microsoft.com/office/drawing/2014/main" id="{B7C53638-BD38-45D0-9EC6-20A92243BF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384" t="5724" r="12830"/>
          <a:stretch/>
        </p:blipFill>
        <p:spPr bwMode="auto">
          <a:xfrm>
            <a:off x="5979958" y="2774146"/>
            <a:ext cx="208140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larm Asian Clock Woman Stock Illustrations – 28 Alarm Asian Clock Woman  Stock Illustrations, Vectors &amp; Clipart - Dreamstime">
            <a:extLst>
              <a:ext uri="{FF2B5EF4-FFF2-40B4-BE49-F238E27FC236}">
                <a16:creationId xmlns:a16="http://schemas.microsoft.com/office/drawing/2014/main" id="{8358727C-6124-4D15-A7A0-5157AC7F29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962" y="2805423"/>
            <a:ext cx="232283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A045A9B-3CD6-440D-9370-D08BFE3C57F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715252828"/>
      </p:ext>
    </p:extLst>
  </p:cSld>
  <p:clrMapOvr>
    <a:masterClrMapping/>
  </p:clrMapOvr>
  <mc:AlternateContent xmlns:mc="http://schemas.openxmlformats.org/markup-compatibility/2006" xmlns:p14="http://schemas.microsoft.com/office/powerpoint/2010/main">
    <mc:Choice Requires="p14">
      <p:transition spd="slow" p14:dur="2000" advTm="95836"/>
    </mc:Choice>
    <mc:Fallback xmlns="">
      <p:transition spd="slow" advTm="95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wipe(left)">
                                      <p:cBhvr>
                                        <p:cTn id="11" dur="500"/>
                                        <p:tgtEl>
                                          <p:spTgt spid="11268"/>
                                        </p:tgtEl>
                                      </p:cBhvr>
                                    </p:animEffect>
                                  </p:childTnLst>
                                </p:cTn>
                              </p:par>
                            </p:childTnLst>
                          </p:cTn>
                        </p:par>
                        <p:par>
                          <p:cTn id="12" fill="hold">
                            <p:stCondLst>
                              <p:cond delay="500"/>
                            </p:stCondLst>
                            <p:childTnLst>
                              <p:par>
                                <p:cTn id="13" presetID="22" presetClass="entr" presetSubtype="8" fill="hold" nodeType="afterEffect">
                                  <p:stCondLst>
                                    <p:cond delay="2500"/>
                                  </p:stCondLst>
                                  <p:childTnLst>
                                    <p:set>
                                      <p:cBhvr>
                                        <p:cTn id="14" dur="1" fill="hold">
                                          <p:stCondLst>
                                            <p:cond delay="0"/>
                                          </p:stCondLst>
                                        </p:cTn>
                                        <p:tgtEl>
                                          <p:spTgt spid="11266"/>
                                        </p:tgtEl>
                                        <p:attrNameLst>
                                          <p:attrName>style.visibility</p:attrName>
                                        </p:attrNameLst>
                                      </p:cBhvr>
                                      <p:to>
                                        <p:strVal val="visible"/>
                                      </p:to>
                                    </p:set>
                                    <p:animEffect transition="in" filter="wipe(left)">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BFAB-E235-47C3-82C1-696F667E6B83}"/>
              </a:ext>
            </a:extLst>
          </p:cNvPr>
          <p:cNvSpPr>
            <a:spLocks noGrp="1"/>
          </p:cNvSpPr>
          <p:nvPr>
            <p:ph type="title"/>
          </p:nvPr>
        </p:nvSpPr>
        <p:spPr>
          <a:xfrm>
            <a:off x="278295" y="609600"/>
            <a:ext cx="915154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8" descr="Box Blue Package - Free vector graphic on Pixabay">
            <a:extLst>
              <a:ext uri="{FF2B5EF4-FFF2-40B4-BE49-F238E27FC236}">
                <a16:creationId xmlns:a16="http://schemas.microsoft.com/office/drawing/2014/main" id="{975B716C-2A3C-4B04-BA46-8539774C78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343" y="2853377"/>
            <a:ext cx="2411500" cy="25200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86;p22">
            <a:extLst>
              <a:ext uri="{FF2B5EF4-FFF2-40B4-BE49-F238E27FC236}">
                <a16:creationId xmlns:a16="http://schemas.microsoft.com/office/drawing/2014/main" id="{FB83E415-F758-4BC8-B2B0-AEBF3790E03F}"/>
              </a:ext>
            </a:extLst>
          </p:cNvPr>
          <p:cNvSpPr txBox="1">
            <a:spLocks/>
          </p:cNvSpPr>
          <p:nvPr/>
        </p:nvSpPr>
        <p:spPr>
          <a:xfrm>
            <a:off x="566013" y="1484623"/>
            <a:ext cx="357808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latin typeface="Trebuchet MS" panose="020B0603020202020204" pitchFamily="34" charset="0"/>
              </a:rPr>
              <a:t>PUBLIC SPEAKING</a:t>
            </a:r>
            <a:r>
              <a:rPr lang="en-US" dirty="0">
                <a:solidFill>
                  <a:srgbClr val="0099CC"/>
                </a:solidFill>
                <a:latin typeface="Trebuchet MS" panose="020B0603020202020204" pitchFamily="34" charset="0"/>
              </a:rPr>
              <a:t>:</a:t>
            </a:r>
          </a:p>
        </p:txBody>
      </p:sp>
      <p:sp>
        <p:nvSpPr>
          <p:cNvPr id="8" name="TextBox 7">
            <a:extLst>
              <a:ext uri="{FF2B5EF4-FFF2-40B4-BE49-F238E27FC236}">
                <a16:creationId xmlns:a16="http://schemas.microsoft.com/office/drawing/2014/main" id="{A9067E20-5EC2-449B-8CCF-EEA02F33202A}"/>
              </a:ext>
            </a:extLst>
          </p:cNvPr>
          <p:cNvSpPr txBox="1"/>
          <p:nvPr/>
        </p:nvSpPr>
        <p:spPr>
          <a:xfrm>
            <a:off x="4287300" y="1463608"/>
            <a:ext cx="5340154" cy="954107"/>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INTRODUCING AND THANKING GUESTS</a:t>
            </a:r>
            <a:endParaRPr lang="en-CA" sz="2800" b="1" kern="1200" dirty="0">
              <a:solidFill>
                <a:srgbClr val="2F5496"/>
              </a:solidFill>
              <a:latin typeface="+mn-lt"/>
              <a:ea typeface="+mn-ea"/>
              <a:cs typeface="+mn-cs"/>
            </a:endParaRPr>
          </a:p>
        </p:txBody>
      </p:sp>
      <p:pic>
        <p:nvPicPr>
          <p:cNvPr id="9" name="Picture 2" descr="Don't Let a Lack of Digital Knowledge Hold Back Your Business">
            <a:extLst>
              <a:ext uri="{FF2B5EF4-FFF2-40B4-BE49-F238E27FC236}">
                <a16:creationId xmlns:a16="http://schemas.microsoft.com/office/drawing/2014/main" id="{488EF1DC-2512-488B-BB0C-8134E0C994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84" t="5724" r="12830"/>
          <a:stretch/>
        </p:blipFill>
        <p:spPr bwMode="auto">
          <a:xfrm>
            <a:off x="1308037" y="2853377"/>
            <a:ext cx="208140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5 drawing tablets for cartooning - | Drawing tablet, Digital artists, Pen  tablet">
            <a:extLst>
              <a:ext uri="{FF2B5EF4-FFF2-40B4-BE49-F238E27FC236}">
                <a16:creationId xmlns:a16="http://schemas.microsoft.com/office/drawing/2014/main" id="{0E741E6E-3C70-4345-8B5B-624AB05A6E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2345" y="4919559"/>
            <a:ext cx="2956675" cy="19632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emale photographer studio photo taking Royalty Free Vector">
            <a:extLst>
              <a:ext uri="{FF2B5EF4-FFF2-40B4-BE49-F238E27FC236}">
                <a16:creationId xmlns:a16="http://schemas.microsoft.com/office/drawing/2014/main" id="{5D309D85-1A06-480F-8348-D257DF171E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243" t="5725" r="29373" b="10833"/>
          <a:stretch/>
        </p:blipFill>
        <p:spPr bwMode="auto">
          <a:xfrm>
            <a:off x="9807431" y="2223676"/>
            <a:ext cx="1802411" cy="36595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8B17A83-EEFA-4180-BF55-343925124C02}"/>
              </a:ext>
            </a:extLst>
          </p:cNvPr>
          <p:cNvGrpSpPr/>
          <p:nvPr/>
        </p:nvGrpSpPr>
        <p:grpSpPr>
          <a:xfrm>
            <a:off x="4281671" y="2599865"/>
            <a:ext cx="1844438" cy="2200675"/>
            <a:chOff x="4324350" y="2295125"/>
            <a:chExt cx="1844438" cy="2200675"/>
          </a:xfrm>
        </p:grpSpPr>
        <p:pic>
          <p:nvPicPr>
            <p:cNvPr id="12" name="Picture 2" descr="China A4 Clipboard with Notes for Office Supply - China Clipboard, Notepad">
              <a:extLst>
                <a:ext uri="{FF2B5EF4-FFF2-40B4-BE49-F238E27FC236}">
                  <a16:creationId xmlns:a16="http://schemas.microsoft.com/office/drawing/2014/main" id="{E7A40F33-8400-4136-B160-BC4687B6182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324350" y="2295125"/>
              <a:ext cx="1466850" cy="2200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letter on a black background&#10;&#10;Description automatically generated with medium confidence">
              <a:extLst>
                <a:ext uri="{FF2B5EF4-FFF2-40B4-BE49-F238E27FC236}">
                  <a16:creationId xmlns:a16="http://schemas.microsoft.com/office/drawing/2014/main" id="{A3E12DC4-2DDA-43A5-9408-D094475F0B1C}"/>
                </a:ext>
              </a:extLst>
            </p:cNvPr>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114688" y="2578100"/>
              <a:ext cx="1054100" cy="1054100"/>
            </a:xfrm>
            <a:prstGeom prst="rect">
              <a:avLst/>
            </a:prstGeom>
          </p:spPr>
        </p:pic>
      </p:grpSp>
      <p:pic>
        <p:nvPicPr>
          <p:cNvPr id="10" name="Audio 9">
            <a:hlinkClick r:id="" action="ppaction://media"/>
            <a:extLst>
              <a:ext uri="{FF2B5EF4-FFF2-40B4-BE49-F238E27FC236}">
                <a16:creationId xmlns:a16="http://schemas.microsoft.com/office/drawing/2014/main" id="{438CF330-0312-45C2-9C47-8B02DD8A882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45019606"/>
      </p:ext>
    </p:extLst>
  </p:cSld>
  <p:clrMapOvr>
    <a:masterClrMapping/>
  </p:clrMapOvr>
  <mc:AlternateContent xmlns:mc="http://schemas.openxmlformats.org/markup-compatibility/2006" xmlns:p14="http://schemas.microsoft.com/office/powerpoint/2010/main">
    <mc:Choice Requires="p14">
      <p:transition spd="slow" p14:dur="2000" advTm="141856"/>
    </mc:Choice>
    <mc:Fallback xmlns="">
      <p:transition spd="slow" advTm="14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wipe(left)">
                                      <p:cBhvr>
                                        <p:cTn id="21" dur="500"/>
                                        <p:tgtEl>
                                          <p:spTgt spid="307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animEffect transition="in" filter="wipe(right)">
                                      <p:cBhvr>
                                        <p:cTn id="31"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381C-68E8-4970-AAB7-C43D2E73D0CF}"/>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A929F715-78E9-47B4-954F-5A5D80549DAD}"/>
              </a:ext>
            </a:extLst>
          </p:cNvPr>
          <p:cNvSpPr txBox="1">
            <a:spLocks/>
          </p:cNvSpPr>
          <p:nvPr/>
        </p:nvSpPr>
        <p:spPr>
          <a:xfrm>
            <a:off x="993912" y="1484623"/>
            <a:ext cx="357808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HOSTING GUESTS:</a:t>
            </a:r>
          </a:p>
        </p:txBody>
      </p:sp>
      <p:sp>
        <p:nvSpPr>
          <p:cNvPr id="7" name="TextBox 6">
            <a:extLst>
              <a:ext uri="{FF2B5EF4-FFF2-40B4-BE49-F238E27FC236}">
                <a16:creationId xmlns:a16="http://schemas.microsoft.com/office/drawing/2014/main" id="{B5916F49-4075-45D1-9510-A50A644C003D}"/>
              </a:ext>
            </a:extLst>
          </p:cNvPr>
          <p:cNvSpPr txBox="1"/>
          <p:nvPr/>
        </p:nvSpPr>
        <p:spPr>
          <a:xfrm>
            <a:off x="5003996" y="1440786"/>
            <a:ext cx="3797104"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BRINGING GREETINGS</a:t>
            </a:r>
            <a:endParaRPr lang="en-CA" sz="2800" b="1" kern="1200" dirty="0">
              <a:solidFill>
                <a:srgbClr val="2F5496"/>
              </a:solidFill>
              <a:latin typeface="+mn-lt"/>
              <a:ea typeface="+mn-ea"/>
              <a:cs typeface="+mn-cs"/>
            </a:endParaRPr>
          </a:p>
        </p:txBody>
      </p:sp>
      <p:pic>
        <p:nvPicPr>
          <p:cNvPr id="11" name="Picture 10">
            <a:extLst>
              <a:ext uri="{FF2B5EF4-FFF2-40B4-BE49-F238E27FC236}">
                <a16:creationId xmlns:a16="http://schemas.microsoft.com/office/drawing/2014/main" id="{264D0EEB-A5A0-476A-BD65-F34E97DDF68A}"/>
              </a:ext>
            </a:extLst>
          </p:cNvPr>
          <p:cNvPicPr>
            <a:picLocks noChangeAspect="1"/>
          </p:cNvPicPr>
          <p:nvPr/>
        </p:nvPicPr>
        <p:blipFill>
          <a:blip r:embed="rId6"/>
          <a:stretch>
            <a:fillRect/>
          </a:stretch>
        </p:blipFill>
        <p:spPr>
          <a:xfrm>
            <a:off x="618303" y="2755900"/>
            <a:ext cx="1711096" cy="2196000"/>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68DDD843-5B69-4A2E-9B58-60A8AA767F86}"/>
              </a:ext>
            </a:extLst>
          </p:cNvPr>
          <p:cNvPicPr>
            <a:picLocks noChangeAspect="1"/>
          </p:cNvPicPr>
          <p:nvPr/>
        </p:nvPicPr>
        <p:blipFill>
          <a:blip r:embed="rId7"/>
          <a:stretch>
            <a:fillRect/>
          </a:stretch>
        </p:blipFill>
        <p:spPr>
          <a:xfrm>
            <a:off x="2798506" y="2755900"/>
            <a:ext cx="1698166" cy="2196000"/>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BA70EE27-F20F-4A0B-9D30-6027A57A5F2D}"/>
              </a:ext>
            </a:extLst>
          </p:cNvPr>
          <p:cNvPicPr>
            <a:picLocks noChangeAspect="1"/>
          </p:cNvPicPr>
          <p:nvPr/>
        </p:nvPicPr>
        <p:blipFill rotWithShape="1">
          <a:blip r:embed="rId8"/>
          <a:srcRect l="4724" t="2765" r="4617" b="4313"/>
          <a:stretch/>
        </p:blipFill>
        <p:spPr>
          <a:xfrm>
            <a:off x="7480645" y="2755900"/>
            <a:ext cx="1647000" cy="2196000"/>
          </a:xfrm>
          <a:prstGeom prst="rect">
            <a:avLst/>
          </a:prstGeom>
          <a:ln>
            <a:solidFill>
              <a:schemeClr val="bg1">
                <a:lumMod val="85000"/>
              </a:schemeClr>
            </a:solidFill>
          </a:ln>
        </p:spPr>
      </p:pic>
      <p:pic>
        <p:nvPicPr>
          <p:cNvPr id="12290" name="Picture 2" descr="Convention 2015; Margaret Ann Jacobs, National President Elect | The  Catholic Women's League of Canada&lt;br&gt;Nova Scotia Provincial Council">
            <a:extLst>
              <a:ext uri="{FF2B5EF4-FFF2-40B4-BE49-F238E27FC236}">
                <a16:creationId xmlns:a16="http://schemas.microsoft.com/office/drawing/2014/main" id="{52F91053-8151-4C2A-A5C9-D5682524AA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4420" y="2755900"/>
            <a:ext cx="1647000" cy="2196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696DC5BA-CFAA-4FE5-9DC2-F538354D688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97157778"/>
      </p:ext>
    </p:extLst>
  </p:cSld>
  <p:clrMapOvr>
    <a:masterClrMapping/>
  </p:clrMapOvr>
  <mc:AlternateContent xmlns:mc="http://schemas.openxmlformats.org/markup-compatibility/2006" xmlns:p14="http://schemas.microsoft.com/office/powerpoint/2010/main">
    <mc:Choice Requires="p14">
      <p:transition spd="slow" p14:dur="2000" advTm="90356"/>
    </mc:Choice>
    <mc:Fallback xmlns="">
      <p:transition spd="slow" advTm="9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fade">
                                      <p:cBhvr>
                                        <p:cTn id="19" dur="500"/>
                                        <p:tgtEl>
                                          <p:spTgt spid="122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DB6D-D25F-4E83-8614-3684C5C73FE2}"/>
              </a:ext>
            </a:extLst>
          </p:cNvPr>
          <p:cNvSpPr>
            <a:spLocks noGrp="1"/>
          </p:cNvSpPr>
          <p:nvPr>
            <p:ph type="title"/>
          </p:nvPr>
        </p:nvSpPr>
        <p:spPr>
          <a:xfrm>
            <a:off x="298173" y="609600"/>
            <a:ext cx="92502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8" name="Picture 2" descr="C:\Users\Alice\AppData\Local\Microsoft\Windows\INetCache\IE\BAGOCGF0\bigstock-Organize-Puzzle-Shows-Arrangin-39272773-1024x911[1].jpg">
            <a:extLst>
              <a:ext uri="{FF2B5EF4-FFF2-40B4-BE49-F238E27FC236}">
                <a16:creationId xmlns:a16="http://schemas.microsoft.com/office/drawing/2014/main" id="{460413FD-8BB7-411D-A988-36697BFF7EEA}"/>
              </a:ext>
            </a:extLst>
          </p:cNvPr>
          <p:cNvPicPr>
            <a:picLocks noGrp="1" noChangeAspect="1" noChangeArrowheads="1"/>
          </p:cNvPicPr>
          <p:nvPr>
            <p:ph idx="1"/>
          </p:nvPr>
        </p:nvPicPr>
        <p:blipFill>
          <a:blip r:embed="rId6" cstate="print"/>
          <a:srcRect/>
          <a:stretch>
            <a:fillRect/>
          </a:stretch>
        </p:blipFill>
        <p:spPr bwMode="auto">
          <a:xfrm>
            <a:off x="1167409" y="3377099"/>
            <a:ext cx="1613918" cy="1435740"/>
          </a:xfrm>
          <a:prstGeom prst="rect">
            <a:avLst/>
          </a:prstGeom>
          <a:noFill/>
        </p:spPr>
      </p:pic>
      <p:sp>
        <p:nvSpPr>
          <p:cNvPr id="5" name="Google Shape;186;p22">
            <a:extLst>
              <a:ext uri="{FF2B5EF4-FFF2-40B4-BE49-F238E27FC236}">
                <a16:creationId xmlns:a16="http://schemas.microsoft.com/office/drawing/2014/main" id="{0E1204E3-C3EF-4FB9-B823-75F0C019C866}"/>
              </a:ext>
            </a:extLst>
          </p:cNvPr>
          <p:cNvSpPr txBox="1">
            <a:spLocks/>
          </p:cNvSpPr>
          <p:nvPr/>
        </p:nvSpPr>
        <p:spPr>
          <a:xfrm>
            <a:off x="437321" y="1424334"/>
            <a:ext cx="574754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MEETING WITH GOVERNMENT</a:t>
            </a:r>
            <a:r>
              <a:rPr lang="en-US" dirty="0">
                <a:solidFill>
                  <a:srgbClr val="0099CC"/>
                </a:solidFill>
              </a:rPr>
              <a:t>:</a:t>
            </a:r>
          </a:p>
        </p:txBody>
      </p:sp>
      <p:pic>
        <p:nvPicPr>
          <p:cNvPr id="7" name="Content Placeholder 3" descr="C:\Users\Alice\AppData\Local\Microsoft\Windows\INetCache\IE\FXY7R2EP\schedule[1].jpg">
            <a:extLst>
              <a:ext uri="{FF2B5EF4-FFF2-40B4-BE49-F238E27FC236}">
                <a16:creationId xmlns:a16="http://schemas.microsoft.com/office/drawing/2014/main" id="{A7572655-D1A1-4FAB-97BD-6E3B98A7A8BB}"/>
              </a:ext>
            </a:extLst>
          </p:cNvPr>
          <p:cNvPicPr>
            <a:picLocks noChangeAspect="1" noChangeArrowheads="1"/>
          </p:cNvPicPr>
          <p:nvPr/>
        </p:nvPicPr>
        <p:blipFill>
          <a:blip r:embed="rId7"/>
          <a:srcRect/>
          <a:stretch>
            <a:fillRect/>
          </a:stretch>
        </p:blipFill>
        <p:spPr bwMode="auto">
          <a:xfrm>
            <a:off x="4344568" y="3392077"/>
            <a:ext cx="1424315" cy="1420762"/>
          </a:xfrm>
          <a:prstGeom prst="rect">
            <a:avLst/>
          </a:prstGeom>
          <a:noFill/>
        </p:spPr>
      </p:pic>
      <p:pic>
        <p:nvPicPr>
          <p:cNvPr id="10" name="Google Shape;85;p13">
            <a:extLst>
              <a:ext uri="{FF2B5EF4-FFF2-40B4-BE49-F238E27FC236}">
                <a16:creationId xmlns:a16="http://schemas.microsoft.com/office/drawing/2014/main" id="{D9556001-CAE6-41AD-889E-0F5C615CFA00}"/>
              </a:ext>
            </a:extLst>
          </p:cNvPr>
          <p:cNvPicPr preferRelativeResize="0"/>
          <p:nvPr/>
        </p:nvPicPr>
        <p:blipFill>
          <a:blip r:embed="rId8">
            <a:extLst>
              <a:ext uri="{28A0092B-C50C-407E-A947-70E740481C1C}">
                <a14:useLocalDpi xmlns:a14="http://schemas.microsoft.com/office/drawing/2010/main" val="0"/>
              </a:ext>
            </a:extLst>
          </a:blip>
          <a:stretch>
            <a:fillRect/>
          </a:stretch>
        </p:blipFill>
        <p:spPr>
          <a:xfrm>
            <a:off x="7332125" y="3380650"/>
            <a:ext cx="1548000" cy="1548000"/>
          </a:xfrm>
          <a:prstGeom prst="rect">
            <a:avLst/>
          </a:prstGeom>
          <a:noFill/>
          <a:ln>
            <a:noFill/>
          </a:ln>
        </p:spPr>
      </p:pic>
      <p:pic>
        <p:nvPicPr>
          <p:cNvPr id="13314" name="Picture 2" descr="The Busy Catholic: Catholic Women's League goes to Ottawa">
            <a:extLst>
              <a:ext uri="{FF2B5EF4-FFF2-40B4-BE49-F238E27FC236}">
                <a16:creationId xmlns:a16="http://schemas.microsoft.com/office/drawing/2014/main" id="{CBEF67E6-E8AD-4C50-BCCA-DDF859B8C9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7500" y="5073494"/>
            <a:ext cx="2237251" cy="1485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3E2493A-6255-47BA-9121-56D0222CCCB5}"/>
              </a:ext>
            </a:extLst>
          </p:cNvPr>
          <p:cNvPicPr>
            <a:picLocks noChangeAspect="1"/>
          </p:cNvPicPr>
          <p:nvPr/>
        </p:nvPicPr>
        <p:blipFill>
          <a:blip r:embed="rId10"/>
          <a:stretch>
            <a:fillRect/>
          </a:stretch>
        </p:blipFill>
        <p:spPr>
          <a:xfrm>
            <a:off x="1116306" y="5024085"/>
            <a:ext cx="1214300" cy="158400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6E09E0FD-A1B0-427D-BDC6-8D7C98F01356}"/>
              </a:ext>
            </a:extLst>
          </p:cNvPr>
          <p:cNvPicPr>
            <a:picLocks noChangeAspect="1"/>
          </p:cNvPicPr>
          <p:nvPr/>
        </p:nvPicPr>
        <p:blipFill>
          <a:blip r:embed="rId11"/>
          <a:stretch>
            <a:fillRect/>
          </a:stretch>
        </p:blipFill>
        <p:spPr>
          <a:xfrm>
            <a:off x="2525268" y="5024086"/>
            <a:ext cx="1236928" cy="1598956"/>
          </a:xfrm>
          <a:prstGeom prst="rect">
            <a:avLst/>
          </a:prstGeom>
          <a:ln>
            <a:solidFill>
              <a:schemeClr val="bg1">
                <a:lumMod val="85000"/>
              </a:schemeClr>
            </a:solidFill>
          </a:ln>
        </p:spPr>
      </p:pic>
      <p:pic>
        <p:nvPicPr>
          <p:cNvPr id="16" name="Picture 15">
            <a:extLst>
              <a:ext uri="{FF2B5EF4-FFF2-40B4-BE49-F238E27FC236}">
                <a16:creationId xmlns:a16="http://schemas.microsoft.com/office/drawing/2014/main" id="{0E8D9AC3-8E2B-46E6-BA1C-510EFB8E87E5}"/>
              </a:ext>
            </a:extLst>
          </p:cNvPr>
          <p:cNvPicPr>
            <a:picLocks noChangeAspect="1"/>
          </p:cNvPicPr>
          <p:nvPr/>
        </p:nvPicPr>
        <p:blipFill>
          <a:blip r:embed="rId12"/>
          <a:stretch>
            <a:fillRect/>
          </a:stretch>
        </p:blipFill>
        <p:spPr>
          <a:xfrm>
            <a:off x="3956858" y="5024086"/>
            <a:ext cx="1218692" cy="1584000"/>
          </a:xfrm>
          <a:prstGeom prst="rect">
            <a:avLst/>
          </a:prstGeom>
          <a:ln>
            <a:solidFill>
              <a:schemeClr val="bg1">
                <a:lumMod val="85000"/>
              </a:schemeClr>
            </a:solidFill>
          </a:ln>
        </p:spPr>
      </p:pic>
      <p:pic>
        <p:nvPicPr>
          <p:cNvPr id="18" name="Picture 17">
            <a:extLst>
              <a:ext uri="{FF2B5EF4-FFF2-40B4-BE49-F238E27FC236}">
                <a16:creationId xmlns:a16="http://schemas.microsoft.com/office/drawing/2014/main" id="{CB0FE87B-0630-4700-90ED-AE0263B47CC1}"/>
              </a:ext>
            </a:extLst>
          </p:cNvPr>
          <p:cNvPicPr>
            <a:picLocks noChangeAspect="1"/>
          </p:cNvPicPr>
          <p:nvPr/>
        </p:nvPicPr>
        <p:blipFill>
          <a:blip r:embed="rId13"/>
          <a:stretch>
            <a:fillRect/>
          </a:stretch>
        </p:blipFill>
        <p:spPr>
          <a:xfrm>
            <a:off x="5370212" y="5024086"/>
            <a:ext cx="1222632" cy="1584000"/>
          </a:xfrm>
          <a:prstGeom prst="rect">
            <a:avLst/>
          </a:prstGeom>
          <a:ln>
            <a:solidFill>
              <a:schemeClr val="bg1">
                <a:lumMod val="85000"/>
              </a:schemeClr>
            </a:solidFill>
          </a:ln>
        </p:spPr>
      </p:pic>
      <p:sp>
        <p:nvSpPr>
          <p:cNvPr id="21" name="TextBox 20">
            <a:extLst>
              <a:ext uri="{FF2B5EF4-FFF2-40B4-BE49-F238E27FC236}">
                <a16:creationId xmlns:a16="http://schemas.microsoft.com/office/drawing/2014/main" id="{83AD9132-C929-4216-949B-25E28B6C91BF}"/>
              </a:ext>
            </a:extLst>
          </p:cNvPr>
          <p:cNvSpPr txBox="1"/>
          <p:nvPr/>
        </p:nvSpPr>
        <p:spPr>
          <a:xfrm>
            <a:off x="3956858" y="1984627"/>
            <a:ext cx="5848942" cy="1323439"/>
          </a:xfrm>
          <a:prstGeom prst="rect">
            <a:avLst/>
          </a:prstGeom>
          <a:noFill/>
        </p:spPr>
        <p:txBody>
          <a:bodyPr wrap="square">
            <a:spAutoFit/>
          </a:bodyPr>
          <a:lstStyle/>
          <a:p>
            <a:pPr>
              <a:buClrTx/>
              <a:buFontTx/>
              <a:buNone/>
            </a:pPr>
            <a:r>
              <a:rPr lang="en-US" sz="2000" kern="1200" dirty="0">
                <a:solidFill>
                  <a:prstClr val="black"/>
                </a:solidFill>
                <a:latin typeface="+mn-lt"/>
                <a:ea typeface="+mn-ea"/>
                <a:cs typeface="+mn-cs"/>
              </a:rPr>
              <a:t>“…to represent Catholic women and their views on topics of national interest and importance, and to communicate those views to church, government and society at large”</a:t>
            </a:r>
            <a:r>
              <a:rPr lang="en-US" sz="2000" kern="1200" baseline="30000" dirty="0">
                <a:solidFill>
                  <a:prstClr val="black"/>
                </a:solidFill>
                <a:latin typeface="+mn-lt"/>
                <a:ea typeface="+mn-ea"/>
                <a:cs typeface="+mn-cs"/>
              </a:rPr>
              <a:t>1</a:t>
            </a:r>
            <a:endParaRPr lang="en-CA" sz="2000" kern="1200" baseline="30000" dirty="0">
              <a:solidFill>
                <a:prstClr val="black"/>
              </a:solidFill>
              <a:latin typeface="+mn-lt"/>
              <a:ea typeface="+mn-ea"/>
              <a:cs typeface="+mn-cs"/>
            </a:endParaRPr>
          </a:p>
        </p:txBody>
      </p:sp>
      <p:sp>
        <p:nvSpPr>
          <p:cNvPr id="23" name="TextBox 22">
            <a:extLst>
              <a:ext uri="{FF2B5EF4-FFF2-40B4-BE49-F238E27FC236}">
                <a16:creationId xmlns:a16="http://schemas.microsoft.com/office/drawing/2014/main" id="{7186F3C7-2CD9-4940-B848-BDDBABF15EE3}"/>
              </a:ext>
            </a:extLst>
          </p:cNvPr>
          <p:cNvSpPr txBox="1"/>
          <p:nvPr/>
        </p:nvSpPr>
        <p:spPr>
          <a:xfrm>
            <a:off x="739122" y="1937323"/>
            <a:ext cx="3572292" cy="461665"/>
          </a:xfrm>
          <a:prstGeom prst="rect">
            <a:avLst/>
          </a:prstGeom>
          <a:noFill/>
        </p:spPr>
        <p:txBody>
          <a:bodyPr wrap="square">
            <a:spAutoFit/>
          </a:bodyPr>
          <a:lstStyle/>
          <a:p>
            <a:pPr>
              <a:buClrTx/>
              <a:buFontTx/>
              <a:buNone/>
            </a:pPr>
            <a:r>
              <a:rPr lang="en-CA" sz="2400" b="1" kern="1200" dirty="0">
                <a:solidFill>
                  <a:srgbClr val="2F5496"/>
                </a:solidFill>
                <a:latin typeface="+mn-lt"/>
                <a:ea typeface="+mn-ea"/>
                <a:cs typeface="+mn-cs"/>
              </a:rPr>
              <a:t>PRINCIPAL MINISTRY</a:t>
            </a:r>
          </a:p>
        </p:txBody>
      </p:sp>
      <p:pic>
        <p:nvPicPr>
          <p:cNvPr id="11" name="Audio 10">
            <a:hlinkClick r:id="" action="ppaction://media"/>
            <a:extLst>
              <a:ext uri="{FF2B5EF4-FFF2-40B4-BE49-F238E27FC236}">
                <a16:creationId xmlns:a16="http://schemas.microsoft.com/office/drawing/2014/main" id="{7EA6F5D4-6815-456F-8917-763712C97A4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40798383"/>
      </p:ext>
    </p:extLst>
  </p:cSld>
  <p:clrMapOvr>
    <a:masterClrMapping/>
  </p:clrMapOvr>
  <mc:AlternateContent xmlns:mc="http://schemas.openxmlformats.org/markup-compatibility/2006" xmlns:p14="http://schemas.microsoft.com/office/powerpoint/2010/main">
    <mc:Choice Requires="p14">
      <p:transition spd="slow" p14:dur="2000" advTm="117130"/>
    </mc:Choice>
    <mc:Fallback xmlns="">
      <p:transition spd="slow" advTm="117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par>
                                <p:cTn id="23" presetID="22" presetClass="entr" presetSubtype="8" fill="hold" nodeType="withEffect">
                                  <p:stCondLst>
                                    <p:cond delay="25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250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par>
                          <p:cTn id="40" fill="hold">
                            <p:stCondLst>
                              <p:cond delay="2000"/>
                            </p:stCondLst>
                            <p:childTnLst>
                              <p:par>
                                <p:cTn id="41" presetID="22" presetClass="entr" presetSubtype="8" fill="hold" nodeType="afterEffect">
                                  <p:stCondLst>
                                    <p:cond delay="1000"/>
                                  </p:stCondLst>
                                  <p:childTnLst>
                                    <p:set>
                                      <p:cBhvr>
                                        <p:cTn id="42" dur="1" fill="hold">
                                          <p:stCondLst>
                                            <p:cond delay="0"/>
                                          </p:stCondLst>
                                        </p:cTn>
                                        <p:tgtEl>
                                          <p:spTgt spid="13314"/>
                                        </p:tgtEl>
                                        <p:attrNameLst>
                                          <p:attrName>style.visibility</p:attrName>
                                        </p:attrNameLst>
                                      </p:cBhvr>
                                      <p:to>
                                        <p:strVal val="visible"/>
                                      </p:to>
                                    </p:set>
                                    <p:animEffect transition="in" filter="wipe(left)">
                                      <p:cBhvr>
                                        <p:cTn id="43"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1"/>
                </p:tgtEl>
              </p:cMediaNode>
            </p:audio>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55417-0462-410E-AC2D-01C039BF55AC}"/>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BC754CF9-7D1A-47DA-A97B-D64B96DBD222}"/>
              </a:ext>
            </a:extLst>
          </p:cNvPr>
          <p:cNvSpPr txBox="1">
            <a:spLocks/>
          </p:cNvSpPr>
          <p:nvPr/>
        </p:nvSpPr>
        <p:spPr>
          <a:xfrm>
            <a:off x="630016" y="1381896"/>
            <a:ext cx="5034804"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9" name="TextBox 8">
            <a:extLst>
              <a:ext uri="{FF2B5EF4-FFF2-40B4-BE49-F238E27FC236}">
                <a16:creationId xmlns:a16="http://schemas.microsoft.com/office/drawing/2014/main" id="{F7038B2B-2830-46C8-99E1-0A0EC8CAAD4D}"/>
              </a:ext>
            </a:extLst>
          </p:cNvPr>
          <p:cNvSpPr txBox="1"/>
          <p:nvPr/>
        </p:nvSpPr>
        <p:spPr>
          <a:xfrm>
            <a:off x="1092820" y="2303572"/>
            <a:ext cx="2899848"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RESPONSIBILITY</a:t>
            </a:r>
            <a:endParaRPr lang="en-CA" sz="2800" b="1" i="1" kern="1200" dirty="0">
              <a:solidFill>
                <a:srgbClr val="2F5496"/>
              </a:solidFill>
              <a:latin typeface="+mn-lt"/>
              <a:ea typeface="+mn-ea"/>
              <a:cs typeface="+mn-cs"/>
            </a:endParaRPr>
          </a:p>
        </p:txBody>
      </p:sp>
      <p:sp>
        <p:nvSpPr>
          <p:cNvPr id="12" name="TextBox 11">
            <a:extLst>
              <a:ext uri="{FF2B5EF4-FFF2-40B4-BE49-F238E27FC236}">
                <a16:creationId xmlns:a16="http://schemas.microsoft.com/office/drawing/2014/main" id="{F7038B2B-2830-46C8-99E1-0A0EC8CAAD4D}"/>
              </a:ext>
            </a:extLst>
          </p:cNvPr>
          <p:cNvSpPr txBox="1"/>
          <p:nvPr/>
        </p:nvSpPr>
        <p:spPr>
          <a:xfrm>
            <a:off x="1269884" y="5399894"/>
            <a:ext cx="2722784"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LEADERSHIP</a:t>
            </a:r>
            <a:endParaRPr lang="en-CA" sz="2800" b="1" i="1" kern="1200" dirty="0">
              <a:solidFill>
                <a:srgbClr val="2F5496"/>
              </a:solidFill>
              <a:latin typeface="+mn-lt"/>
              <a:ea typeface="+mn-ea"/>
              <a:cs typeface="+mn-cs"/>
            </a:endParaRPr>
          </a:p>
        </p:txBody>
      </p:sp>
      <p:sp>
        <p:nvSpPr>
          <p:cNvPr id="14" name="TextBox 13">
            <a:extLst>
              <a:ext uri="{FF2B5EF4-FFF2-40B4-BE49-F238E27FC236}">
                <a16:creationId xmlns:a16="http://schemas.microsoft.com/office/drawing/2014/main" id="{F7038B2B-2830-46C8-99E1-0A0EC8CAAD4D}"/>
              </a:ext>
            </a:extLst>
          </p:cNvPr>
          <p:cNvSpPr txBox="1"/>
          <p:nvPr/>
        </p:nvSpPr>
        <p:spPr>
          <a:xfrm>
            <a:off x="4975668" y="3900945"/>
            <a:ext cx="2722784" cy="523220"/>
          </a:xfrm>
          <a:prstGeom prst="rect">
            <a:avLst/>
          </a:prstGeom>
          <a:noFill/>
        </p:spPr>
        <p:txBody>
          <a:bodyPr wrap="square" rtlCol="0">
            <a:spAutoFit/>
          </a:bodyPr>
          <a:lstStyle/>
          <a:p>
            <a:pPr>
              <a:buClrTx/>
              <a:buFontTx/>
              <a:buNone/>
            </a:pPr>
            <a:r>
              <a:rPr lang="en-US" sz="2800" b="1" i="1" kern="1200" dirty="0">
                <a:solidFill>
                  <a:srgbClr val="2F5496"/>
                </a:solidFill>
                <a:latin typeface="+mn-lt"/>
                <a:ea typeface="+mn-ea"/>
                <a:cs typeface="+mn-cs"/>
              </a:rPr>
              <a:t>TRAINING</a:t>
            </a:r>
            <a:endParaRPr lang="en-CA" sz="2800" b="1" i="1" kern="1200" dirty="0">
              <a:solidFill>
                <a:srgbClr val="2F5496"/>
              </a:solidFill>
              <a:latin typeface="+mn-lt"/>
              <a:ea typeface="+mn-ea"/>
              <a:cs typeface="+mn-cs"/>
            </a:endParaRPr>
          </a:p>
        </p:txBody>
      </p:sp>
      <p:pic>
        <p:nvPicPr>
          <p:cNvPr id="4" name="Picture 3"/>
          <p:cNvPicPr>
            <a:picLocks noChangeAspect="1"/>
          </p:cNvPicPr>
          <p:nvPr/>
        </p:nvPicPr>
        <p:blipFill>
          <a:blip r:embed="rId6"/>
          <a:stretch>
            <a:fillRect/>
          </a:stretch>
        </p:blipFill>
        <p:spPr>
          <a:xfrm>
            <a:off x="4219698" y="2192754"/>
            <a:ext cx="755970" cy="731583"/>
          </a:xfrm>
          <a:prstGeom prst="rect">
            <a:avLst/>
          </a:prstGeom>
        </p:spPr>
      </p:pic>
      <p:pic>
        <p:nvPicPr>
          <p:cNvPr id="3" name="Picture 2"/>
          <p:cNvPicPr>
            <a:picLocks noChangeAspect="1"/>
          </p:cNvPicPr>
          <p:nvPr/>
        </p:nvPicPr>
        <p:blipFill>
          <a:blip r:embed="rId7"/>
          <a:stretch>
            <a:fillRect/>
          </a:stretch>
        </p:blipFill>
        <p:spPr>
          <a:xfrm>
            <a:off x="3970366" y="2285365"/>
            <a:ext cx="1255885" cy="1615580"/>
          </a:xfrm>
          <a:prstGeom prst="rect">
            <a:avLst/>
          </a:prstGeom>
        </p:spPr>
      </p:pic>
      <p:pic>
        <p:nvPicPr>
          <p:cNvPr id="7" name="Picture 6"/>
          <p:cNvPicPr>
            <a:picLocks noChangeAspect="1"/>
          </p:cNvPicPr>
          <p:nvPr/>
        </p:nvPicPr>
        <p:blipFill>
          <a:blip r:embed="rId8"/>
          <a:stretch>
            <a:fillRect/>
          </a:stretch>
        </p:blipFill>
        <p:spPr>
          <a:xfrm>
            <a:off x="3616142" y="4990590"/>
            <a:ext cx="1963082" cy="1280271"/>
          </a:xfrm>
          <a:prstGeom prst="rect">
            <a:avLst/>
          </a:prstGeom>
        </p:spPr>
      </p:pic>
      <p:pic>
        <p:nvPicPr>
          <p:cNvPr id="8" name="Picture 7"/>
          <p:cNvPicPr>
            <a:picLocks noChangeAspect="1"/>
          </p:cNvPicPr>
          <p:nvPr/>
        </p:nvPicPr>
        <p:blipFill>
          <a:blip r:embed="rId9"/>
          <a:stretch>
            <a:fillRect/>
          </a:stretch>
        </p:blipFill>
        <p:spPr>
          <a:xfrm>
            <a:off x="6844430" y="3488888"/>
            <a:ext cx="2688569" cy="1347333"/>
          </a:xfrm>
          <a:prstGeom prst="rect">
            <a:avLst/>
          </a:prstGeom>
        </p:spPr>
      </p:pic>
      <p:pic>
        <p:nvPicPr>
          <p:cNvPr id="6" name="Audio 5">
            <a:hlinkClick r:id="" action="ppaction://media"/>
            <a:extLst>
              <a:ext uri="{FF2B5EF4-FFF2-40B4-BE49-F238E27FC236}">
                <a16:creationId xmlns:a16="http://schemas.microsoft.com/office/drawing/2014/main" id="{4D851496-34FE-473A-A207-C376A0B402B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45886503"/>
      </p:ext>
    </p:extLst>
  </p:cSld>
  <p:clrMapOvr>
    <a:masterClrMapping/>
  </p:clrMapOvr>
  <mc:AlternateContent xmlns:mc="http://schemas.openxmlformats.org/markup-compatibility/2006" xmlns:p14="http://schemas.microsoft.com/office/powerpoint/2010/main">
    <mc:Choice Requires="p14">
      <p:transition spd="slow" p14:dur="2000" advTm="72570"/>
    </mc:Choice>
    <mc:Fallback xmlns="">
      <p:transition spd="slow" advTm="7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par>
                          <p:cTn id="21" fill="hold">
                            <p:stCondLst>
                              <p:cond delay="4000"/>
                            </p:stCondLst>
                            <p:childTnLst>
                              <p:par>
                                <p:cTn id="22" presetID="1" presetClass="entr" presetSubtype="0" fill="hold" grpId="0" nodeType="afterEffect">
                                  <p:stCondLst>
                                    <p:cond delay="150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500"/>
                            </p:stCondLst>
                            <p:childTnLst>
                              <p:par>
                                <p:cTn id="25" presetID="6" presetClass="entr" presetSubtype="16"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0"/>
                            </p:stCondLst>
                            <p:childTnLst>
                              <p:par>
                                <p:cTn id="33" presetID="6" presetClass="entr" presetSubtype="16" fill="hold" nodeType="after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6"/>
                </p:tgtEl>
              </p:cMediaNode>
            </p:audio>
          </p:childTnLst>
        </p:cTn>
      </p:par>
    </p:tnLst>
    <p:bldLst>
      <p:bldP spid="9"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9" name="Video 8">
            <a:hlinkClick r:id="" action="ppaction://media"/>
            <a:extLst>
              <a:ext uri="{FF2B5EF4-FFF2-40B4-BE49-F238E27FC236}">
                <a16:creationId xmlns:a16="http://schemas.microsoft.com/office/drawing/2014/main" id="{9F2B1EF1-96A9-4929-A6A7-811C09470F8A}"/>
              </a:ext>
            </a:extLst>
          </p:cNvPr>
          <p:cNvPicPr>
            <a:picLocks noChangeAspect="1"/>
          </p:cNvPicPr>
          <p:nvPr>
            <a:videoFile r:link="rId1"/>
            <p:extLst>
              <p:ext uri="{DAA4B4D4-6D71-4841-9C94-3DE7FCFB9230}">
                <p14:media xmlns:p14="http://schemas.microsoft.com/office/powerpoint/2010/main" r:embed="rId2">
                  <p14:trim end="1256.2108"/>
                </p14:media>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17219222"/>
      </p:ext>
    </p:extLst>
  </p:cSld>
  <p:clrMapOvr>
    <a:masterClrMapping/>
  </p:clrMapOvr>
  <mc:AlternateContent xmlns:mc="http://schemas.openxmlformats.org/markup-compatibility/2006" xmlns:p14="http://schemas.microsoft.com/office/powerpoint/2010/main">
    <mc:Choice Requires="p14">
      <p:transition spd="slow" p14:dur="2000" advTm="22997"/>
    </mc:Choice>
    <mc:Fallback xmlns="">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6CE0-C569-4CFC-A636-0D598EEA0BDE}"/>
              </a:ext>
            </a:extLst>
          </p:cNvPr>
          <p:cNvSpPr>
            <a:spLocks noGrp="1"/>
          </p:cNvSpPr>
          <p:nvPr>
            <p:ph type="title"/>
          </p:nvPr>
        </p:nvSpPr>
        <p:spPr>
          <a:xfrm>
            <a:off x="278296"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9D0D5847-1A7E-4E19-84FB-070C992FA72D}"/>
              </a:ext>
            </a:extLst>
          </p:cNvPr>
          <p:cNvSpPr txBox="1">
            <a:spLocks/>
          </p:cNvSpPr>
          <p:nvPr/>
        </p:nvSpPr>
        <p:spPr>
          <a:xfrm>
            <a:off x="630016" y="1492569"/>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6" name="TextBox 5">
            <a:extLst>
              <a:ext uri="{FF2B5EF4-FFF2-40B4-BE49-F238E27FC236}">
                <a16:creationId xmlns:a16="http://schemas.microsoft.com/office/drawing/2014/main" id="{4BA6FD6D-0DB3-4B0A-ADBF-8BF03B955BC7}"/>
              </a:ext>
            </a:extLst>
          </p:cNvPr>
          <p:cNvSpPr txBox="1"/>
          <p:nvPr/>
        </p:nvSpPr>
        <p:spPr>
          <a:xfrm>
            <a:off x="677334" y="2741563"/>
            <a:ext cx="2627534"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SUBJECTS</a:t>
            </a:r>
          </a:p>
          <a:p>
            <a:pPr>
              <a:buClrTx/>
              <a:buFontTx/>
              <a:buNone/>
            </a:pPr>
            <a:r>
              <a:rPr lang="en-US" sz="2400" b="1" i="1" kern="1200" dirty="0">
                <a:solidFill>
                  <a:srgbClr val="2F5496"/>
                </a:solidFill>
                <a:latin typeface="+mn-lt"/>
                <a:ea typeface="+mn-ea"/>
                <a:cs typeface="+mn-cs"/>
              </a:rPr>
              <a:t>(What)</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id="{4BA6FD6D-0DB3-4B0A-ADBF-8BF03B955BC7}"/>
              </a:ext>
            </a:extLst>
          </p:cNvPr>
          <p:cNvSpPr txBox="1"/>
          <p:nvPr/>
        </p:nvSpPr>
        <p:spPr>
          <a:xfrm>
            <a:off x="677334" y="4293370"/>
            <a:ext cx="3091778"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HOW TO DELIVER</a:t>
            </a:r>
          </a:p>
          <a:p>
            <a:pPr>
              <a:buClrTx/>
              <a:buFontTx/>
              <a:buNone/>
            </a:pPr>
            <a:r>
              <a:rPr lang="en-US" sz="2400" b="1" i="1" kern="1200" dirty="0">
                <a:solidFill>
                  <a:srgbClr val="2F5496"/>
                </a:solidFill>
                <a:latin typeface="+mn-lt"/>
                <a:ea typeface="+mn-ea"/>
                <a:cs typeface="+mn-cs"/>
              </a:rPr>
              <a:t>(How)</a:t>
            </a:r>
            <a:endParaRPr lang="en-CA" sz="2400" b="1" i="1" kern="1200" dirty="0">
              <a:solidFill>
                <a:srgbClr val="2F5496"/>
              </a:solidFill>
              <a:latin typeface="+mn-lt"/>
              <a:ea typeface="+mn-ea"/>
              <a:cs typeface="+mn-cs"/>
            </a:endParaRPr>
          </a:p>
        </p:txBody>
      </p:sp>
      <p:sp>
        <p:nvSpPr>
          <p:cNvPr id="8" name="TextBox 7">
            <a:extLst>
              <a:ext uri="{FF2B5EF4-FFF2-40B4-BE49-F238E27FC236}">
                <a16:creationId xmlns:a16="http://schemas.microsoft.com/office/drawing/2014/main" id="{4BA6FD6D-0DB3-4B0A-ADBF-8BF03B955BC7}"/>
              </a:ext>
            </a:extLst>
          </p:cNvPr>
          <p:cNvSpPr txBox="1"/>
          <p:nvPr/>
        </p:nvSpPr>
        <p:spPr>
          <a:xfrm>
            <a:off x="5769627" y="4293369"/>
            <a:ext cx="3504374"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WHO WILL DELIVER</a:t>
            </a:r>
          </a:p>
          <a:p>
            <a:pPr>
              <a:buClrTx/>
              <a:buFontTx/>
              <a:buNone/>
            </a:pPr>
            <a:r>
              <a:rPr lang="en-US" sz="2400" b="1" i="1" kern="1200" dirty="0">
                <a:solidFill>
                  <a:srgbClr val="2F5496"/>
                </a:solidFill>
                <a:latin typeface="+mn-lt"/>
                <a:ea typeface="+mn-ea"/>
                <a:cs typeface="+mn-cs"/>
              </a:rPr>
              <a:t>(Who)</a:t>
            </a:r>
            <a:endParaRPr lang="en-CA" sz="2400" b="1" i="1" kern="1200" dirty="0">
              <a:solidFill>
                <a:srgbClr val="2F5496"/>
              </a:solidFill>
              <a:latin typeface="+mn-lt"/>
              <a:ea typeface="+mn-ea"/>
              <a:cs typeface="+mn-cs"/>
            </a:endParaRPr>
          </a:p>
        </p:txBody>
      </p:sp>
      <p:sp>
        <p:nvSpPr>
          <p:cNvPr id="10" name="TextBox 9">
            <a:extLst>
              <a:ext uri="{FF2B5EF4-FFF2-40B4-BE49-F238E27FC236}">
                <a16:creationId xmlns:a16="http://schemas.microsoft.com/office/drawing/2014/main" id="{4BA6FD6D-0DB3-4B0A-ADBF-8BF03B955BC7}"/>
              </a:ext>
            </a:extLst>
          </p:cNvPr>
          <p:cNvSpPr txBox="1"/>
          <p:nvPr/>
        </p:nvSpPr>
        <p:spPr>
          <a:xfrm>
            <a:off x="5215880" y="2741563"/>
            <a:ext cx="4058121"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RESEARCH &amp; PREPARATION</a:t>
            </a:r>
          </a:p>
          <a:p>
            <a:pPr>
              <a:buClrTx/>
              <a:buFontTx/>
              <a:buNone/>
            </a:pPr>
            <a:r>
              <a:rPr lang="en-US" sz="2400" b="1" i="1" kern="1200" dirty="0">
                <a:solidFill>
                  <a:srgbClr val="2F5496"/>
                </a:solidFill>
                <a:latin typeface="+mn-lt"/>
                <a:ea typeface="+mn-ea"/>
                <a:cs typeface="+mn-cs"/>
              </a:rPr>
              <a:t>(5Ws)</a:t>
            </a:r>
          </a:p>
        </p:txBody>
      </p:sp>
      <p:pic>
        <p:nvPicPr>
          <p:cNvPr id="3" name="Picture 2"/>
          <p:cNvPicPr>
            <a:picLocks noChangeAspect="1"/>
          </p:cNvPicPr>
          <p:nvPr/>
        </p:nvPicPr>
        <p:blipFill>
          <a:blip r:embed="rId6"/>
          <a:stretch>
            <a:fillRect/>
          </a:stretch>
        </p:blipFill>
        <p:spPr>
          <a:xfrm>
            <a:off x="9701855" y="2327966"/>
            <a:ext cx="1798476" cy="1798476"/>
          </a:xfrm>
          <a:prstGeom prst="rect">
            <a:avLst/>
          </a:prstGeom>
        </p:spPr>
      </p:pic>
      <p:pic>
        <p:nvPicPr>
          <p:cNvPr id="4" name="Picture 3"/>
          <p:cNvPicPr>
            <a:picLocks noChangeAspect="1"/>
          </p:cNvPicPr>
          <p:nvPr/>
        </p:nvPicPr>
        <p:blipFill>
          <a:blip r:embed="rId7"/>
          <a:stretch>
            <a:fillRect/>
          </a:stretch>
        </p:blipFill>
        <p:spPr>
          <a:xfrm>
            <a:off x="2772249" y="2379753"/>
            <a:ext cx="951058" cy="1554615"/>
          </a:xfrm>
          <a:prstGeom prst="rect">
            <a:avLst/>
          </a:prstGeom>
        </p:spPr>
      </p:pic>
      <p:pic>
        <p:nvPicPr>
          <p:cNvPr id="11" name="Picture 10"/>
          <p:cNvPicPr>
            <a:picLocks noChangeAspect="1"/>
          </p:cNvPicPr>
          <p:nvPr/>
        </p:nvPicPr>
        <p:blipFill>
          <a:blip r:embed="rId8"/>
          <a:stretch>
            <a:fillRect/>
          </a:stretch>
        </p:blipFill>
        <p:spPr>
          <a:xfrm>
            <a:off x="6814616" y="5124366"/>
            <a:ext cx="1414395" cy="1292464"/>
          </a:xfrm>
          <a:prstGeom prst="rect">
            <a:avLst/>
          </a:prstGeom>
        </p:spPr>
      </p:pic>
      <p:pic>
        <p:nvPicPr>
          <p:cNvPr id="12" name="Picture 11"/>
          <p:cNvPicPr>
            <a:picLocks noChangeAspect="1"/>
          </p:cNvPicPr>
          <p:nvPr/>
        </p:nvPicPr>
        <p:blipFill>
          <a:blip r:embed="rId9"/>
          <a:stretch>
            <a:fillRect/>
          </a:stretch>
        </p:blipFill>
        <p:spPr>
          <a:xfrm>
            <a:off x="630016" y="5030816"/>
            <a:ext cx="1835055" cy="1383912"/>
          </a:xfrm>
          <a:prstGeom prst="rect">
            <a:avLst/>
          </a:prstGeom>
        </p:spPr>
      </p:pic>
      <p:pic>
        <p:nvPicPr>
          <p:cNvPr id="14" name="Picture 13"/>
          <p:cNvPicPr>
            <a:picLocks noChangeAspect="1"/>
          </p:cNvPicPr>
          <p:nvPr/>
        </p:nvPicPr>
        <p:blipFill>
          <a:blip r:embed="rId10"/>
          <a:stretch>
            <a:fillRect/>
          </a:stretch>
        </p:blipFill>
        <p:spPr>
          <a:xfrm>
            <a:off x="2515704" y="5124366"/>
            <a:ext cx="1225402" cy="1383912"/>
          </a:xfrm>
          <a:prstGeom prst="rect">
            <a:avLst/>
          </a:prstGeom>
        </p:spPr>
      </p:pic>
      <p:pic>
        <p:nvPicPr>
          <p:cNvPr id="16" name="Audio 15">
            <a:hlinkClick r:id="" action="ppaction://media"/>
            <a:extLst>
              <a:ext uri="{FF2B5EF4-FFF2-40B4-BE49-F238E27FC236}">
                <a16:creationId xmlns:a16="http://schemas.microsoft.com/office/drawing/2014/main" id="{6D8C887B-4EB9-48BE-86C0-BF71666637C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65730151"/>
      </p:ext>
    </p:extLst>
  </p:cSld>
  <p:clrMapOvr>
    <a:masterClrMapping/>
  </p:clrMapOvr>
  <mc:AlternateContent xmlns:mc="http://schemas.openxmlformats.org/markup-compatibility/2006" xmlns:p14="http://schemas.microsoft.com/office/powerpoint/2010/main">
    <mc:Choice Requires="p14">
      <p:transition spd="slow" p14:dur="2000" advTm="101031"/>
    </mc:Choice>
    <mc:Fallback xmlns="">
      <p:transition spd="slow" advTm="10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6"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par>
                          <p:cTn id="27" fill="hold">
                            <p:stCondLst>
                              <p:cond delay="0"/>
                            </p:stCondLst>
                            <p:childTnLst>
                              <p:par>
                                <p:cTn id="28" presetID="6" presetClass="entr" presetSubtype="16" fill="hold" nodeType="after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par>
                          <p:cTn id="31" fill="hold">
                            <p:stCondLst>
                              <p:cond delay="2500"/>
                            </p:stCondLst>
                            <p:childTnLst>
                              <p:par>
                                <p:cTn id="32" presetID="6" presetClass="entr" presetSubtype="16"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p:stCondLst>
                              <p:cond delay="0"/>
                            </p:stCondLst>
                            <p:childTnLst>
                              <p:par>
                                <p:cTn id="40" presetID="6" presetClass="entr" presetSubtype="16"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bldLst>
      <p:bldP spid="6" grpId="0"/>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6CE0-C569-4CFC-A636-0D598EEA0BDE}"/>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9D0D5847-1A7E-4E19-84FB-070C992FA72D}"/>
              </a:ext>
            </a:extLst>
          </p:cNvPr>
          <p:cNvSpPr txBox="1">
            <a:spLocks/>
          </p:cNvSpPr>
          <p:nvPr/>
        </p:nvSpPr>
        <p:spPr>
          <a:xfrm>
            <a:off x="630016" y="1387842"/>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pic>
        <p:nvPicPr>
          <p:cNvPr id="13" name="Picture 2" descr="How Leading Tech Companies Use Learning &amp; Development to Engage Employees |  by Ellen Procter Wilson | Tradecraft | Medium">
            <a:extLst>
              <a:ext uri="{FF2B5EF4-FFF2-40B4-BE49-F238E27FC236}">
                <a16:creationId xmlns:a16="http://schemas.microsoft.com/office/drawing/2014/main" id="{85F8C4AA-44B2-483F-B00D-94ACB7EED3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334" y="2862777"/>
            <a:ext cx="2996418" cy="1997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e Take Bad Information, and Clean it Up! | Clean Media">
            <a:extLst>
              <a:ext uri="{FF2B5EF4-FFF2-40B4-BE49-F238E27FC236}">
                <a16:creationId xmlns:a16="http://schemas.microsoft.com/office/drawing/2014/main" id="{E6915E1E-7510-42F4-8E73-D1F43D4785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9132" y="2471810"/>
            <a:ext cx="3300251" cy="27795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urvey Says: Train Leaders on These Top 10 Topics - HR Daily Advisor">
            <a:extLst>
              <a:ext uri="{FF2B5EF4-FFF2-40B4-BE49-F238E27FC236}">
                <a16:creationId xmlns:a16="http://schemas.microsoft.com/office/drawing/2014/main" id="{65418769-67F7-4798-A0A0-88D2E761D8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4783" y="4860389"/>
            <a:ext cx="1302576" cy="12765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BA6FD6D-0DB3-4B0A-ADBF-8BF03B955BC7}"/>
              </a:ext>
            </a:extLst>
          </p:cNvPr>
          <p:cNvSpPr txBox="1"/>
          <p:nvPr/>
        </p:nvSpPr>
        <p:spPr>
          <a:xfrm>
            <a:off x="8164763" y="4200426"/>
            <a:ext cx="2006884"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EVALUATION</a:t>
            </a:r>
            <a:endParaRPr lang="en-CA" sz="2400" b="1" kern="1200" dirty="0">
              <a:solidFill>
                <a:srgbClr val="2F5496"/>
              </a:solidFill>
              <a:latin typeface="+mn-lt"/>
              <a:ea typeface="+mn-ea"/>
              <a:cs typeface="+mn-cs"/>
            </a:endParaRPr>
          </a:p>
        </p:txBody>
      </p:sp>
      <p:pic>
        <p:nvPicPr>
          <p:cNvPr id="34" name="Audio 33">
            <a:hlinkClick r:id="" action="ppaction://media"/>
            <a:extLst>
              <a:ext uri="{FF2B5EF4-FFF2-40B4-BE49-F238E27FC236}">
                <a16:creationId xmlns:a16="http://schemas.microsoft.com/office/drawing/2014/main" id="{7677AD10-5B37-4BA3-8333-61F0BD7F904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41093436"/>
      </p:ext>
    </p:extLst>
  </p:cSld>
  <p:clrMapOvr>
    <a:masterClrMapping/>
  </p:clrMapOvr>
  <mc:AlternateContent xmlns:mc="http://schemas.openxmlformats.org/markup-compatibility/2006" xmlns:p14="http://schemas.microsoft.com/office/powerpoint/2010/main">
    <mc:Choice Requires="p14">
      <p:transition spd="slow" p14:dur="2000" advTm="135489"/>
    </mc:Choice>
    <mc:Fallback xmlns="">
      <p:transition spd="slow" advTm="13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500"/>
                                        <p:tgtEl>
                                          <p:spTgt spid="13"/>
                                        </p:tgtEl>
                                      </p:cBhvr>
                                    </p:animEffect>
                                  </p:childTnLst>
                                </p:cTn>
                              </p:par>
                            </p:childTnLst>
                          </p:cTn>
                        </p:par>
                        <p:par>
                          <p:cTn id="12" fill="hold">
                            <p:stCondLst>
                              <p:cond delay="1500"/>
                            </p:stCondLst>
                            <p:childTnLst>
                              <p:par>
                                <p:cTn id="13" presetID="22" presetClass="entr" presetSubtype="4" fill="hold" nodeType="afterEffect">
                                  <p:stCondLst>
                                    <p:cond delay="20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4"/>
                </p:tgtEl>
              </p:cMediaNode>
            </p:audio>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6CE0-C569-4CFC-A636-0D598EEA0BDE}"/>
              </a:ext>
            </a:extLst>
          </p:cNvPr>
          <p:cNvSpPr>
            <a:spLocks noGrp="1"/>
          </p:cNvSpPr>
          <p:nvPr>
            <p:ph type="title"/>
          </p:nvPr>
        </p:nvSpPr>
        <p:spPr>
          <a:xfrm>
            <a:off x="278296" y="51021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9D0D5847-1A7E-4E19-84FB-070C992FA72D}"/>
              </a:ext>
            </a:extLst>
          </p:cNvPr>
          <p:cNvSpPr txBox="1">
            <a:spLocks/>
          </p:cNvSpPr>
          <p:nvPr/>
        </p:nvSpPr>
        <p:spPr>
          <a:xfrm>
            <a:off x="431233" y="1769061"/>
            <a:ext cx="523552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CWL MEMBER DEVELOPMENT</a:t>
            </a:r>
            <a:r>
              <a:rPr lang="en-US" dirty="0">
                <a:solidFill>
                  <a:srgbClr val="0099CC"/>
                </a:solidFill>
              </a:rPr>
              <a:t>:</a:t>
            </a:r>
          </a:p>
        </p:txBody>
      </p:sp>
      <p:sp>
        <p:nvSpPr>
          <p:cNvPr id="17" name="TextBox 16">
            <a:extLst>
              <a:ext uri="{FF2B5EF4-FFF2-40B4-BE49-F238E27FC236}">
                <a16:creationId xmlns:a16="http://schemas.microsoft.com/office/drawing/2014/main" id="{4BA6FD6D-0DB3-4B0A-ADBF-8BF03B955BC7}"/>
              </a:ext>
            </a:extLst>
          </p:cNvPr>
          <p:cNvSpPr txBox="1"/>
          <p:nvPr/>
        </p:nvSpPr>
        <p:spPr>
          <a:xfrm>
            <a:off x="630015" y="2419593"/>
            <a:ext cx="9673711" cy="3902479"/>
          </a:xfrm>
          <a:prstGeom prst="rect">
            <a:avLst/>
          </a:prstGeom>
          <a:noFill/>
        </p:spPr>
        <p:txBody>
          <a:bodyPr wrap="square" rtlCol="0">
            <a:spAutoFit/>
          </a:bodyPr>
          <a:lstStyle/>
          <a:p>
            <a:pPr>
              <a:lnSpc>
                <a:spcPct val="150000"/>
              </a:lnSpc>
              <a:buClrTx/>
              <a:buFontTx/>
              <a:buNone/>
            </a:pPr>
            <a:r>
              <a:rPr lang="en-US" sz="2400" b="1" kern="1200" dirty="0">
                <a:solidFill>
                  <a:schemeClr val="tx1"/>
                </a:solidFill>
                <a:latin typeface="+mn-lt"/>
                <a:ea typeface="+mn-ea"/>
                <a:cs typeface="+mn-cs"/>
              </a:rPr>
              <a:t>EDUCATION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LEARNING.</a:t>
            </a:r>
          </a:p>
          <a:p>
            <a:pPr>
              <a:lnSpc>
                <a:spcPct val="150000"/>
              </a:lnSpc>
              <a:buClrTx/>
              <a:buFontTx/>
              <a:buNone/>
            </a:pPr>
            <a:r>
              <a:rPr lang="en-US" sz="2400" b="1" kern="1200" dirty="0">
                <a:solidFill>
                  <a:schemeClr val="tx1"/>
                </a:solidFill>
                <a:latin typeface="+mn-lt"/>
                <a:ea typeface="+mn-ea"/>
                <a:cs typeface="+mn-cs"/>
              </a:rPr>
              <a:t>LEARNING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KNOWLEDGE.</a:t>
            </a:r>
          </a:p>
          <a:p>
            <a:pPr>
              <a:lnSpc>
                <a:spcPct val="150000"/>
              </a:lnSpc>
              <a:buClrTx/>
              <a:buFontTx/>
              <a:buNone/>
            </a:pPr>
            <a:r>
              <a:rPr lang="en-US" sz="2400" b="1" kern="1200" dirty="0">
                <a:solidFill>
                  <a:schemeClr val="tx1"/>
                </a:solidFill>
                <a:latin typeface="+mn-lt"/>
                <a:ea typeface="+mn-ea"/>
                <a:cs typeface="+mn-cs"/>
              </a:rPr>
              <a:t>KNOWLEDGE </a:t>
            </a:r>
            <a:r>
              <a:rPr lang="en-US" sz="2400" kern="1200" dirty="0">
                <a:solidFill>
                  <a:schemeClr val="tx1"/>
                </a:solidFill>
                <a:latin typeface="+mn-lt"/>
                <a:ea typeface="+mn-ea"/>
                <a:cs typeface="+mn-cs"/>
              </a:rPr>
              <a:t>is the key to </a:t>
            </a:r>
            <a:r>
              <a:rPr lang="en-US" sz="2400" b="1" kern="1200" dirty="0">
                <a:solidFill>
                  <a:schemeClr val="tx1"/>
                </a:solidFill>
                <a:latin typeface="+mn-lt"/>
                <a:ea typeface="+mn-ea"/>
                <a:cs typeface="+mn-cs"/>
              </a:rPr>
              <a:t>UNDERSTANDING.</a:t>
            </a:r>
          </a:p>
          <a:p>
            <a:pPr>
              <a:lnSpc>
                <a:spcPct val="150000"/>
              </a:lnSpc>
              <a:buClrTx/>
              <a:buFontTx/>
              <a:buNone/>
            </a:pPr>
            <a:r>
              <a:rPr lang="en-US" sz="2400" b="1" kern="1200" dirty="0">
                <a:solidFill>
                  <a:schemeClr val="tx1"/>
                </a:solidFill>
                <a:latin typeface="+mn-lt"/>
                <a:ea typeface="+mn-ea"/>
                <a:cs typeface="+mn-cs"/>
              </a:rPr>
              <a:t>UNDERSTANDING </a:t>
            </a:r>
            <a:r>
              <a:rPr lang="en-US" sz="2400" kern="1200" dirty="0">
                <a:solidFill>
                  <a:schemeClr val="tx1"/>
                </a:solidFill>
                <a:latin typeface="+mn-lt"/>
                <a:ea typeface="+mn-ea"/>
                <a:cs typeface="+mn-cs"/>
              </a:rPr>
              <a:t>leads to </a:t>
            </a:r>
            <a:r>
              <a:rPr lang="en-US" sz="2400" b="1" kern="1200" dirty="0">
                <a:solidFill>
                  <a:schemeClr val="tx1"/>
                </a:solidFill>
                <a:latin typeface="+mn-lt"/>
                <a:ea typeface="+mn-ea"/>
                <a:cs typeface="+mn-cs"/>
              </a:rPr>
              <a:t>SELF-DEVELOPMENT.</a:t>
            </a:r>
          </a:p>
          <a:p>
            <a:pPr>
              <a:lnSpc>
                <a:spcPct val="150000"/>
              </a:lnSpc>
              <a:buClrTx/>
              <a:buFontTx/>
              <a:buNone/>
            </a:pPr>
            <a:r>
              <a:rPr lang="en-US" sz="2400" b="1" kern="1200" dirty="0">
                <a:solidFill>
                  <a:schemeClr val="tx1"/>
                </a:solidFill>
                <a:latin typeface="+mn-lt"/>
                <a:ea typeface="+mn-ea"/>
                <a:cs typeface="+mn-cs"/>
              </a:rPr>
              <a:t>SELF-DEVELOPMENT </a:t>
            </a:r>
            <a:r>
              <a:rPr lang="en-US" sz="2400" kern="1200" dirty="0">
                <a:solidFill>
                  <a:schemeClr val="tx1"/>
                </a:solidFill>
                <a:latin typeface="+mn-lt"/>
                <a:ea typeface="+mn-ea"/>
                <a:cs typeface="+mn-cs"/>
              </a:rPr>
              <a:t>leads to </a:t>
            </a:r>
            <a:r>
              <a:rPr lang="en-US" sz="2400" b="1" kern="1200" dirty="0">
                <a:solidFill>
                  <a:schemeClr val="tx1"/>
                </a:solidFill>
                <a:latin typeface="+mn-lt"/>
                <a:ea typeface="+mn-ea"/>
                <a:cs typeface="+mn-cs"/>
              </a:rPr>
              <a:t>CONFIDENCE.</a:t>
            </a:r>
          </a:p>
          <a:p>
            <a:pPr>
              <a:lnSpc>
                <a:spcPct val="150000"/>
              </a:lnSpc>
              <a:buClrTx/>
              <a:buFontTx/>
              <a:buNone/>
            </a:pPr>
            <a:r>
              <a:rPr lang="en-US" sz="2400" b="1" kern="1200" dirty="0">
                <a:solidFill>
                  <a:schemeClr val="tx1"/>
                </a:solidFill>
                <a:latin typeface="+mn-lt"/>
                <a:ea typeface="+mn-ea"/>
                <a:cs typeface="+mn-cs"/>
              </a:rPr>
              <a:t>CONFIDENCE </a:t>
            </a:r>
            <a:r>
              <a:rPr lang="en-US" sz="2400" kern="1200" dirty="0">
                <a:solidFill>
                  <a:schemeClr val="tx1"/>
                </a:solidFill>
                <a:latin typeface="+mn-lt"/>
                <a:ea typeface="+mn-ea"/>
                <a:cs typeface="+mn-cs"/>
              </a:rPr>
              <a:t>reduces</a:t>
            </a:r>
            <a:r>
              <a:rPr lang="en-US" sz="2400" b="1" kern="1200" dirty="0">
                <a:solidFill>
                  <a:schemeClr val="tx1"/>
                </a:solidFill>
                <a:latin typeface="+mn-lt"/>
                <a:ea typeface="+mn-ea"/>
                <a:cs typeface="+mn-cs"/>
              </a:rPr>
              <a:t> FEAR.</a:t>
            </a:r>
          </a:p>
          <a:p>
            <a:pPr>
              <a:lnSpc>
                <a:spcPct val="150000"/>
              </a:lnSpc>
              <a:buClrTx/>
              <a:buFontTx/>
              <a:buNone/>
            </a:pPr>
            <a:r>
              <a:rPr lang="en-US" sz="2400" b="1" kern="1200" dirty="0">
                <a:solidFill>
                  <a:schemeClr val="tx1"/>
                </a:solidFill>
                <a:latin typeface="+mn-lt"/>
                <a:ea typeface="+mn-ea"/>
                <a:cs typeface="+mn-cs"/>
              </a:rPr>
              <a:t>LACK OF FEAR </a:t>
            </a:r>
            <a:r>
              <a:rPr lang="en-US" sz="2400" kern="1200" dirty="0">
                <a:solidFill>
                  <a:schemeClr val="tx1"/>
                </a:solidFill>
                <a:latin typeface="+mn-lt"/>
                <a:ea typeface="+mn-ea"/>
                <a:cs typeface="+mn-cs"/>
              </a:rPr>
              <a:t>leads to willingness to take on</a:t>
            </a:r>
            <a:r>
              <a:rPr lang="en-US" sz="2400" b="1" kern="1200" dirty="0">
                <a:solidFill>
                  <a:schemeClr val="tx1"/>
                </a:solidFill>
                <a:latin typeface="+mn-lt"/>
                <a:ea typeface="+mn-ea"/>
                <a:cs typeface="+mn-cs"/>
              </a:rPr>
              <a:t> LEADERSHIP.</a:t>
            </a:r>
          </a:p>
        </p:txBody>
      </p:sp>
      <p:pic>
        <p:nvPicPr>
          <p:cNvPr id="8" name="Picture 4" descr="Learn a new skill while you go through the coronavirus shutdown | ULTRA  TechLife">
            <a:extLst>
              <a:ext uri="{FF2B5EF4-FFF2-40B4-BE49-F238E27FC236}">
                <a16:creationId xmlns:a16="http://schemas.microsoft.com/office/drawing/2014/main" id="{AA4EB27D-C431-44C7-BF8A-0997969A9C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5849" y="1357447"/>
            <a:ext cx="3296238" cy="1578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eadership: What Is It?">
            <a:extLst>
              <a:ext uri="{FF2B5EF4-FFF2-40B4-BE49-F238E27FC236}">
                <a16:creationId xmlns:a16="http://schemas.microsoft.com/office/drawing/2014/main" id="{1E6CF5BF-9B98-45F6-9D2C-0FCF6544D0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67557" y="3493048"/>
            <a:ext cx="3296239" cy="219749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4DD64F53-A426-42D6-A248-E3C8DA51AB5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71861799"/>
      </p:ext>
    </p:extLst>
  </p:cSld>
  <p:clrMapOvr>
    <a:masterClrMapping/>
  </p:clrMapOvr>
  <mc:AlternateContent xmlns:mc="http://schemas.openxmlformats.org/markup-compatibility/2006" xmlns:p14="http://schemas.microsoft.com/office/powerpoint/2010/main">
    <mc:Choice Requires="p14">
      <p:transition spd="slow" p14:dur="2000" advTm="30971"/>
    </mc:Choice>
    <mc:Fallback xmlns="">
      <p:transition spd="slow" advTm="3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0"/>
                                        <p:tgtEl>
                                          <p:spTgt spid="17"/>
                                        </p:tgtEl>
                                      </p:cBhvr>
                                    </p:animEffect>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5000"/>
                            </p:stCondLst>
                            <p:childTnLst>
                              <p:par>
                                <p:cTn id="16" presetID="6" presetClass="entr" presetSubtype="16" fill="hold" nodeType="after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32F8-09CE-4E8B-A855-3F0D7F889857}"/>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7" name="Google Shape;85;p13">
            <a:extLst>
              <a:ext uri="{FF2B5EF4-FFF2-40B4-BE49-F238E27FC236}">
                <a16:creationId xmlns:a16="http://schemas.microsoft.com/office/drawing/2014/main" id="{D8CEB133-4A04-4E1F-87B6-643DB97F1E86}"/>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3273505" y="1930400"/>
            <a:ext cx="3213215" cy="3213215"/>
          </a:xfrm>
          <a:prstGeom prst="rect">
            <a:avLst/>
          </a:prstGeom>
          <a:noFill/>
          <a:ln>
            <a:noFill/>
          </a:ln>
        </p:spPr>
      </p:pic>
      <p:pic>
        <p:nvPicPr>
          <p:cNvPr id="10" name="Audio 9">
            <a:hlinkClick r:id="" action="ppaction://media"/>
            <a:extLst>
              <a:ext uri="{FF2B5EF4-FFF2-40B4-BE49-F238E27FC236}">
                <a16:creationId xmlns:a16="http://schemas.microsoft.com/office/drawing/2014/main" id="{506BD2F3-C726-461C-8E75-9BA6DDCA5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3856981"/>
      </p:ext>
    </p:extLst>
  </p:cSld>
  <p:clrMapOvr>
    <a:masterClrMapping/>
  </p:clrMapOvr>
  <mc:AlternateContent xmlns:mc="http://schemas.openxmlformats.org/markup-compatibility/2006" xmlns:p14="http://schemas.microsoft.com/office/powerpoint/2010/main">
    <mc:Choice Requires="p14">
      <p:transition spd="slow" p14:dur="2000" advTm="69085"/>
    </mc:Choice>
    <mc:Fallback xmlns="">
      <p:transition spd="slow" advTm="6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6" presetClass="entr" presetSubtype="16"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32F8-09CE-4E8B-A855-3F0D7F889857}"/>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3" name="Google Shape;186;p22">
            <a:extLst>
              <a:ext uri="{FF2B5EF4-FFF2-40B4-BE49-F238E27FC236}">
                <a16:creationId xmlns:a16="http://schemas.microsoft.com/office/drawing/2014/main" id="{9FB6E897-C9B0-4B4D-A22E-B4EE10465C7B}"/>
              </a:ext>
            </a:extLst>
          </p:cNvPr>
          <p:cNvSpPr txBox="1">
            <a:spLocks/>
          </p:cNvSpPr>
          <p:nvPr/>
        </p:nvSpPr>
        <p:spPr>
          <a:xfrm>
            <a:off x="2992333" y="1417411"/>
            <a:ext cx="396667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00B050"/>
              </a:buClr>
              <a:buSzPts val="2800"/>
              <a:buFont typeface="Arial" panose="020B0604020202020204" pitchFamily="34" charset="0"/>
              <a:buNone/>
            </a:pPr>
            <a:r>
              <a:rPr lang="en-US" b="1" dirty="0">
                <a:solidFill>
                  <a:srgbClr val="0099CC"/>
                </a:solidFill>
              </a:rPr>
              <a:t>QUESTION PERIOD</a:t>
            </a:r>
            <a:endParaRPr lang="en-US" dirty="0">
              <a:solidFill>
                <a:srgbClr val="0099CC"/>
              </a:solidFill>
            </a:endParaRPr>
          </a:p>
        </p:txBody>
      </p:sp>
      <p:pic>
        <p:nvPicPr>
          <p:cNvPr id="6" name="Picture 3" descr="C:\Users\Alice\AppData\Local\Microsoft\Windows\INetCache\IE\FXY7R2EP\question-mark-red2[1].png">
            <a:extLst>
              <a:ext uri="{FF2B5EF4-FFF2-40B4-BE49-F238E27FC236}">
                <a16:creationId xmlns:a16="http://schemas.microsoft.com/office/drawing/2014/main" id="{AD61A05E-F44F-409C-B96C-9CCC6CC91E58}"/>
              </a:ext>
            </a:extLst>
          </p:cNvPr>
          <p:cNvPicPr>
            <a:picLocks noChangeAspect="1" noChangeArrowheads="1"/>
          </p:cNvPicPr>
          <p:nvPr/>
        </p:nvPicPr>
        <p:blipFill>
          <a:blip r:embed="rId5" cstate="print"/>
          <a:srcRect/>
          <a:stretch>
            <a:fillRect/>
          </a:stretch>
        </p:blipFill>
        <p:spPr bwMode="auto">
          <a:xfrm>
            <a:off x="4224241" y="2738211"/>
            <a:ext cx="1291866" cy="2160000"/>
          </a:xfrm>
          <a:prstGeom prst="rect">
            <a:avLst/>
          </a:prstGeom>
          <a:noFill/>
        </p:spPr>
      </p:pic>
      <p:pic>
        <p:nvPicPr>
          <p:cNvPr id="8" name="Audio 7">
            <a:hlinkClick r:id="" action="ppaction://media"/>
            <a:extLst>
              <a:ext uri="{FF2B5EF4-FFF2-40B4-BE49-F238E27FC236}">
                <a16:creationId xmlns:a16="http://schemas.microsoft.com/office/drawing/2014/main" id="{BD639482-7D09-49FA-BEF6-35C43389F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40957756"/>
      </p:ext>
    </p:extLst>
  </p:cSld>
  <p:clrMapOvr>
    <a:masterClrMapping/>
  </p:clrMapOvr>
  <mc:AlternateContent xmlns:mc="http://schemas.openxmlformats.org/markup-compatibility/2006" xmlns:p14="http://schemas.microsoft.com/office/powerpoint/2010/main">
    <mc:Choice Requires="p14">
      <p:transition spd="slow" p14:dur="2000" advTm="4769"/>
    </mc:Choice>
    <mc:Fallback xmlns="">
      <p:transition spd="slow" advTm="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6" presetClass="entr" presetSubtype="16"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04FC-5CB0-4996-877D-BA128C3C326E}"/>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a16="http://schemas.microsoft.com/office/drawing/2014/main" id="{F9F25F74-B982-4774-B98A-9AACF79A5049}"/>
              </a:ext>
            </a:extLst>
          </p:cNvPr>
          <p:cNvPicPr>
            <a:picLocks noChangeAspect="1" noChangeArrowheads="1"/>
          </p:cNvPicPr>
          <p:nvPr/>
        </p:nvPicPr>
        <p:blipFill>
          <a:blip r:embed="rId6"/>
          <a:srcRect/>
          <a:stretch>
            <a:fillRect/>
          </a:stretch>
        </p:blipFill>
        <p:spPr bwMode="auto">
          <a:xfrm>
            <a:off x="1227327" y="1571611"/>
            <a:ext cx="7285694" cy="4966920"/>
          </a:xfrm>
          <a:prstGeom prst="rect">
            <a:avLst/>
          </a:prstGeom>
          <a:noFill/>
        </p:spPr>
      </p:pic>
      <p:pic>
        <p:nvPicPr>
          <p:cNvPr id="3" name="Audio 2">
            <a:hlinkClick r:id="" action="ppaction://media"/>
            <a:extLst>
              <a:ext uri="{FF2B5EF4-FFF2-40B4-BE49-F238E27FC236}">
                <a16:creationId xmlns:a16="http://schemas.microsoft.com/office/drawing/2014/main" id="{4047D5CB-5602-4CE1-96A6-24C592B85F21}"/>
              </a:ext>
            </a:extLst>
          </p:cNvPr>
          <p:cNvPicPr>
            <a:picLocks noChangeAspect="1"/>
          </p:cNvPicPr>
          <p:nvPr>
            <a:audioFile r:link="rId2"/>
            <p:extLst>
              <p:ext uri="{DAA4B4D4-6D71-4841-9C94-3DE7FCFB9230}">
                <p14:media xmlns:p14="http://schemas.microsoft.com/office/powerpoint/2010/main" r:embed="rId3">
                  <p14:trim end="825.3401"/>
                </p14:media>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79126171"/>
      </p:ext>
    </p:extLst>
  </p:cSld>
  <p:clrMapOvr>
    <a:masterClrMapping/>
  </p:clrMapOvr>
  <mc:AlternateContent xmlns:mc="http://schemas.openxmlformats.org/markup-compatibility/2006" xmlns:p14="http://schemas.microsoft.com/office/powerpoint/2010/main">
    <mc:Choice Requires="p14">
      <p:transition spd="slow" p14:dur="2000" advTm="6720"/>
    </mc:Choice>
    <mc:Fallback xmlns="">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Budgets (15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Member Recognition (10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Public Presence and Member Development (30 minutes) </a:t>
            </a:r>
            <a:r>
              <a:rPr lang="en-US" sz="3200" b="1" dirty="0">
                <a:solidFill>
                  <a:srgbClr val="00B050"/>
                </a:solidFill>
                <a:latin typeface="Wingdings 2" panose="05020102010507070707" pitchFamily="18" charset="2"/>
              </a:rPr>
              <a:t>P</a:t>
            </a:r>
            <a:endParaRPr lang="en-CA" sz="32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8" name="Audio 7">
            <a:hlinkClick r:id="" action="ppaction://media"/>
            <a:extLst>
              <a:ext uri="{FF2B5EF4-FFF2-40B4-BE49-F238E27FC236}">
                <a16:creationId xmlns:a16="http://schemas.microsoft.com/office/drawing/2014/main" id="{64DE36C9-2015-4010-B6A3-C10E37094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53297828"/>
      </p:ext>
    </p:extLst>
  </p:cSld>
  <p:clrMapOvr>
    <a:masterClrMapping/>
  </p:clrMapOvr>
  <mc:AlternateContent xmlns:mc="http://schemas.openxmlformats.org/markup-compatibility/2006" xmlns:p14="http://schemas.microsoft.com/office/powerpoint/2010/main">
    <mc:Choice Requires="p14">
      <p:transition spd="slow" p14:dur="2000" advTm="38679"/>
    </mc:Choice>
    <mc:Fallback xmlns="">
      <p:transition spd="slow" advTm="3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A2C9-2ADF-4A05-A2C8-4A92C954A3F2}"/>
              </a:ext>
            </a:extLst>
          </p:cNvPr>
          <p:cNvSpPr>
            <a:spLocks noGrp="1"/>
          </p:cNvSpPr>
          <p:nvPr>
            <p:ph type="ctrTitle"/>
          </p:nvPr>
        </p:nvSpPr>
        <p:spPr>
          <a:xfrm>
            <a:off x="1524000" y="1662690"/>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US" dirty="0">
              <a:latin typeface="Calibri" panose="020F0502020204030204" pitchFamily="34" charset="0"/>
            </a:endParaRPr>
          </a:p>
        </p:txBody>
      </p:sp>
      <p:sp>
        <p:nvSpPr>
          <p:cNvPr id="3" name="Subtitle 2">
            <a:extLst>
              <a:ext uri="{FF2B5EF4-FFF2-40B4-BE49-F238E27FC236}">
                <a16:creationId xmlns:a16="http://schemas.microsoft.com/office/drawing/2014/main" id="{3CFC33AE-730A-47A8-A379-A960BE020FDF}"/>
              </a:ext>
            </a:extLst>
          </p:cNvPr>
          <p:cNvSpPr>
            <a:spLocks noGrp="1"/>
          </p:cNvSpPr>
          <p:nvPr>
            <p:ph type="subTitle" idx="1"/>
          </p:nvPr>
        </p:nvSpPr>
        <p:spPr>
          <a:xfrm>
            <a:off x="1524000" y="4433310"/>
            <a:ext cx="9144000" cy="1902175"/>
          </a:xfrm>
        </p:spPr>
        <p:txBody>
          <a:bodyPr>
            <a:noAutofit/>
          </a:bodyPr>
          <a:lstStyle/>
          <a:p>
            <a:pPr algn="ctr"/>
            <a:r>
              <a:rPr lang="en-US" sz="3200" b="1" dirty="0">
                <a:solidFill>
                  <a:srgbClr val="2F5496"/>
                </a:solidFill>
              </a:rPr>
              <a:t>PUBLIC PRESENCE</a:t>
            </a:r>
          </a:p>
          <a:p>
            <a:pPr algn="ctr"/>
            <a:r>
              <a:rPr lang="en-US" sz="3200" b="1" dirty="0">
                <a:solidFill>
                  <a:srgbClr val="2F5496"/>
                </a:solidFill>
              </a:rPr>
              <a:t>AND</a:t>
            </a:r>
          </a:p>
          <a:p>
            <a:pPr algn="ctr"/>
            <a:r>
              <a:rPr lang="en-US" sz="3200" b="1" dirty="0">
                <a:solidFill>
                  <a:srgbClr val="2F5496"/>
                </a:solidFill>
              </a:rPr>
              <a:t>MEMBER DEVELOPMENT</a:t>
            </a:r>
            <a:endParaRPr lang="en-US" sz="3200" b="1" dirty="0"/>
          </a:p>
          <a:p>
            <a:pPr algn="r"/>
            <a:endParaRPr lang="en-US" sz="3200" b="1" dirty="0"/>
          </a:p>
        </p:txBody>
      </p:sp>
      <p:pic>
        <p:nvPicPr>
          <p:cNvPr id="4" name="Google Shape;85;p13">
            <a:extLst>
              <a:ext uri="{FF2B5EF4-FFF2-40B4-BE49-F238E27FC236}">
                <a16:creationId xmlns:a16="http://schemas.microsoft.com/office/drawing/2014/main" id="{DCF8391B-621B-4060-87FC-7547CFD0DD93}"/>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5328747" y="434746"/>
            <a:ext cx="1534506" cy="1375234"/>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Alice Noble (QC), Linda Squarzolo (ON)</a:t>
            </a:r>
          </a:p>
        </p:txBody>
      </p:sp>
      <p:pic>
        <p:nvPicPr>
          <p:cNvPr id="13" name="Audio 12">
            <a:hlinkClick r:id="" action="ppaction://media"/>
            <a:extLst>
              <a:ext uri="{FF2B5EF4-FFF2-40B4-BE49-F238E27FC236}">
                <a16:creationId xmlns:a16="http://schemas.microsoft.com/office/drawing/2014/main" id="{28D1C377-42BB-4858-9B2A-5FEA1EF19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48291804"/>
      </p:ext>
    </p:extLst>
  </p:cSld>
  <p:clrMapOvr>
    <a:masterClrMapping/>
  </p:clrMapOvr>
  <mc:AlternateContent xmlns:mc="http://schemas.openxmlformats.org/markup-compatibility/2006" xmlns:p14="http://schemas.microsoft.com/office/powerpoint/2010/main">
    <mc:Choice Requires="p14">
      <p:transition spd="slow" p14:dur="2000" advTm="45034"/>
    </mc:Choice>
    <mc:Fallback xmlns="">
      <p:transition spd="slow" advTm="45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609600"/>
            <a:ext cx="9163878" cy="1320800"/>
          </a:xfrm>
        </p:spPr>
        <p:txBody>
          <a:bodyPr>
            <a:normAutofit/>
          </a:bodyPr>
          <a:lstStyle/>
          <a:p>
            <a:pPr algn="ctr"/>
            <a:r>
              <a:rPr lang="en-CA" b="1" dirty="0">
                <a:solidFill>
                  <a:srgbClr val="002060"/>
                </a:solidFill>
                <a:latin typeface="Calibri" panose="020F0502020204030204" pitchFamily="34" charset="0"/>
                <a:cs typeface="Calibri" panose="020F0502020204030204" pitchFamily="34" charset="0"/>
              </a:rPr>
              <a:t>PUBLIC PRESENCE</a:t>
            </a:r>
          </a:p>
        </p:txBody>
      </p:sp>
      <p:sp>
        <p:nvSpPr>
          <p:cNvPr id="9" name="Google Shape;91;p14">
            <a:extLst>
              <a:ext uri="{FF2B5EF4-FFF2-40B4-BE49-F238E27FC236}">
                <a16:creationId xmlns:a16="http://schemas.microsoft.com/office/drawing/2014/main" id="{215040A4-1A16-4A33-9FD6-4D1FB00F2790}"/>
              </a:ext>
            </a:extLst>
          </p:cNvPr>
          <p:cNvSpPr txBox="1">
            <a:spLocks/>
          </p:cNvSpPr>
          <p:nvPr/>
        </p:nvSpPr>
        <p:spPr>
          <a:xfrm>
            <a:off x="298174" y="1930400"/>
            <a:ext cx="9163877" cy="400918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00B0F0"/>
              </a:buClr>
              <a:buSzPts val="2800"/>
              <a:buFont typeface="Arial" panose="020B0604020202020204" pitchFamily="34" charset="0"/>
              <a:buNone/>
            </a:pPr>
            <a:r>
              <a:rPr lang="en-US" b="1" dirty="0">
                <a:solidFill>
                  <a:srgbClr val="2F5496"/>
                </a:solidFill>
              </a:rPr>
              <a:t>Personal Presentation</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Public Speaking</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Hosting Guests</a:t>
            </a:r>
          </a:p>
          <a:p>
            <a:pPr marL="0" indent="0" algn="ctr">
              <a:spcBef>
                <a:spcPts val="0"/>
              </a:spcBef>
              <a:buClr>
                <a:srgbClr val="00B0F0"/>
              </a:buClr>
              <a:buSzPts val="2800"/>
              <a:buFont typeface="Arial" panose="020B0604020202020204" pitchFamily="34" charset="0"/>
              <a:buNone/>
            </a:pPr>
            <a:endParaRPr lang="en-US" b="1" dirty="0">
              <a:solidFill>
                <a:srgbClr val="2F5496"/>
              </a:solidFill>
            </a:endParaRPr>
          </a:p>
          <a:p>
            <a:pPr marL="0" indent="0" algn="ctr">
              <a:spcBef>
                <a:spcPts val="0"/>
              </a:spcBef>
              <a:buClr>
                <a:srgbClr val="00B0F0"/>
              </a:buClr>
              <a:buSzPts val="2800"/>
              <a:buFont typeface="Arial" panose="020B0604020202020204" pitchFamily="34" charset="0"/>
              <a:buNone/>
            </a:pPr>
            <a:r>
              <a:rPr lang="en-US" b="1" dirty="0">
                <a:solidFill>
                  <a:srgbClr val="2F5496"/>
                </a:solidFill>
              </a:rPr>
              <a:t>Meeting with Government</a:t>
            </a:r>
          </a:p>
          <a:p>
            <a:pPr marL="0" indent="0" algn="ctr">
              <a:spcBef>
                <a:spcPts val="0"/>
              </a:spcBef>
              <a:buClr>
                <a:srgbClr val="00B0F0"/>
              </a:buClr>
              <a:buSzPts val="2800"/>
              <a:buFont typeface="Arial" panose="020B0604020202020204" pitchFamily="34" charset="0"/>
              <a:buNone/>
            </a:pPr>
            <a:br>
              <a:rPr lang="en-US" b="1" dirty="0">
                <a:solidFill>
                  <a:srgbClr val="2F5496"/>
                </a:solidFill>
              </a:rPr>
            </a:br>
            <a:r>
              <a:rPr lang="en-US" b="1" dirty="0">
                <a:solidFill>
                  <a:srgbClr val="2F5496"/>
                </a:solidFill>
              </a:rPr>
              <a:t>CWL Member Development</a:t>
            </a:r>
          </a:p>
          <a:p>
            <a:pPr marL="0" indent="0" algn="ctr">
              <a:spcBef>
                <a:spcPts val="0"/>
              </a:spcBef>
              <a:buClr>
                <a:srgbClr val="00B0F0"/>
              </a:buClr>
              <a:buSzPts val="2800"/>
              <a:buFont typeface="Arial" panose="020B0604020202020204" pitchFamily="34" charset="0"/>
              <a:buNone/>
            </a:pPr>
            <a:br>
              <a:rPr lang="en-US" b="1" dirty="0">
                <a:solidFill>
                  <a:srgbClr val="2F5496"/>
                </a:solidFill>
              </a:rPr>
            </a:br>
            <a:r>
              <a:rPr lang="en-US" b="1" dirty="0">
                <a:solidFill>
                  <a:srgbClr val="2F5496"/>
                </a:solidFill>
              </a:rPr>
              <a:t>Question Period</a:t>
            </a:r>
          </a:p>
          <a:p>
            <a:pPr marL="0" indent="0" algn="ctr">
              <a:spcBef>
                <a:spcPts val="0"/>
              </a:spcBef>
              <a:buClr>
                <a:srgbClr val="00B0F0"/>
              </a:buClr>
              <a:buSzPts val="2800"/>
              <a:buFont typeface="Arial" panose="020B0604020202020204" pitchFamily="34" charset="0"/>
              <a:buNone/>
            </a:pPr>
            <a:endParaRPr lang="en-US" b="1" dirty="0">
              <a:solidFill>
                <a:srgbClr val="00B0F0"/>
              </a:solidFill>
            </a:endParaRPr>
          </a:p>
          <a:p>
            <a:pPr marL="0" indent="0" algn="ctr">
              <a:spcBef>
                <a:spcPts val="0"/>
              </a:spcBef>
              <a:buClr>
                <a:srgbClr val="00B0F0"/>
              </a:buClr>
              <a:buSzPts val="2800"/>
              <a:buFont typeface="Arial" panose="020B0604020202020204" pitchFamily="34" charset="0"/>
              <a:buNone/>
            </a:pPr>
            <a:endParaRPr lang="en-US" b="1" dirty="0">
              <a:solidFill>
                <a:srgbClr val="00B0F0"/>
              </a:solidFill>
            </a:endParaRPr>
          </a:p>
          <a:p>
            <a:pPr marL="0" indent="0" algn="ctr">
              <a:spcBef>
                <a:spcPts val="0"/>
              </a:spcBef>
              <a:buClr>
                <a:srgbClr val="00B0F0"/>
              </a:buClr>
              <a:buSzPts val="2800"/>
              <a:buFont typeface="Arial" panose="020B0604020202020204" pitchFamily="34" charset="0"/>
              <a:buNone/>
            </a:pPr>
            <a:endParaRPr lang="en-US" dirty="0">
              <a:solidFill>
                <a:prstClr val="black"/>
              </a:solidFill>
            </a:endParaRPr>
          </a:p>
        </p:txBody>
      </p:sp>
      <p:sp>
        <p:nvSpPr>
          <p:cNvPr id="3" name="TextBox 2"/>
          <p:cNvSpPr txBox="1"/>
          <p:nvPr/>
        </p:nvSpPr>
        <p:spPr>
          <a:xfrm>
            <a:off x="298174" y="1270000"/>
            <a:ext cx="9163878" cy="523220"/>
          </a:xfrm>
          <a:prstGeom prst="rect">
            <a:avLst/>
          </a:prstGeom>
          <a:noFill/>
        </p:spPr>
        <p:txBody>
          <a:bodyPr wrap="square" rtlCol="0">
            <a:spAutoFit/>
          </a:bodyPr>
          <a:lstStyle/>
          <a:p>
            <a:pPr algn="ctr"/>
            <a:r>
              <a:rPr lang="en-US" sz="2800" b="1" dirty="0">
                <a:solidFill>
                  <a:srgbClr val="0099CC"/>
                </a:solidFill>
                <a:latin typeface="+mn-lt"/>
              </a:rPr>
              <a:t>AGENDA</a:t>
            </a:r>
            <a:endParaRPr lang="en-CA" sz="2800" b="1" dirty="0">
              <a:solidFill>
                <a:srgbClr val="0099CC"/>
              </a:solidFill>
              <a:latin typeface="+mn-lt"/>
            </a:endParaRPr>
          </a:p>
        </p:txBody>
      </p:sp>
      <p:pic>
        <p:nvPicPr>
          <p:cNvPr id="12" name="Audio 11">
            <a:hlinkClick r:id="" action="ppaction://media"/>
            <a:extLst>
              <a:ext uri="{FF2B5EF4-FFF2-40B4-BE49-F238E27FC236}">
                <a16:creationId xmlns:a16="http://schemas.microsoft.com/office/drawing/2014/main" id="{73F8CAE5-8B9D-4473-8F72-E96A69BD73C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318324"/>
      </p:ext>
    </p:extLst>
  </p:cSld>
  <p:clrMapOvr>
    <a:masterClrMapping/>
  </p:clrMapOvr>
  <mc:AlternateContent xmlns:mc="http://schemas.openxmlformats.org/markup-compatibility/2006" xmlns:p14="http://schemas.microsoft.com/office/powerpoint/2010/main">
    <mc:Choice Requires="p14">
      <p:transition spd="slow" p14:dur="2000" advTm="37940"/>
    </mc:Choice>
    <mc:Fallback xmlns="">
      <p:transition spd="slow" advTm="3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10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10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wipe(left)">
                                      <p:cBhvr>
                                        <p:cTn id="21" dur="1000"/>
                                        <p:tgtEl>
                                          <p:spTgt spid="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wipe(left)">
                                      <p:cBhvr>
                                        <p:cTn id="26" dur="1000"/>
                                        <p:tgtEl>
                                          <p:spTgt spid="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animEffect transition="in" filter="wipe(left)">
                                      <p:cBhvr>
                                        <p:cTn id="31" dur="1000"/>
                                        <p:tgtEl>
                                          <p:spTgt spid="9">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xEl>
                                              <p:pRg st="8" end="8"/>
                                            </p:txEl>
                                          </p:spTgt>
                                        </p:tgtEl>
                                        <p:attrNameLst>
                                          <p:attrName>style.visibility</p:attrName>
                                        </p:attrNameLst>
                                      </p:cBhvr>
                                      <p:to>
                                        <p:strVal val="visible"/>
                                      </p:to>
                                    </p:set>
                                    <p:animEffect transition="in" filter="wipe(left)">
                                      <p:cBhvr>
                                        <p:cTn id="36" dur="1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AADE-FA13-479F-BAB0-AAE1C1B6076C}"/>
              </a:ext>
            </a:extLst>
          </p:cNvPr>
          <p:cNvSpPr>
            <a:spLocks noGrp="1"/>
          </p:cNvSpPr>
          <p:nvPr>
            <p:ph type="title"/>
          </p:nvPr>
        </p:nvSpPr>
        <p:spPr>
          <a:xfrm>
            <a:off x="278296" y="-117506"/>
            <a:ext cx="9187443" cy="1320800"/>
          </a:xfrm>
        </p:spPr>
        <p:txBody>
          <a:bodyPr>
            <a:normAutofit fontScale="90000"/>
          </a:bodyPr>
          <a:lstStyle/>
          <a:p>
            <a:pPr algn="ctr"/>
            <a:br>
              <a:rPr lang="en-US" sz="4900" b="1" dirty="0">
                <a:solidFill>
                  <a:srgbClr val="2F5496"/>
                </a:solidFill>
              </a:rPr>
            </a:br>
            <a:r>
              <a:rPr lang="en-US" sz="4000" b="1" dirty="0">
                <a:solidFill>
                  <a:srgbClr val="002060"/>
                </a:solidFill>
                <a:latin typeface="Calibri" panose="020F0502020204030204" pitchFamily="34" charset="0"/>
                <a:cs typeface="Calibri" panose="020F0502020204030204" pitchFamily="34" charset="0"/>
              </a:rPr>
              <a:t>PUBLIC PRESENCE</a:t>
            </a:r>
            <a:br>
              <a:rPr lang="en-US" sz="4400" dirty="0">
                <a:solidFill>
                  <a:srgbClr val="002060"/>
                </a:solidFill>
              </a:rPr>
            </a:br>
            <a:endParaRPr lang="en-CA" dirty="0">
              <a:solidFill>
                <a:srgbClr val="002060"/>
              </a:solidFill>
            </a:endParaRPr>
          </a:p>
        </p:txBody>
      </p:sp>
      <p:sp>
        <p:nvSpPr>
          <p:cNvPr id="4" name="Google Shape;186;p22">
            <a:extLst>
              <a:ext uri="{FF2B5EF4-FFF2-40B4-BE49-F238E27FC236}">
                <a16:creationId xmlns:a16="http://schemas.microsoft.com/office/drawing/2014/main" id="{25B2D9D0-F081-4881-9A7D-9A2BC85D6205}"/>
              </a:ext>
            </a:extLst>
          </p:cNvPr>
          <p:cNvSpPr txBox="1">
            <a:spLocks/>
          </p:cNvSpPr>
          <p:nvPr/>
        </p:nvSpPr>
        <p:spPr>
          <a:xfrm>
            <a:off x="556591" y="1309612"/>
            <a:ext cx="8909148" cy="53151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PERSONAL PRESENTATION</a:t>
            </a:r>
          </a:p>
        </p:txBody>
      </p:sp>
      <p:pic>
        <p:nvPicPr>
          <p:cNvPr id="6" name="Google Shape;85;p13">
            <a:extLst>
              <a:ext uri="{FF2B5EF4-FFF2-40B4-BE49-F238E27FC236}">
                <a16:creationId xmlns:a16="http://schemas.microsoft.com/office/drawing/2014/main" id="{9854110F-D644-4BF3-BA50-D599512D139B}"/>
              </a:ext>
            </a:extLst>
          </p:cNvPr>
          <p:cNvPicPr preferRelativeResize="0"/>
          <p:nvPr/>
        </p:nvPicPr>
        <p:blipFill>
          <a:blip r:embed="rId6">
            <a:extLst>
              <a:ext uri="{28A0092B-C50C-407E-A947-70E740481C1C}">
                <a14:useLocalDpi xmlns:a14="http://schemas.microsoft.com/office/drawing/2010/main" val="0"/>
              </a:ext>
            </a:extLst>
          </a:blip>
          <a:stretch>
            <a:fillRect/>
          </a:stretch>
        </p:blipFill>
        <p:spPr>
          <a:xfrm>
            <a:off x="1509876" y="2269765"/>
            <a:ext cx="1768830" cy="1768830"/>
          </a:xfrm>
          <a:prstGeom prst="rect">
            <a:avLst/>
          </a:prstGeom>
          <a:noFill/>
          <a:ln>
            <a:noFill/>
          </a:ln>
        </p:spPr>
      </p:pic>
      <p:pic>
        <p:nvPicPr>
          <p:cNvPr id="1026" name="Picture 2" descr="How to Dress for Work Without Becoming a Clone - Careerbright.com">
            <a:extLst>
              <a:ext uri="{FF2B5EF4-FFF2-40B4-BE49-F238E27FC236}">
                <a16:creationId xmlns:a16="http://schemas.microsoft.com/office/drawing/2014/main" id="{01E75D0E-C913-49B6-874D-3D7A8C8877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143" y="2260146"/>
            <a:ext cx="3624352" cy="2337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71CC4B-2AC3-49A4-BA7C-F6A5D95237BB}"/>
              </a:ext>
            </a:extLst>
          </p:cNvPr>
          <p:cNvPicPr>
            <a:picLocks/>
          </p:cNvPicPr>
          <p:nvPr/>
        </p:nvPicPr>
        <p:blipFill>
          <a:blip r:embed="rId8"/>
          <a:stretch>
            <a:fillRect/>
          </a:stretch>
        </p:blipFill>
        <p:spPr>
          <a:xfrm>
            <a:off x="10817178" y="4463046"/>
            <a:ext cx="936000" cy="936000"/>
          </a:xfrm>
          <a:prstGeom prst="rect">
            <a:avLst/>
          </a:prstGeom>
        </p:spPr>
      </p:pic>
      <p:pic>
        <p:nvPicPr>
          <p:cNvPr id="10" name="Picture 9">
            <a:extLst>
              <a:ext uri="{FF2B5EF4-FFF2-40B4-BE49-F238E27FC236}">
                <a16:creationId xmlns:a16="http://schemas.microsoft.com/office/drawing/2014/main" id="{D515A9E2-5405-46B2-95D0-7360BE0F8268}"/>
              </a:ext>
            </a:extLst>
          </p:cNvPr>
          <p:cNvPicPr>
            <a:picLocks/>
          </p:cNvPicPr>
          <p:nvPr/>
        </p:nvPicPr>
        <p:blipFill>
          <a:blip r:embed="rId9"/>
          <a:stretch>
            <a:fillRect/>
          </a:stretch>
        </p:blipFill>
        <p:spPr>
          <a:xfrm>
            <a:off x="9672125" y="3995046"/>
            <a:ext cx="756000" cy="936000"/>
          </a:xfrm>
          <a:prstGeom prst="rect">
            <a:avLst/>
          </a:prstGeom>
        </p:spPr>
      </p:pic>
      <p:pic>
        <p:nvPicPr>
          <p:cNvPr id="12" name="Picture 11">
            <a:extLst>
              <a:ext uri="{FF2B5EF4-FFF2-40B4-BE49-F238E27FC236}">
                <a16:creationId xmlns:a16="http://schemas.microsoft.com/office/drawing/2014/main" id="{5D05A69E-ECA1-433A-92F2-273DAC832CC9}"/>
              </a:ext>
            </a:extLst>
          </p:cNvPr>
          <p:cNvPicPr>
            <a:picLocks/>
          </p:cNvPicPr>
          <p:nvPr/>
        </p:nvPicPr>
        <p:blipFill>
          <a:blip r:embed="rId10"/>
          <a:stretch>
            <a:fillRect/>
          </a:stretch>
        </p:blipFill>
        <p:spPr>
          <a:xfrm>
            <a:off x="8518407" y="3545622"/>
            <a:ext cx="612000" cy="936000"/>
          </a:xfrm>
          <a:prstGeom prst="rect">
            <a:avLst/>
          </a:prstGeom>
        </p:spPr>
      </p:pic>
      <p:pic>
        <p:nvPicPr>
          <p:cNvPr id="14" name="Picture 13">
            <a:extLst>
              <a:ext uri="{FF2B5EF4-FFF2-40B4-BE49-F238E27FC236}">
                <a16:creationId xmlns:a16="http://schemas.microsoft.com/office/drawing/2014/main" id="{4155FC70-8DB6-42AA-ADE8-45F4D7AFA9B6}"/>
              </a:ext>
            </a:extLst>
          </p:cNvPr>
          <p:cNvPicPr>
            <a:picLocks/>
          </p:cNvPicPr>
          <p:nvPr/>
        </p:nvPicPr>
        <p:blipFill>
          <a:blip r:embed="rId11"/>
          <a:stretch>
            <a:fillRect/>
          </a:stretch>
        </p:blipFill>
        <p:spPr>
          <a:xfrm>
            <a:off x="9652628" y="2412082"/>
            <a:ext cx="792000" cy="936000"/>
          </a:xfrm>
          <a:prstGeom prst="rect">
            <a:avLst/>
          </a:prstGeom>
        </p:spPr>
      </p:pic>
      <p:pic>
        <p:nvPicPr>
          <p:cNvPr id="16" name="Picture 15">
            <a:extLst>
              <a:ext uri="{FF2B5EF4-FFF2-40B4-BE49-F238E27FC236}">
                <a16:creationId xmlns:a16="http://schemas.microsoft.com/office/drawing/2014/main" id="{B21C2E45-95E0-4A26-9D73-9E1E76F821D9}"/>
              </a:ext>
            </a:extLst>
          </p:cNvPr>
          <p:cNvPicPr>
            <a:picLocks/>
          </p:cNvPicPr>
          <p:nvPr/>
        </p:nvPicPr>
        <p:blipFill rotWithShape="1">
          <a:blip r:embed="rId12"/>
          <a:srcRect l="7034" r="5671"/>
          <a:stretch/>
        </p:blipFill>
        <p:spPr>
          <a:xfrm>
            <a:off x="8493577" y="2016136"/>
            <a:ext cx="659948" cy="936000"/>
          </a:xfrm>
          <a:prstGeom prst="rect">
            <a:avLst/>
          </a:prstGeom>
        </p:spPr>
      </p:pic>
      <p:pic>
        <p:nvPicPr>
          <p:cNvPr id="18" name="Picture 17">
            <a:extLst>
              <a:ext uri="{FF2B5EF4-FFF2-40B4-BE49-F238E27FC236}">
                <a16:creationId xmlns:a16="http://schemas.microsoft.com/office/drawing/2014/main" id="{5B48B880-0DF5-44A5-B174-A591BF7E378D}"/>
              </a:ext>
            </a:extLst>
          </p:cNvPr>
          <p:cNvPicPr>
            <a:picLocks/>
          </p:cNvPicPr>
          <p:nvPr/>
        </p:nvPicPr>
        <p:blipFill>
          <a:blip r:embed="rId13"/>
          <a:stretch>
            <a:fillRect/>
          </a:stretch>
        </p:blipFill>
        <p:spPr>
          <a:xfrm>
            <a:off x="10907178" y="2952136"/>
            <a:ext cx="756000" cy="936000"/>
          </a:xfrm>
          <a:prstGeom prst="rect">
            <a:avLst/>
          </a:prstGeom>
        </p:spPr>
      </p:pic>
      <p:pic>
        <p:nvPicPr>
          <p:cNvPr id="20" name="Picture 19">
            <a:extLst>
              <a:ext uri="{FF2B5EF4-FFF2-40B4-BE49-F238E27FC236}">
                <a16:creationId xmlns:a16="http://schemas.microsoft.com/office/drawing/2014/main" id="{77A3E347-2924-4E49-BB7F-1620FD628D41}"/>
              </a:ext>
            </a:extLst>
          </p:cNvPr>
          <p:cNvPicPr>
            <a:picLocks noChangeAspect="1"/>
          </p:cNvPicPr>
          <p:nvPr/>
        </p:nvPicPr>
        <p:blipFill>
          <a:blip r:embed="rId14"/>
          <a:stretch>
            <a:fillRect/>
          </a:stretch>
        </p:blipFill>
        <p:spPr>
          <a:xfrm>
            <a:off x="5117657" y="5110336"/>
            <a:ext cx="1447324" cy="1390898"/>
          </a:xfrm>
          <a:prstGeom prst="rect">
            <a:avLst/>
          </a:prstGeom>
        </p:spPr>
      </p:pic>
      <p:pic>
        <p:nvPicPr>
          <p:cNvPr id="22" name="Picture 21">
            <a:extLst>
              <a:ext uri="{FF2B5EF4-FFF2-40B4-BE49-F238E27FC236}">
                <a16:creationId xmlns:a16="http://schemas.microsoft.com/office/drawing/2014/main" id="{CCE9E551-F9F2-4785-9A55-819ACB2D137E}"/>
              </a:ext>
            </a:extLst>
          </p:cNvPr>
          <p:cNvPicPr>
            <a:picLocks noChangeAspect="1"/>
          </p:cNvPicPr>
          <p:nvPr/>
        </p:nvPicPr>
        <p:blipFill>
          <a:blip r:embed="rId15"/>
          <a:stretch>
            <a:fillRect/>
          </a:stretch>
        </p:blipFill>
        <p:spPr>
          <a:xfrm>
            <a:off x="7015574" y="5351475"/>
            <a:ext cx="1046112" cy="1149759"/>
          </a:xfrm>
          <a:prstGeom prst="rect">
            <a:avLst/>
          </a:prstGeom>
        </p:spPr>
      </p:pic>
      <p:pic>
        <p:nvPicPr>
          <p:cNvPr id="24" name="Picture 23">
            <a:extLst>
              <a:ext uri="{FF2B5EF4-FFF2-40B4-BE49-F238E27FC236}">
                <a16:creationId xmlns:a16="http://schemas.microsoft.com/office/drawing/2014/main" id="{8C5B5280-7986-415D-BA5D-B0395F33EAA0}"/>
              </a:ext>
            </a:extLst>
          </p:cNvPr>
          <p:cNvPicPr>
            <a:picLocks noChangeAspect="1"/>
          </p:cNvPicPr>
          <p:nvPr/>
        </p:nvPicPr>
        <p:blipFill>
          <a:blip r:embed="rId16"/>
          <a:stretch>
            <a:fillRect/>
          </a:stretch>
        </p:blipFill>
        <p:spPr>
          <a:xfrm rot="5400000">
            <a:off x="509250" y="5028188"/>
            <a:ext cx="1899979" cy="1046112"/>
          </a:xfrm>
          <a:prstGeom prst="rect">
            <a:avLst/>
          </a:prstGeom>
        </p:spPr>
      </p:pic>
      <p:pic>
        <p:nvPicPr>
          <p:cNvPr id="26" name="Picture 25">
            <a:extLst>
              <a:ext uri="{FF2B5EF4-FFF2-40B4-BE49-F238E27FC236}">
                <a16:creationId xmlns:a16="http://schemas.microsoft.com/office/drawing/2014/main" id="{96D58D36-C191-427A-AAEA-452372819391}"/>
              </a:ext>
            </a:extLst>
          </p:cNvPr>
          <p:cNvPicPr>
            <a:picLocks noChangeAspect="1"/>
          </p:cNvPicPr>
          <p:nvPr/>
        </p:nvPicPr>
        <p:blipFill>
          <a:blip r:embed="rId17"/>
          <a:stretch>
            <a:fillRect/>
          </a:stretch>
        </p:blipFill>
        <p:spPr>
          <a:xfrm rot="5400000">
            <a:off x="2362213" y="4974361"/>
            <a:ext cx="1870053" cy="1183692"/>
          </a:xfrm>
          <a:prstGeom prst="rect">
            <a:avLst/>
          </a:prstGeom>
        </p:spPr>
      </p:pic>
      <p:pic>
        <p:nvPicPr>
          <p:cNvPr id="21" name="Audio 20">
            <a:hlinkClick r:id="" action="ppaction://media"/>
            <a:extLst>
              <a:ext uri="{FF2B5EF4-FFF2-40B4-BE49-F238E27FC236}">
                <a16:creationId xmlns:a16="http://schemas.microsoft.com/office/drawing/2014/main" id="{BB035EE9-57B6-43B7-B8A4-CC3938D0D9BB}"/>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93846081"/>
      </p:ext>
    </p:extLst>
  </p:cSld>
  <p:clrMapOvr>
    <a:masterClrMapping/>
  </p:clrMapOvr>
  <mc:AlternateContent xmlns:mc="http://schemas.openxmlformats.org/markup-compatibility/2006" xmlns:p14="http://schemas.microsoft.com/office/powerpoint/2010/main">
    <mc:Choice Requires="p14">
      <p:transition spd="slow" p14:dur="2000" advTm="90703"/>
    </mc:Choice>
    <mc:Fallback xmlns="">
      <p:transition spd="slow" advTm="90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par>
                                <p:cTn id="50" presetID="22" presetClass="entr" presetSubtype="8"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95FC-99FB-49F4-95E8-D92BF308BA73}"/>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0593E44A-3D62-42BA-BC87-1C0D30A45A6E}"/>
              </a:ext>
            </a:extLst>
          </p:cNvPr>
          <p:cNvSpPr txBox="1">
            <a:spLocks/>
          </p:cNvSpPr>
          <p:nvPr/>
        </p:nvSpPr>
        <p:spPr>
          <a:xfrm>
            <a:off x="616226" y="1468255"/>
            <a:ext cx="8825947"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p>
        </p:txBody>
      </p:sp>
      <p:sp>
        <p:nvSpPr>
          <p:cNvPr id="6" name="TextBox 5">
            <a:extLst>
              <a:ext uri="{FF2B5EF4-FFF2-40B4-BE49-F238E27FC236}">
                <a16:creationId xmlns:a16="http://schemas.microsoft.com/office/drawing/2014/main" id="{6E6233AB-356C-4E0F-B7DB-8B5B9ED2E07B}"/>
              </a:ext>
            </a:extLst>
          </p:cNvPr>
          <p:cNvSpPr txBox="1"/>
          <p:nvPr/>
        </p:nvSpPr>
        <p:spPr>
          <a:xfrm>
            <a:off x="993913" y="2112002"/>
            <a:ext cx="2047052"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SETTING</a:t>
            </a:r>
            <a:endParaRPr lang="en-CA" sz="2000" b="1" kern="1200" dirty="0">
              <a:solidFill>
                <a:srgbClr val="2F5496"/>
              </a:solidFill>
              <a:latin typeface="+mn-lt"/>
              <a:ea typeface="+mn-ea"/>
              <a:cs typeface="+mn-cs"/>
            </a:endParaRPr>
          </a:p>
        </p:txBody>
      </p:sp>
      <p:pic>
        <p:nvPicPr>
          <p:cNvPr id="3074" name="Picture 2" descr="Convention News - Monday, August 19 - The Catholic Women's League of Canada">
            <a:extLst>
              <a:ext uri="{FF2B5EF4-FFF2-40B4-BE49-F238E27FC236}">
                <a16:creationId xmlns:a16="http://schemas.microsoft.com/office/drawing/2014/main" id="{588DAA4E-5565-439B-A5A0-F6FA033694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387" b="2935"/>
          <a:stretch/>
        </p:blipFill>
        <p:spPr bwMode="auto">
          <a:xfrm>
            <a:off x="993913" y="2704547"/>
            <a:ext cx="3226395" cy="18035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omen's Conference offers Stimulating Discussion with Like- Minded  Individuals - DiscoverHumboldt.com">
            <a:extLst>
              <a:ext uri="{FF2B5EF4-FFF2-40B4-BE49-F238E27FC236}">
                <a16:creationId xmlns:a16="http://schemas.microsoft.com/office/drawing/2014/main" id="{0604C2E6-F660-4BAC-B547-83458B3D9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0" t="4683" r="12257" b="30207"/>
          <a:stretch/>
        </p:blipFill>
        <p:spPr bwMode="auto">
          <a:xfrm>
            <a:off x="993913" y="4730272"/>
            <a:ext cx="3226394" cy="18035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s is triple U-shape style setup. | Conference room decor, Office meeting  room, Room setup">
            <a:extLst>
              <a:ext uri="{FF2B5EF4-FFF2-40B4-BE49-F238E27FC236}">
                <a16:creationId xmlns:a16="http://schemas.microsoft.com/office/drawing/2014/main" id="{8CCCE00B-492E-42A4-B6A4-DB69C7A0E1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684"/>
          <a:stretch/>
        </p:blipFill>
        <p:spPr bwMode="auto">
          <a:xfrm>
            <a:off x="4863318" y="2864017"/>
            <a:ext cx="2705344" cy="1484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ference &amp; Meeting Rooms | Civic Hotel, Autograph Collection">
            <a:extLst>
              <a:ext uri="{FF2B5EF4-FFF2-40B4-BE49-F238E27FC236}">
                <a16:creationId xmlns:a16="http://schemas.microsoft.com/office/drawing/2014/main" id="{986D8BBD-AB53-45A4-9583-E33A47A51E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96" t="23146"/>
          <a:stretch/>
        </p:blipFill>
        <p:spPr bwMode="auto">
          <a:xfrm>
            <a:off x="4824692" y="4985304"/>
            <a:ext cx="2770881" cy="12934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angley Business Hotel | Coast Hotel &amp; Convention Centre Langley City">
            <a:extLst>
              <a:ext uri="{FF2B5EF4-FFF2-40B4-BE49-F238E27FC236}">
                <a16:creationId xmlns:a16="http://schemas.microsoft.com/office/drawing/2014/main" id="{CA3803F9-6627-4E5E-BF80-DF2225AF0E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296" r="6706"/>
          <a:stretch/>
        </p:blipFill>
        <p:spPr bwMode="auto">
          <a:xfrm>
            <a:off x="8127404" y="2740192"/>
            <a:ext cx="3226395" cy="17322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Rentals | Jubilee Presbyterian Church">
            <a:extLst>
              <a:ext uri="{FF2B5EF4-FFF2-40B4-BE49-F238E27FC236}">
                <a16:creationId xmlns:a16="http://schemas.microsoft.com/office/drawing/2014/main" id="{BD1CCC04-353D-4B42-B64F-2BEDC0EADB8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4308"/>
          <a:stretch/>
        </p:blipFill>
        <p:spPr bwMode="auto">
          <a:xfrm>
            <a:off x="8127404" y="4716250"/>
            <a:ext cx="3226393" cy="18316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5505C3-F813-43C5-B323-EA34F19E95D4}"/>
              </a:ext>
            </a:extLst>
          </p:cNvPr>
          <p:cNvSpPr txBox="1"/>
          <p:nvPr/>
        </p:nvSpPr>
        <p:spPr>
          <a:xfrm>
            <a:off x="6910370" y="2171014"/>
            <a:ext cx="1720361"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THE ROOM</a:t>
            </a:r>
            <a:endParaRPr lang="en-CA" sz="2400" b="1" kern="1200" dirty="0">
              <a:solidFill>
                <a:srgbClr val="2F5496"/>
              </a:solidFill>
              <a:latin typeface="+mn-lt"/>
              <a:ea typeface="+mn-ea"/>
              <a:cs typeface="+mn-cs"/>
            </a:endParaRPr>
          </a:p>
        </p:txBody>
      </p:sp>
      <p:pic>
        <p:nvPicPr>
          <p:cNvPr id="3" name="Audio 2">
            <a:hlinkClick r:id="" action="ppaction://media"/>
            <a:extLst>
              <a:ext uri="{FF2B5EF4-FFF2-40B4-BE49-F238E27FC236}">
                <a16:creationId xmlns:a16="http://schemas.microsoft.com/office/drawing/2014/main" id="{9C0663BB-99D5-4C57-ADA8-A446CB21E393}"/>
              </a:ext>
            </a:extLst>
          </p:cNvPr>
          <p:cNvPicPr>
            <a:picLocks noChangeAspect="1"/>
          </p:cNvPicPr>
          <p:nvPr>
            <a:audioFile r:link="rId2"/>
            <p:extLst>
              <p:ext uri="{DAA4B4D4-6D71-4841-9C94-3DE7FCFB9230}">
                <p14:media xmlns:p14="http://schemas.microsoft.com/office/powerpoint/2010/main" r:embed="rId3">
                  <p14:trim end="2820.9727"/>
                </p14:media>
              </p:ext>
            </p:extLst>
          </p:nvPr>
        </p:nvPicPr>
        <p:blipFill>
          <a:blip r:embed="rId12"/>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16234744"/>
      </p:ext>
    </p:extLst>
  </p:cSld>
  <p:clrMapOvr>
    <a:masterClrMapping/>
  </p:clrMapOvr>
  <mc:AlternateContent xmlns:mc="http://schemas.openxmlformats.org/markup-compatibility/2006" xmlns:p14="http://schemas.microsoft.com/office/powerpoint/2010/main">
    <mc:Choice Requires="p14">
      <p:transition spd="slow" p14:dur="2000" advTm="89241"/>
    </mc:Choice>
    <mc:Fallback xmlns="">
      <p:transition spd="slow" advTm="8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ipe(left)">
                                      <p:cBhvr>
                                        <p:cTn id="11" dur="500"/>
                                        <p:tgtEl>
                                          <p:spTgt spid="3074"/>
                                        </p:tgtEl>
                                      </p:cBhvr>
                                    </p:animEffect>
                                  </p:childTnLst>
                                </p:cTn>
                              </p:par>
                            </p:childTnLst>
                          </p:cTn>
                        </p:par>
                        <p:par>
                          <p:cTn id="12" fill="hold">
                            <p:stCondLst>
                              <p:cond delay="500"/>
                            </p:stCondLst>
                            <p:childTnLst>
                              <p:par>
                                <p:cTn id="13" presetID="22" presetClass="entr" presetSubtype="1" fill="hold" nodeType="afterEffect">
                                  <p:stCondLst>
                                    <p:cond delay="1500"/>
                                  </p:stCondLst>
                                  <p:childTnLst>
                                    <p:set>
                                      <p:cBhvr>
                                        <p:cTn id="14" dur="1" fill="hold">
                                          <p:stCondLst>
                                            <p:cond delay="0"/>
                                          </p:stCondLst>
                                        </p:cTn>
                                        <p:tgtEl>
                                          <p:spTgt spid="3078"/>
                                        </p:tgtEl>
                                        <p:attrNameLst>
                                          <p:attrName>style.visibility</p:attrName>
                                        </p:attrNameLst>
                                      </p:cBhvr>
                                      <p:to>
                                        <p:strVal val="visible"/>
                                      </p:to>
                                    </p:set>
                                    <p:animEffect transition="in" filter="wipe(up)">
                                      <p:cBhvr>
                                        <p:cTn id="15" dur="500"/>
                                        <p:tgtEl>
                                          <p:spTgt spid="3078"/>
                                        </p:tgtEl>
                                      </p:cBhvr>
                                    </p:animEffect>
                                  </p:childTnLst>
                                </p:cTn>
                              </p:par>
                              <p:par>
                                <p:cTn id="16" presetID="22" presetClass="entr" presetSubtype="1" fill="hold" nodeType="withEffect">
                                  <p:stCondLst>
                                    <p:cond delay="15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nodeType="withEffect">
                                  <p:stCondLst>
                                    <p:cond delay="1500"/>
                                  </p:stCondLst>
                                  <p:childTnLst>
                                    <p:set>
                                      <p:cBhvr>
                                        <p:cTn id="20" dur="1" fill="hold">
                                          <p:stCondLst>
                                            <p:cond delay="0"/>
                                          </p:stCondLst>
                                        </p:cTn>
                                        <p:tgtEl>
                                          <p:spTgt spid="3080"/>
                                        </p:tgtEl>
                                        <p:attrNameLst>
                                          <p:attrName>style.visibility</p:attrName>
                                        </p:attrNameLst>
                                      </p:cBhvr>
                                      <p:to>
                                        <p:strVal val="visible"/>
                                      </p:to>
                                    </p:set>
                                    <p:animEffect transition="in" filter="wipe(up)">
                                      <p:cBhvr>
                                        <p:cTn id="21" dur="500"/>
                                        <p:tgtEl>
                                          <p:spTgt spid="3080"/>
                                        </p:tgtEl>
                                      </p:cBhvr>
                                    </p:animEffect>
                                  </p:childTnLst>
                                </p:cTn>
                              </p:par>
                              <p:par>
                                <p:cTn id="22" presetID="22" presetClass="entr" presetSubtype="1" fill="hold" nodeType="withEffect">
                                  <p:stCondLst>
                                    <p:cond delay="1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1500"/>
                                  </p:stCondLst>
                                  <p:childTnLst>
                                    <p:set>
                                      <p:cBhvr>
                                        <p:cTn id="26" dur="1" fill="hold">
                                          <p:stCondLst>
                                            <p:cond delay="0"/>
                                          </p:stCondLst>
                                        </p:cTn>
                                        <p:tgtEl>
                                          <p:spTgt spid="3076"/>
                                        </p:tgtEl>
                                        <p:attrNameLst>
                                          <p:attrName>style.visibility</p:attrName>
                                        </p:attrNameLst>
                                      </p:cBhvr>
                                      <p:to>
                                        <p:strVal val="visible"/>
                                      </p:to>
                                    </p:set>
                                    <p:animEffect transition="in" filter="wipe(up)">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0CB9-E498-4ED9-9D91-BA376F04A235}"/>
              </a:ext>
            </a:extLst>
          </p:cNvPr>
          <p:cNvSpPr>
            <a:spLocks noGrp="1"/>
          </p:cNvSpPr>
          <p:nvPr>
            <p:ph type="title"/>
          </p:nvPr>
        </p:nvSpPr>
        <p:spPr>
          <a:xfrm>
            <a:off x="278296" y="609600"/>
            <a:ext cx="9183756"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39DE33E5-4F83-4016-831C-BD23C9F57E17}"/>
              </a:ext>
            </a:extLst>
          </p:cNvPr>
          <p:cNvSpPr txBox="1">
            <a:spLocks/>
          </p:cNvSpPr>
          <p:nvPr/>
        </p:nvSpPr>
        <p:spPr>
          <a:xfrm>
            <a:off x="866181" y="1417411"/>
            <a:ext cx="3649805"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endParaRPr lang="en-US" dirty="0">
              <a:solidFill>
                <a:srgbClr val="0099CC"/>
              </a:solidFill>
            </a:endParaRPr>
          </a:p>
        </p:txBody>
      </p:sp>
      <p:sp>
        <p:nvSpPr>
          <p:cNvPr id="7" name="TextBox 6">
            <a:extLst>
              <a:ext uri="{FF2B5EF4-FFF2-40B4-BE49-F238E27FC236}">
                <a16:creationId xmlns:a16="http://schemas.microsoft.com/office/drawing/2014/main" id="{702D74F6-93CD-45F7-B30E-DFAE901664E3}"/>
              </a:ext>
            </a:extLst>
          </p:cNvPr>
          <p:cNvSpPr txBox="1"/>
          <p:nvPr/>
        </p:nvSpPr>
        <p:spPr>
          <a:xfrm>
            <a:off x="5388819" y="1454111"/>
            <a:ext cx="3200400" cy="480131"/>
          </a:xfrm>
          <a:prstGeom prst="rect">
            <a:avLst/>
          </a:prstGeom>
          <a:noFill/>
          <a:ln>
            <a:noFill/>
          </a:ln>
        </p:spPr>
        <p:txBody>
          <a:bodyPr spcFirstLastPara="1" vert="horz" wrap="square" lIns="91425" tIns="45700" rIns="91425" bIns="45700" rtlCol="0" anchor="t" anchorCtr="0">
            <a:noAutofit/>
          </a:bodyPr>
          <a:lstStyle>
            <a:defPPr>
              <a:defRPr lang="en-US"/>
            </a:defPPr>
            <a:lvl1pPr indent="0">
              <a:lnSpc>
                <a:spcPct val="90000"/>
              </a:lnSpc>
              <a:spcBef>
                <a:spcPts val="0"/>
              </a:spcBef>
              <a:buClr>
                <a:srgbClr val="00B050"/>
              </a:buClr>
              <a:buSzPts val="2800"/>
              <a:buFont typeface="Arial" panose="020B0604020202020204" pitchFamily="34" charset="0"/>
              <a:buNone/>
              <a:defRPr sz="2800" b="1">
                <a:solidFill>
                  <a:srgbClr val="00B05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kern="1200" dirty="0">
                <a:solidFill>
                  <a:srgbClr val="2F5496"/>
                </a:solidFill>
                <a:latin typeface="+mn-lt"/>
                <a:ea typeface="+mn-ea"/>
                <a:cs typeface="+mn-cs"/>
              </a:rPr>
              <a:t>SPEAKING TOOLS</a:t>
            </a:r>
          </a:p>
        </p:txBody>
      </p:sp>
      <p:pic>
        <p:nvPicPr>
          <p:cNvPr id="5122" name="Picture 2" descr="2017 DIOCESAN CONVENTION">
            <a:extLst>
              <a:ext uri="{FF2B5EF4-FFF2-40B4-BE49-F238E27FC236}">
                <a16:creationId xmlns:a16="http://schemas.microsoft.com/office/drawing/2014/main" id="{69E3C4AA-058D-40FA-8C97-064644B485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77" t="10130" r="4950" b="4062"/>
          <a:stretch/>
        </p:blipFill>
        <p:spPr bwMode="auto">
          <a:xfrm>
            <a:off x="1140075" y="2248222"/>
            <a:ext cx="2564460" cy="3807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Microphone Png Transparent Images - Microphone Stand Transparent Background  PNG Image | Transparent PNG Free Download on SeekPNG">
            <a:extLst>
              <a:ext uri="{FF2B5EF4-FFF2-40B4-BE49-F238E27FC236}">
                <a16:creationId xmlns:a16="http://schemas.microsoft.com/office/drawing/2014/main" id="{B3C959F7-7745-44F6-BAEB-056062811C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017" t="3012" r="13603" b="527"/>
          <a:stretch/>
        </p:blipFill>
        <p:spPr bwMode="auto">
          <a:xfrm>
            <a:off x="4849117" y="2554061"/>
            <a:ext cx="790115" cy="14892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A7FFABC-A751-4840-B78C-B0FF5E01234B}"/>
              </a:ext>
            </a:extLst>
          </p:cNvPr>
          <p:cNvGrpSpPr/>
          <p:nvPr/>
        </p:nvGrpSpPr>
        <p:grpSpPr>
          <a:xfrm>
            <a:off x="4195362" y="4737579"/>
            <a:ext cx="2097624" cy="888479"/>
            <a:chOff x="4195362" y="4737579"/>
            <a:chExt cx="2097624" cy="888479"/>
          </a:xfrm>
        </p:grpSpPr>
        <p:pic>
          <p:nvPicPr>
            <p:cNvPr id="5124" name="Picture 4" descr="DPA 2028 Vocal Microphone">
              <a:extLst>
                <a:ext uri="{FF2B5EF4-FFF2-40B4-BE49-F238E27FC236}">
                  <a16:creationId xmlns:a16="http://schemas.microsoft.com/office/drawing/2014/main" id="{1311ED96-0D62-49DA-9C84-E0D598946C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9248" y="4737580"/>
              <a:ext cx="1473738" cy="8313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henyx Pro Lavalier Lapel Microphone/Headset Microphone Combo With Mini XLR  Jack, Hand-free Clip-on Lapel Mic, And Flexible Wired Boom Headset Mic, For  Voice Amplifier, Audio Sound System (Black): Amazon.ca: Musical  Instruments, Stage">
              <a:extLst>
                <a:ext uri="{FF2B5EF4-FFF2-40B4-BE49-F238E27FC236}">
                  <a16:creationId xmlns:a16="http://schemas.microsoft.com/office/drawing/2014/main" id="{2E4F532B-40AA-4E52-8082-D0BB85C754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5362" y="4737579"/>
              <a:ext cx="852487" cy="888479"/>
            </a:xfrm>
            <a:prstGeom prst="rect">
              <a:avLst/>
            </a:prstGeom>
            <a:noFill/>
            <a:extLst>
              <a:ext uri="{909E8E84-426E-40DD-AFC4-6F175D3DCCD1}">
                <a14:hiddenFill xmlns:a14="http://schemas.microsoft.com/office/drawing/2010/main">
                  <a:solidFill>
                    <a:srgbClr val="FFFFFF"/>
                  </a:solidFill>
                </a14:hiddenFill>
              </a:ext>
            </a:extLst>
          </p:spPr>
        </p:pic>
      </p:grpSp>
      <p:pic>
        <p:nvPicPr>
          <p:cNvPr id="5130" name="Picture 10" descr="Download Notebook Png Image, Laptop Intertech Office Automations - Computer  - Full Size PNG Image - PNGkit">
            <a:extLst>
              <a:ext uri="{FF2B5EF4-FFF2-40B4-BE49-F238E27FC236}">
                <a16:creationId xmlns:a16="http://schemas.microsoft.com/office/drawing/2014/main" id="{CFB49CB3-9ADD-403E-B158-C17F322D9B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8362" y="2554061"/>
            <a:ext cx="1332593" cy="7843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NEC MC382W 3LCD Projector Specs">
            <a:extLst>
              <a:ext uri="{FF2B5EF4-FFF2-40B4-BE49-F238E27FC236}">
                <a16:creationId xmlns:a16="http://schemas.microsoft.com/office/drawing/2014/main" id="{AAA1CBFF-033A-4D9F-BE9C-E9DB5F7BC6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4484" y="4737579"/>
            <a:ext cx="1580348" cy="63477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icrosoft now offers two Teams service options for managing meeting rooms |  ZDNet">
            <a:extLst>
              <a:ext uri="{FF2B5EF4-FFF2-40B4-BE49-F238E27FC236}">
                <a16:creationId xmlns:a16="http://schemas.microsoft.com/office/drawing/2014/main" id="{0E5D9F17-33A9-40AF-B943-B3679F49062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560" t="15939" r="27773" b="40517"/>
          <a:stretch/>
        </p:blipFill>
        <p:spPr bwMode="auto">
          <a:xfrm>
            <a:off x="8666383" y="2554061"/>
            <a:ext cx="1473737" cy="80300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KNORVAY Wireless Presenter RF 2.4GHz Mini USB Wireless Presenter Powerpoint  PPT Presentation Pointer Remote Control| | - AliExpress">
            <a:extLst>
              <a:ext uri="{FF2B5EF4-FFF2-40B4-BE49-F238E27FC236}">
                <a16:creationId xmlns:a16="http://schemas.microsoft.com/office/drawing/2014/main" id="{C71E6DBB-AA3D-4CD2-9F33-78779C16626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0430" t="27078" r="1454" b="3685"/>
          <a:stretch/>
        </p:blipFill>
        <p:spPr bwMode="auto">
          <a:xfrm>
            <a:off x="10909426" y="2554061"/>
            <a:ext cx="945152" cy="11260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chool Pointer Stick Female Hand Isolated Stock Photo (Edit Now) 704828806">
            <a:extLst>
              <a:ext uri="{FF2B5EF4-FFF2-40B4-BE49-F238E27FC236}">
                <a16:creationId xmlns:a16="http://schemas.microsoft.com/office/drawing/2014/main" id="{E022AE65-AA6A-4472-AE1F-58ECB1AE659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5071" t="5297" r="9538" b="8198"/>
          <a:stretch/>
        </p:blipFill>
        <p:spPr bwMode="auto">
          <a:xfrm>
            <a:off x="10940987" y="4737579"/>
            <a:ext cx="882030" cy="83133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Wall Mount Projector Screens - Pavan Computers-Garden City kampala uganda">
            <a:extLst>
              <a:ext uri="{FF2B5EF4-FFF2-40B4-BE49-F238E27FC236}">
                <a16:creationId xmlns:a16="http://schemas.microsoft.com/office/drawing/2014/main" id="{69864F98-B680-4198-8688-F7141E6771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31952" y="4737579"/>
            <a:ext cx="1142599" cy="1142599"/>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FB436C7A-05FB-4CFF-88C6-006932903A31}"/>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857475516"/>
      </p:ext>
    </p:extLst>
  </p:cSld>
  <p:clrMapOvr>
    <a:masterClrMapping/>
  </p:clrMapOvr>
  <mc:AlternateContent xmlns:mc="http://schemas.openxmlformats.org/markup-compatibility/2006" xmlns:p14="http://schemas.microsoft.com/office/powerpoint/2010/main">
    <mc:Choice Requires="p14">
      <p:transition spd="slow" p14:dur="2000" advTm="84720"/>
    </mc:Choice>
    <mc:Fallback xmlns="">
      <p:transition spd="slow" advTm="84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wipe(left)">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130"/>
                                        </p:tgtEl>
                                        <p:attrNameLst>
                                          <p:attrName>style.visibility</p:attrName>
                                        </p:attrNameLst>
                                      </p:cBhvr>
                                      <p:to>
                                        <p:strVal val="visible"/>
                                      </p:to>
                                    </p:set>
                                    <p:animEffect transition="in" filter="wipe(left)">
                                      <p:cBhvr>
                                        <p:cTn id="24" dur="500"/>
                                        <p:tgtEl>
                                          <p:spTgt spid="5130"/>
                                        </p:tgtEl>
                                      </p:cBhvr>
                                    </p:animEffect>
                                  </p:childTnLst>
                                </p:cTn>
                              </p:par>
                              <p:par>
                                <p:cTn id="25" presetID="22" presetClass="entr" presetSubtype="8" fill="hold" nodeType="withEffect">
                                  <p:stCondLst>
                                    <p:cond delay="0"/>
                                  </p:stCondLst>
                                  <p:childTnLst>
                                    <p:set>
                                      <p:cBhvr>
                                        <p:cTn id="26" dur="1" fill="hold">
                                          <p:stCondLst>
                                            <p:cond delay="0"/>
                                          </p:stCondLst>
                                        </p:cTn>
                                        <p:tgtEl>
                                          <p:spTgt spid="5132"/>
                                        </p:tgtEl>
                                        <p:attrNameLst>
                                          <p:attrName>style.visibility</p:attrName>
                                        </p:attrNameLst>
                                      </p:cBhvr>
                                      <p:to>
                                        <p:strVal val="visible"/>
                                      </p:to>
                                    </p:set>
                                    <p:animEffect transition="in" filter="wipe(left)">
                                      <p:cBhvr>
                                        <p:cTn id="27" dur="500"/>
                                        <p:tgtEl>
                                          <p:spTgt spid="51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134"/>
                                        </p:tgtEl>
                                        <p:attrNameLst>
                                          <p:attrName>style.visibility</p:attrName>
                                        </p:attrNameLst>
                                      </p:cBhvr>
                                      <p:to>
                                        <p:strVal val="visible"/>
                                      </p:to>
                                    </p:set>
                                    <p:animEffect transition="in" filter="wipe(left)">
                                      <p:cBhvr>
                                        <p:cTn id="32" dur="500"/>
                                        <p:tgtEl>
                                          <p:spTgt spid="5134"/>
                                        </p:tgtEl>
                                      </p:cBhvr>
                                    </p:animEffect>
                                  </p:childTnLst>
                                </p:cTn>
                              </p:par>
                              <p:par>
                                <p:cTn id="33" presetID="22" presetClass="entr" presetSubtype="8" fill="hold" nodeType="withEffect">
                                  <p:stCondLst>
                                    <p:cond delay="0"/>
                                  </p:stCondLst>
                                  <p:childTnLst>
                                    <p:set>
                                      <p:cBhvr>
                                        <p:cTn id="34" dur="1" fill="hold">
                                          <p:stCondLst>
                                            <p:cond delay="0"/>
                                          </p:stCondLst>
                                        </p:cTn>
                                        <p:tgtEl>
                                          <p:spTgt spid="5138"/>
                                        </p:tgtEl>
                                        <p:attrNameLst>
                                          <p:attrName>style.visibility</p:attrName>
                                        </p:attrNameLst>
                                      </p:cBhvr>
                                      <p:to>
                                        <p:strVal val="visible"/>
                                      </p:to>
                                    </p:set>
                                    <p:animEffect transition="in" filter="wipe(left)">
                                      <p:cBhvr>
                                        <p:cTn id="35" dur="500"/>
                                        <p:tgtEl>
                                          <p:spTgt spid="51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136"/>
                                        </p:tgtEl>
                                        <p:attrNameLst>
                                          <p:attrName>style.visibility</p:attrName>
                                        </p:attrNameLst>
                                      </p:cBhvr>
                                      <p:to>
                                        <p:strVal val="visible"/>
                                      </p:to>
                                    </p:set>
                                    <p:animEffect transition="in" filter="wipe(down)">
                                      <p:cBhvr>
                                        <p:cTn id="40" dur="500"/>
                                        <p:tgtEl>
                                          <p:spTgt spid="5136"/>
                                        </p:tgtEl>
                                      </p:cBhvr>
                                    </p:animEffect>
                                  </p:childTnLst>
                                </p:cTn>
                              </p:par>
                              <p:par>
                                <p:cTn id="41" presetID="2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4B3A-084C-4A09-A3FF-15E07F41AC8F}"/>
              </a:ext>
            </a:extLst>
          </p:cNvPr>
          <p:cNvSpPr>
            <a:spLocks noGrp="1"/>
          </p:cNvSpPr>
          <p:nvPr>
            <p:ph type="title"/>
          </p:nvPr>
        </p:nvSpPr>
        <p:spPr>
          <a:xfrm>
            <a:off x="278296" y="609600"/>
            <a:ext cx="9203634"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a16="http://schemas.microsoft.com/office/drawing/2014/main" id="{5F15266F-6E51-4261-B773-4EDDCF2F8A38}"/>
              </a:ext>
            </a:extLst>
          </p:cNvPr>
          <p:cNvSpPr txBox="1">
            <a:spLocks/>
          </p:cNvSpPr>
          <p:nvPr/>
        </p:nvSpPr>
        <p:spPr>
          <a:xfrm>
            <a:off x="748517" y="1484623"/>
            <a:ext cx="353700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6" name="TextBox 5">
            <a:extLst>
              <a:ext uri="{FF2B5EF4-FFF2-40B4-BE49-F238E27FC236}">
                <a16:creationId xmlns:a16="http://schemas.microsoft.com/office/drawing/2014/main" id="{21689444-DFB1-4DD8-94BF-BD0302508D4C}"/>
              </a:ext>
            </a:extLst>
          </p:cNvPr>
          <p:cNvSpPr txBox="1"/>
          <p:nvPr/>
        </p:nvSpPr>
        <p:spPr>
          <a:xfrm>
            <a:off x="4755738" y="1474392"/>
            <a:ext cx="5196413"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USING A MICROPHONE OR NOT</a:t>
            </a:r>
            <a:endParaRPr lang="en-CA" sz="2800" b="1" kern="1200" dirty="0">
              <a:solidFill>
                <a:srgbClr val="2F5496"/>
              </a:solidFill>
              <a:latin typeface="+mn-lt"/>
              <a:ea typeface="+mn-ea"/>
              <a:cs typeface="+mn-cs"/>
            </a:endParaRPr>
          </a:p>
        </p:txBody>
      </p:sp>
      <p:pic>
        <p:nvPicPr>
          <p:cNvPr id="8194" name="Picture 2" descr="5 Illnesses Your Tone Of Voice Can Reveal About Your Health">
            <a:extLst>
              <a:ext uri="{FF2B5EF4-FFF2-40B4-BE49-F238E27FC236}">
                <a16:creationId xmlns:a16="http://schemas.microsoft.com/office/drawing/2014/main" id="{8C12C116-7581-419B-A2D7-4D98CE667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4660" y="2830099"/>
            <a:ext cx="2295177" cy="15331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astmasters International -Home">
            <a:extLst>
              <a:ext uri="{FF2B5EF4-FFF2-40B4-BE49-F238E27FC236}">
                <a16:creationId xmlns:a16="http://schemas.microsoft.com/office/drawing/2014/main" id="{20B38DB2-C667-4885-96AB-7404478CC7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000" r="34500" b="1884"/>
          <a:stretch/>
        </p:blipFill>
        <p:spPr bwMode="auto">
          <a:xfrm>
            <a:off x="6630001" y="2681012"/>
            <a:ext cx="1879111" cy="1682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4285517" y="4613572"/>
            <a:ext cx="1938696" cy="1938696"/>
          </a:xfrm>
          <a:prstGeom prst="rect">
            <a:avLst/>
          </a:prstGeom>
        </p:spPr>
      </p:pic>
      <p:pic>
        <p:nvPicPr>
          <p:cNvPr id="7" name="Audio 6">
            <a:hlinkClick r:id="" action="ppaction://media"/>
            <a:extLst>
              <a:ext uri="{FF2B5EF4-FFF2-40B4-BE49-F238E27FC236}">
                <a16:creationId xmlns:a16="http://schemas.microsoft.com/office/drawing/2014/main" id="{E2A49215-35FC-4F30-A180-D3A74CCDD3B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2631321"/>
      </p:ext>
    </p:extLst>
  </p:cSld>
  <p:clrMapOvr>
    <a:masterClrMapping/>
  </p:clrMapOvr>
  <mc:AlternateContent xmlns:mc="http://schemas.openxmlformats.org/markup-compatibility/2006" xmlns:p14="http://schemas.microsoft.com/office/powerpoint/2010/main">
    <mc:Choice Requires="p14">
      <p:transition spd="slow" p14:dur="2000" advTm="127739"/>
    </mc:Choice>
    <mc:Fallback xmlns="">
      <p:transition spd="slow" advTm="127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6"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wipe(left)">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wipe(left)">
                                      <p:cBhvr>
                                        <p:cTn id="1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2211-2AA8-41E5-A57A-E41AE54237A0}"/>
              </a:ext>
            </a:extLst>
          </p:cNvPr>
          <p:cNvSpPr>
            <a:spLocks noGrp="1"/>
          </p:cNvSpPr>
          <p:nvPr>
            <p:ph type="title"/>
          </p:nvPr>
        </p:nvSpPr>
        <p:spPr>
          <a:xfrm>
            <a:off x="298174" y="609600"/>
            <a:ext cx="9144000"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PUBLIC PRESENCE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Business Woman Cartoon Black Suit Formal Vector Images (86)">
            <a:extLst>
              <a:ext uri="{FF2B5EF4-FFF2-40B4-BE49-F238E27FC236}">
                <a16:creationId xmlns:a16="http://schemas.microsoft.com/office/drawing/2014/main" id="{BE7D82EC-20AF-4297-8520-002148E2B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650" y="3830437"/>
            <a:ext cx="2564151" cy="26934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 Classes in Public Speaking - Bibi Baskin.ie">
            <a:extLst>
              <a:ext uri="{FF2B5EF4-FFF2-40B4-BE49-F238E27FC236}">
                <a16:creationId xmlns:a16="http://schemas.microsoft.com/office/drawing/2014/main" id="{F05D5BEF-FFA4-4A36-A648-27674D577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324" y="2110257"/>
            <a:ext cx="2960687" cy="2207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give good presentation">
            <a:extLst>
              <a:ext uri="{FF2B5EF4-FFF2-40B4-BE49-F238E27FC236}">
                <a16:creationId xmlns:a16="http://schemas.microsoft.com/office/drawing/2014/main" id="{DBE60203-3A96-4893-AC6A-4BF9C71E00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35" t="33791" r="17556" b="10676"/>
          <a:stretch/>
        </p:blipFill>
        <p:spPr bwMode="auto">
          <a:xfrm>
            <a:off x="6456011" y="4564811"/>
            <a:ext cx="2960687" cy="195906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86;p22">
            <a:extLst>
              <a:ext uri="{FF2B5EF4-FFF2-40B4-BE49-F238E27FC236}">
                <a16:creationId xmlns:a16="http://schemas.microsoft.com/office/drawing/2014/main" id="{5F15266F-6E51-4261-B773-4EDDCF2F8A38}"/>
              </a:ext>
            </a:extLst>
          </p:cNvPr>
          <p:cNvSpPr txBox="1">
            <a:spLocks/>
          </p:cNvSpPr>
          <p:nvPr/>
        </p:nvSpPr>
        <p:spPr>
          <a:xfrm>
            <a:off x="708761" y="1484623"/>
            <a:ext cx="3537000" cy="51298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PUBLIC SPEAKING</a:t>
            </a:r>
            <a:r>
              <a:rPr lang="en-US" dirty="0">
                <a:solidFill>
                  <a:srgbClr val="0099CC"/>
                </a:solidFill>
              </a:rPr>
              <a:t>:</a:t>
            </a:r>
          </a:p>
        </p:txBody>
      </p:sp>
      <p:sp>
        <p:nvSpPr>
          <p:cNvPr id="7" name="TextBox 6">
            <a:extLst>
              <a:ext uri="{FF2B5EF4-FFF2-40B4-BE49-F238E27FC236}">
                <a16:creationId xmlns:a16="http://schemas.microsoft.com/office/drawing/2014/main" id="{21689444-DFB1-4DD8-94BF-BD0302508D4C}"/>
              </a:ext>
            </a:extLst>
          </p:cNvPr>
          <p:cNvSpPr txBox="1"/>
          <p:nvPr/>
        </p:nvSpPr>
        <p:spPr>
          <a:xfrm>
            <a:off x="4975668" y="1474392"/>
            <a:ext cx="5196413" cy="523220"/>
          </a:xfrm>
          <a:prstGeom prst="rect">
            <a:avLst/>
          </a:prstGeom>
          <a:noFill/>
        </p:spPr>
        <p:txBody>
          <a:bodyPr wrap="square" rtlCol="0">
            <a:spAutoFit/>
          </a:bodyPr>
          <a:lstStyle/>
          <a:p>
            <a:pPr>
              <a:buClrTx/>
              <a:buFontTx/>
              <a:buNone/>
            </a:pPr>
            <a:r>
              <a:rPr lang="en-US" sz="2800" b="1" kern="1200" dirty="0">
                <a:solidFill>
                  <a:srgbClr val="2F5496"/>
                </a:solidFill>
                <a:latin typeface="+mn-lt"/>
                <a:ea typeface="+mn-ea"/>
                <a:cs typeface="+mn-cs"/>
              </a:rPr>
              <a:t>STAGE PRESENCE</a:t>
            </a:r>
            <a:endParaRPr lang="en-CA" sz="2800" b="1" kern="1200" dirty="0">
              <a:solidFill>
                <a:srgbClr val="2F5496"/>
              </a:solidFill>
              <a:latin typeface="+mn-lt"/>
              <a:ea typeface="+mn-ea"/>
              <a:cs typeface="+mn-cs"/>
            </a:endParaRPr>
          </a:p>
        </p:txBody>
      </p:sp>
      <p:pic>
        <p:nvPicPr>
          <p:cNvPr id="3" name="Audio 2">
            <a:hlinkClick r:id="" action="ppaction://media"/>
            <a:extLst>
              <a:ext uri="{FF2B5EF4-FFF2-40B4-BE49-F238E27FC236}">
                <a16:creationId xmlns:a16="http://schemas.microsoft.com/office/drawing/2014/main" id="{7C89B6F3-5A59-4D2D-A447-2723E7692B0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700042802"/>
      </p:ext>
    </p:extLst>
  </p:cSld>
  <p:clrMapOvr>
    <a:masterClrMapping/>
  </p:clrMapOvr>
  <mc:AlternateContent xmlns:mc="http://schemas.openxmlformats.org/markup-compatibility/2006" xmlns:p14="http://schemas.microsoft.com/office/powerpoint/2010/main">
    <mc:Choice Requires="p14">
      <p:transition spd="slow" p14:dur="2000" advTm="82113"/>
    </mc:Choice>
    <mc:Fallback xmlns="">
      <p:transition spd="slow" advTm="8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6"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circle(in)">
                                      <p:cBhvr>
                                        <p:cTn id="9" dur="2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up)">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5.6|2.8|3.9|5.8"/>
</p:tagLst>
</file>

<file path=ppt/tags/tag10.xml><?xml version="1.0" encoding="utf-8"?>
<p:tagLst xmlns:a="http://schemas.openxmlformats.org/drawingml/2006/main" xmlns:r="http://schemas.openxmlformats.org/officeDocument/2006/relationships" xmlns:p="http://schemas.openxmlformats.org/presentationml/2006/main">
  <p:tag name="TIMING" val="|5.4|12.6|7|9.3|5|15.4|11.9|9.9"/>
</p:tagLst>
</file>

<file path=ppt/tags/tag11.xml><?xml version="1.0" encoding="utf-8"?>
<p:tagLst xmlns:a="http://schemas.openxmlformats.org/drawingml/2006/main" xmlns:r="http://schemas.openxmlformats.org/officeDocument/2006/relationships" xmlns:p="http://schemas.openxmlformats.org/presentationml/2006/main">
  <p:tag name="TIMING" val="|10.3"/>
</p:tagLst>
</file>

<file path=ppt/tags/tag12.xml><?xml version="1.0" encoding="utf-8"?>
<p:tagLst xmlns:a="http://schemas.openxmlformats.org/drawingml/2006/main" xmlns:r="http://schemas.openxmlformats.org/officeDocument/2006/relationships" xmlns:p="http://schemas.openxmlformats.org/presentationml/2006/main">
  <p:tag name="TIMING" val="|6.6|2.6|17.8|30.1|12"/>
</p:tagLst>
</file>

<file path=ppt/tags/tag13.xml><?xml version="1.0" encoding="utf-8"?>
<p:tagLst xmlns:a="http://schemas.openxmlformats.org/drawingml/2006/main" xmlns:r="http://schemas.openxmlformats.org/officeDocument/2006/relationships" xmlns:p="http://schemas.openxmlformats.org/presentationml/2006/main">
  <p:tag name="TIMING" val="|7.4|46.4|26.9"/>
</p:tagLst>
</file>

<file path=ppt/tags/tag14.xml><?xml version="1.0" encoding="utf-8"?>
<p:tagLst xmlns:a="http://schemas.openxmlformats.org/drawingml/2006/main" xmlns:r="http://schemas.openxmlformats.org/officeDocument/2006/relationships" xmlns:p="http://schemas.openxmlformats.org/presentationml/2006/main">
  <p:tag name="TIMING" val="|8.5|20.4|14.8|48.2"/>
</p:tagLst>
</file>

<file path=ppt/tags/tag15.xml><?xml version="1.0" encoding="utf-8"?>
<p:tagLst xmlns:a="http://schemas.openxmlformats.org/drawingml/2006/main" xmlns:r="http://schemas.openxmlformats.org/officeDocument/2006/relationships" xmlns:p="http://schemas.openxmlformats.org/presentationml/2006/main">
  <p:tag name="TIMING" val="|9.5|47.9"/>
</p:tagLst>
</file>

<file path=ppt/tags/tag16.xml><?xml version="1.0" encoding="utf-8"?>
<p:tagLst xmlns:a="http://schemas.openxmlformats.org/drawingml/2006/main" xmlns:r="http://schemas.openxmlformats.org/officeDocument/2006/relationships" xmlns:p="http://schemas.openxmlformats.org/presentationml/2006/main">
  <p:tag name="TIMING" val="|9.8|37.9|21.1|24.9"/>
</p:tagLst>
</file>

<file path=ppt/tags/tag17.xml><?xml version="1.0" encoding="utf-8"?>
<p:tagLst xmlns:a="http://schemas.openxmlformats.org/drawingml/2006/main" xmlns:r="http://schemas.openxmlformats.org/officeDocument/2006/relationships" xmlns:p="http://schemas.openxmlformats.org/presentationml/2006/main">
  <p:tag name="TIMING" val="|16|111.2"/>
</p:tagLst>
</file>

<file path=ppt/tags/tag18.xml><?xml version="1.0" encoding="utf-8"?>
<p:tagLst xmlns:a="http://schemas.openxmlformats.org/drawingml/2006/main" xmlns:r="http://schemas.openxmlformats.org/officeDocument/2006/relationships" xmlns:p="http://schemas.openxmlformats.org/presentationml/2006/main">
  <p:tag name="TIMING" val="|10.5"/>
</p:tagLst>
</file>

<file path=ppt/tags/tag19.xml><?xml version="1.0" encoding="utf-8"?>
<p:tagLst xmlns:a="http://schemas.openxmlformats.org/drawingml/2006/main" xmlns:r="http://schemas.openxmlformats.org/officeDocument/2006/relationships" xmlns:p="http://schemas.openxmlformats.org/presentationml/2006/main">
  <p:tag name="TIMING" val="|3.3"/>
</p:tagLst>
</file>

<file path=ppt/tags/tag2.xml><?xml version="1.0" encoding="utf-8"?>
<p:tagLst xmlns:a="http://schemas.openxmlformats.org/drawingml/2006/main" xmlns:r="http://schemas.openxmlformats.org/officeDocument/2006/relationships" xmlns:p="http://schemas.openxmlformats.org/presentationml/2006/main">
  <p:tag name="TIMING" val="|9.5|19.5|25|12|12.1"/>
</p:tagLst>
</file>

<file path=ppt/tags/tag3.xml><?xml version="1.0" encoding="utf-8"?>
<p:tagLst xmlns:a="http://schemas.openxmlformats.org/drawingml/2006/main" xmlns:r="http://schemas.openxmlformats.org/officeDocument/2006/relationships" xmlns:p="http://schemas.openxmlformats.org/presentationml/2006/main">
  <p:tag name="TIMING" val="|14.3"/>
</p:tagLst>
</file>

<file path=ppt/tags/tag4.xml><?xml version="1.0" encoding="utf-8"?>
<p:tagLst xmlns:a="http://schemas.openxmlformats.org/drawingml/2006/main" xmlns:r="http://schemas.openxmlformats.org/officeDocument/2006/relationships" xmlns:p="http://schemas.openxmlformats.org/presentationml/2006/main">
  <p:tag name="TIMING" val="|13.8|7.4|19.1|20.5|11.7"/>
</p:tagLst>
</file>

<file path=ppt/tags/tag5.xml><?xml version="1.0" encoding="utf-8"?>
<p:tagLst xmlns:a="http://schemas.openxmlformats.org/drawingml/2006/main" xmlns:r="http://schemas.openxmlformats.org/officeDocument/2006/relationships" xmlns:p="http://schemas.openxmlformats.org/presentationml/2006/main">
  <p:tag name="TIMING" val="|7.2|79.3"/>
</p:tagLst>
</file>

<file path=ppt/tags/tag6.xml><?xml version="1.0" encoding="utf-8"?>
<p:tagLst xmlns:a="http://schemas.openxmlformats.org/drawingml/2006/main" xmlns:r="http://schemas.openxmlformats.org/officeDocument/2006/relationships" xmlns:p="http://schemas.openxmlformats.org/presentationml/2006/main">
  <p:tag name="TIMING" val="|71|5.1"/>
</p:tagLst>
</file>

<file path=ppt/tags/tag7.xml><?xml version="1.0" encoding="utf-8"?>
<p:tagLst xmlns:a="http://schemas.openxmlformats.org/drawingml/2006/main" xmlns:r="http://schemas.openxmlformats.org/officeDocument/2006/relationships" xmlns:p="http://schemas.openxmlformats.org/presentationml/2006/main">
  <p:tag name="TIMING" val="|3.1"/>
</p:tagLst>
</file>

<file path=ppt/tags/tag8.xml><?xml version="1.0" encoding="utf-8"?>
<p:tagLst xmlns:a="http://schemas.openxmlformats.org/drawingml/2006/main" xmlns:r="http://schemas.openxmlformats.org/officeDocument/2006/relationships" xmlns:p="http://schemas.openxmlformats.org/presentationml/2006/main">
  <p:tag name="TIMING" val="|8.2|5.9|16.3|6.1|98.3"/>
</p:tagLst>
</file>

<file path=ppt/tags/tag9.xml><?xml version="1.0" encoding="utf-8"?>
<p:tagLst xmlns:a="http://schemas.openxmlformats.org/drawingml/2006/main" xmlns:r="http://schemas.openxmlformats.org/officeDocument/2006/relationships" xmlns:p="http://schemas.openxmlformats.org/presentationml/2006/main">
  <p:tag name="TIMING" val="|12.6|72|54.7"/>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6065</TotalTime>
  <Words>6302</Words>
  <Application>Microsoft Office PowerPoint</Application>
  <PresentationFormat>Widescreen</PresentationFormat>
  <Paragraphs>639</Paragraphs>
  <Slides>26</Slides>
  <Notes>26</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Symbol</vt:lpstr>
      <vt:lpstr>Trebuchet MS</vt:lpstr>
      <vt:lpstr>Wingdings 2</vt:lpstr>
      <vt:lpstr>Wingdings 3</vt:lpstr>
      <vt:lpstr>Facet</vt:lpstr>
      <vt:lpstr>THE CATHOLIC WOMEN’S LEAGUE OF CANADA</vt:lpstr>
      <vt:lpstr>EXECUTIVE ORIENTATION</vt:lpstr>
      <vt:lpstr>THE CATHOLIC WOMEN’S LEAGUE OF CANADA</vt:lpstr>
      <vt:lpstr>PUBLIC PRESENCE</vt:lpstr>
      <vt:lpstr> PUBLIC PRESENCE </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PUBLIC PRESENCE</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Alice Noble</cp:lastModifiedBy>
  <cp:revision>603</cp:revision>
  <cp:lastPrinted>2020-12-28T16:37:37Z</cp:lastPrinted>
  <dcterms:modified xsi:type="dcterms:W3CDTF">2021-05-20T22:50:07Z</dcterms:modified>
</cp:coreProperties>
</file>