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67" r:id="rId1"/>
  </p:sldMasterIdLst>
  <p:notesMasterIdLst>
    <p:notesMasterId r:id="rId27"/>
  </p:notesMasterIdLst>
  <p:sldIdLst>
    <p:sldId id="537" r:id="rId2"/>
    <p:sldId id="538" r:id="rId3"/>
    <p:sldId id="273" r:id="rId4"/>
    <p:sldId id="274" r:id="rId5"/>
    <p:sldId id="275" r:id="rId6"/>
    <p:sldId id="276" r:id="rId7"/>
    <p:sldId id="277" r:id="rId8"/>
    <p:sldId id="278" r:id="rId9"/>
    <p:sldId id="279" r:id="rId10"/>
    <p:sldId id="280" r:id="rId11"/>
    <p:sldId id="281" r:id="rId12"/>
    <p:sldId id="284" r:id="rId13"/>
    <p:sldId id="518" r:id="rId14"/>
    <p:sldId id="282" r:id="rId15"/>
    <p:sldId id="519" r:id="rId16"/>
    <p:sldId id="283" r:id="rId17"/>
    <p:sldId id="520" r:id="rId18"/>
    <p:sldId id="265" r:id="rId19"/>
    <p:sldId id="266" r:id="rId20"/>
    <p:sldId id="267" r:id="rId21"/>
    <p:sldId id="268" r:id="rId22"/>
    <p:sldId id="269" r:id="rId23"/>
    <p:sldId id="270" r:id="rId24"/>
    <p:sldId id="271" r:id="rId25"/>
    <p:sldId id="525" r:id="rId26"/>
  </p:sldIdLst>
  <p:sldSz cx="12192000" cy="6858000"/>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Cormick" initials="AM" lastIdx="10" clrIdx="0">
    <p:extLst>
      <p:ext uri="{19B8F6BF-5375-455C-9EA6-DF929625EA0E}">
        <p15:presenceInfo xmlns:p15="http://schemas.microsoft.com/office/powerpoint/2012/main" userId="S-1-5-21-11070206-3167475808-660120411-1111" providerId="AD"/>
      </p:ext>
    </p:extLst>
  </p:cmAuthor>
  <p:cmAuthor id="2" name="Kim Scammell" initials="KS" lastIdx="60" clrIdx="1">
    <p:extLst>
      <p:ext uri="{19B8F6BF-5375-455C-9EA6-DF929625EA0E}">
        <p15:presenceInfo xmlns:p15="http://schemas.microsoft.com/office/powerpoint/2012/main" userId="S-1-5-21-11070206-3167475808-660120411-11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496"/>
    <a:srgbClr val="0099CC"/>
    <a:srgbClr val="00B050"/>
    <a:srgbClr val="7030A0"/>
    <a:srgbClr val="990000"/>
    <a:srgbClr val="FFFFFF"/>
    <a:srgbClr val="5C8E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75000" autoAdjust="0"/>
  </p:normalViewPr>
  <p:slideViewPr>
    <p:cSldViewPr snapToGrid="0">
      <p:cViewPr varScale="1">
        <p:scale>
          <a:sx n="54" d="100"/>
          <a:sy n="54" d="100"/>
        </p:scale>
        <p:origin x="1452" y="72"/>
      </p:cViewPr>
      <p:guideLst>
        <p:guide orient="horz" pos="2160"/>
        <p:guide pos="3840"/>
      </p:guideLst>
    </p:cSldViewPr>
  </p:slideViewPr>
  <p:outlineViewPr>
    <p:cViewPr>
      <p:scale>
        <a:sx n="33" d="100"/>
        <a:sy n="33" d="100"/>
      </p:scale>
      <p:origin x="0" y="-6576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283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38155" cy="463526"/>
          </a:xfrm>
          <a:prstGeom prst="rect">
            <a:avLst/>
          </a:prstGeom>
          <a:noFill/>
          <a:ln>
            <a:noFill/>
          </a:ln>
        </p:spPr>
        <p:txBody>
          <a:bodyPr spcFirstLastPara="1" wrap="square" lIns="89317" tIns="44646" rIns="89317" bIns="44646" anchor="t"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674" y="0"/>
            <a:ext cx="3038155" cy="463526"/>
          </a:xfrm>
          <a:prstGeom prst="rect">
            <a:avLst/>
          </a:prstGeom>
          <a:noFill/>
          <a:ln>
            <a:noFill/>
          </a:ln>
        </p:spPr>
        <p:txBody>
          <a:bodyPr spcFirstLastPara="1" wrap="square" lIns="89317" tIns="44646" rIns="89317" bIns="44646" anchor="t" anchorCtr="0">
            <a:noAutofit/>
          </a:bodyPr>
          <a:lstStyle>
            <a:lvl1pPr marR="0" lvl="0" algn="r"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772550"/>
            <a:ext cx="3038155" cy="463526"/>
          </a:xfrm>
          <a:prstGeom prst="rect">
            <a:avLst/>
          </a:prstGeom>
          <a:noFill/>
          <a:ln>
            <a:noFill/>
          </a:ln>
        </p:spPr>
        <p:txBody>
          <a:bodyPr spcFirstLastPara="1" wrap="square" lIns="89317" tIns="44646" rIns="89317" bIns="44646" anchor="b"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sz="1100" smtClean="0">
                <a:solidFill>
                  <a:schemeClr val="dk1"/>
                </a:solidFill>
                <a:latin typeface="Calibri"/>
                <a:ea typeface="Calibri"/>
                <a:cs typeface="Calibri"/>
                <a:sym typeface="Calibri"/>
              </a:rPr>
              <a:pPr algn="r"/>
              <a:t>‹#›</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79683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1357" y="4444217"/>
            <a:ext cx="5607691" cy="3637742"/>
          </a:xfrm>
          <a:prstGeom prst="rect">
            <a:avLst/>
          </a:prstGeom>
          <a:noFill/>
          <a:ln>
            <a:noFill/>
          </a:ln>
        </p:spPr>
        <p:txBody>
          <a:bodyPr spcFirstLastPara="1" wrap="square" lIns="89317" tIns="44646" rIns="89317" bIns="44646" anchor="t" anchorCtr="0">
            <a:noAutofit/>
          </a:bodyPr>
          <a:lstStyle/>
          <a:p>
            <a:pPr marL="0" indent="0"/>
            <a:endParaRPr dirty="0"/>
          </a:p>
        </p:txBody>
      </p:sp>
      <p:sp>
        <p:nvSpPr>
          <p:cNvPr id="101" name="Google Shape;101;p1:notes"/>
          <p:cNvSpPr txBox="1">
            <a:spLocks noGrp="1"/>
          </p:cNvSpPr>
          <p:nvPr>
            <p:ph type="sldNum" idx="12"/>
          </p:nvPr>
        </p:nvSpPr>
        <p:spPr>
          <a:xfrm>
            <a:off x="3970674" y="8772550"/>
            <a:ext cx="3038155" cy="463526"/>
          </a:xfrm>
          <a:prstGeom prst="rect">
            <a:avLst/>
          </a:prstGeom>
          <a:noFill/>
          <a:ln>
            <a:noFill/>
          </a:ln>
        </p:spPr>
        <p:txBody>
          <a:bodyPr spcFirstLastPara="1" wrap="square" lIns="89317" tIns="44646" rIns="89317" bIns="44646" anchor="b" anchorCtr="0">
            <a:noAutofit/>
          </a:bodyPr>
          <a:lstStyle/>
          <a:p>
            <a:pPr algn="r"/>
            <a:fld id="{00000000-1234-1234-1234-123412341234}" type="slidenum">
              <a:rPr lang="en-CA"/>
              <a:pPr algn="r"/>
              <a:t>1</a:t>
            </a:fld>
            <a:endParaRPr dirty="0"/>
          </a:p>
        </p:txBody>
      </p:sp>
    </p:spTree>
    <p:extLst>
      <p:ext uri="{BB962C8B-B14F-4D97-AF65-F5344CB8AC3E}">
        <p14:creationId xmlns:p14="http://schemas.microsoft.com/office/powerpoint/2010/main" val="1492325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9aa8be7e28_0_30: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9aa8be7e28_0_30:notes"/>
          <p:cNvSpPr txBox="1">
            <a:spLocks noGrp="1"/>
          </p:cNvSpPr>
          <p:nvPr>
            <p:ph type="body" idx="1"/>
          </p:nvPr>
        </p:nvSpPr>
        <p:spPr>
          <a:xfrm>
            <a:off x="701033" y="4387127"/>
            <a:ext cx="5608261" cy="4156348"/>
          </a:xfrm>
          <a:prstGeom prst="rect">
            <a:avLst/>
          </a:prstGeom>
        </p:spPr>
        <p:txBody>
          <a:bodyPr spcFirstLastPara="1" wrap="square" lIns="89317" tIns="89317" rIns="89317" bIns="89317" anchor="t" anchorCtr="0">
            <a:noAutofit/>
          </a:bodyPr>
          <a:lstStyle/>
          <a:p>
            <a:pPr marL="0" indent="0">
              <a:buFont typeface="Arial" panose="020B0604020202020204" pitchFamily="34" charset="0"/>
              <a:buNone/>
            </a:pPr>
            <a:r>
              <a:rPr lang="en-US" dirty="0"/>
              <a:t>The </a:t>
            </a:r>
            <a:r>
              <a:rPr lang="en-US" b="1" dirty="0"/>
              <a:t>Military Ordinariate</a:t>
            </a:r>
            <a:r>
              <a:rPr lang="en-US" dirty="0"/>
              <a:t>, which used to be called the </a:t>
            </a:r>
            <a:r>
              <a:rPr lang="en-US" b="1" dirty="0"/>
              <a:t>Military Vicariate</a:t>
            </a:r>
            <a:r>
              <a:rPr lang="en-US" dirty="0"/>
              <a:t>, was granted </a:t>
            </a:r>
            <a:r>
              <a:rPr lang="en-US" b="1" dirty="0"/>
              <a:t>provincial council </a:t>
            </a:r>
            <a:r>
              <a:rPr lang="en-US" dirty="0"/>
              <a:t>status by the CWL in 1965.</a:t>
            </a:r>
            <a:br>
              <a:rPr lang="en-US" dirty="0"/>
            </a:br>
            <a:endParaRPr lang="en-US" dirty="0"/>
          </a:p>
          <a:p>
            <a:pPr marL="171450" indent="-171450">
              <a:buFont typeface="Arial" panose="020B0604020202020204" pitchFamily="34" charset="0"/>
              <a:buChar char="•"/>
            </a:pPr>
            <a:r>
              <a:rPr lang="en-US" dirty="0"/>
              <a:t>The Roman Catholic Military Ordinariate of Canada is a pseudo-diocese overseen by a bishop, the Military</a:t>
            </a:r>
            <a:r>
              <a:rPr lang="en-US" baseline="0" dirty="0"/>
              <a:t> Ordinary</a:t>
            </a:r>
            <a:r>
              <a:rPr lang="en-US" dirty="0"/>
              <a:t>. </a:t>
            </a:r>
          </a:p>
          <a:p>
            <a:pPr marL="171450" indent="-171450">
              <a:buFont typeface="Arial" panose="020B0604020202020204" pitchFamily="34" charset="0"/>
              <a:buChar char="•"/>
            </a:pPr>
            <a:r>
              <a:rPr lang="en-US" dirty="0"/>
              <a:t>It does not have geographic boundaries like most dioceses.</a:t>
            </a:r>
            <a:r>
              <a:rPr lang="en-US" baseline="0" dirty="0"/>
              <a:t> I</a:t>
            </a:r>
            <a:r>
              <a:rPr lang="en-US" dirty="0"/>
              <a:t>t extends anywhere in the</a:t>
            </a:r>
            <a:r>
              <a:rPr lang="en-US" baseline="0" dirty="0"/>
              <a:t> world where </a:t>
            </a:r>
            <a:r>
              <a:rPr lang="en-US" dirty="0"/>
              <a:t>a military family is stationed or deployed.</a:t>
            </a:r>
          </a:p>
          <a:p>
            <a:pPr marL="171450" indent="-171450">
              <a:buFont typeface="Arial" panose="020B0604020202020204" pitchFamily="34" charset="0"/>
              <a:buChar char="•"/>
            </a:pPr>
            <a:r>
              <a:rPr lang="en-US" dirty="0"/>
              <a:t>Most</a:t>
            </a:r>
            <a:r>
              <a:rPr lang="en-US" baseline="0" dirty="0"/>
              <a:t> </a:t>
            </a:r>
            <a:r>
              <a:rPr lang="en-US" dirty="0"/>
              <a:t>Canadian Armed Forces bases have chapels that serve local military members, their families, retirees and sometimes, local civilians.  </a:t>
            </a:r>
          </a:p>
          <a:p>
            <a:pPr marL="171450" indent="-171450">
              <a:buFont typeface="Arial" panose="020B0604020202020204" pitchFamily="34" charset="0"/>
              <a:buChar char="•"/>
            </a:pPr>
            <a:r>
              <a:rPr lang="en-US" dirty="0"/>
              <a:t>Military</a:t>
            </a:r>
            <a:r>
              <a:rPr lang="en-US" baseline="0" dirty="0"/>
              <a:t> Ordinariate </a:t>
            </a:r>
            <a:r>
              <a:rPr lang="en-US" dirty="0"/>
              <a:t>base councils belong to these chapels, and the Roman Catholic Military Ordinariate</a:t>
            </a:r>
            <a:r>
              <a:rPr lang="en-US" baseline="0" dirty="0"/>
              <a:t> of Canada and their spiritual advisors are actively serving chaplains in the Canadian Armed Forces.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The Military Ordinariate is proud of its unique status as a provincial council. </a:t>
            </a:r>
            <a:endParaRPr lang="en-US" dirty="0"/>
          </a:p>
          <a:p>
            <a:pPr marL="0" indent="0"/>
            <a:r>
              <a:rPr lang="en-US" dirty="0"/>
              <a:t>As a fun fact, the </a:t>
            </a:r>
            <a:r>
              <a:rPr lang="en-US" b="1" dirty="0"/>
              <a:t>Military Ordinariate provincial president </a:t>
            </a:r>
            <a:r>
              <a:rPr lang="en-US" dirty="0"/>
              <a:t>carries the </a:t>
            </a:r>
            <a:r>
              <a:rPr lang="en-US" b="1" dirty="0"/>
              <a:t>Canadian flag </a:t>
            </a:r>
            <a:r>
              <a:rPr lang="en-US" dirty="0"/>
              <a:t>at the opening and closing ceremonies at </a:t>
            </a:r>
            <a:r>
              <a:rPr lang="en-US" b="1" dirty="0"/>
              <a:t>national conventions.</a:t>
            </a:r>
            <a:endParaRPr b="1" dirty="0"/>
          </a:p>
          <a:p>
            <a:pPr marL="0" indent="0"/>
            <a:endParaRPr dirty="0"/>
          </a:p>
        </p:txBody>
      </p:sp>
    </p:spTree>
    <p:extLst>
      <p:ext uri="{BB962C8B-B14F-4D97-AF65-F5344CB8AC3E}">
        <p14:creationId xmlns:p14="http://schemas.microsoft.com/office/powerpoint/2010/main" val="942323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an updated map of where Military Ordinariate base councils are currently located.</a:t>
            </a:r>
          </a:p>
          <a:p>
            <a:endParaRPr lang="en-US" dirty="0"/>
          </a:p>
          <a:p>
            <a:r>
              <a:rPr lang="en-US" dirty="0"/>
              <a:t>Presently, there are </a:t>
            </a:r>
            <a:r>
              <a:rPr lang="en-US" b="1" dirty="0"/>
              <a:t>13 active base councils</a:t>
            </a:r>
            <a:r>
              <a:rPr lang="en-US" b="0" dirty="0"/>
              <a:t>.</a:t>
            </a:r>
            <a:r>
              <a:rPr lang="en-US" b="0" baseline="0" dirty="0"/>
              <a:t> Two each in British Columbia, Alberta and Nova Scotia, five in Ontario and one each in Manitoba and New Brunswick. </a:t>
            </a:r>
          </a:p>
          <a:p>
            <a:endParaRPr lang="en-US" b="0" baseline="0" dirty="0"/>
          </a:p>
          <a:p>
            <a:r>
              <a:rPr lang="en-US" b="0" baseline="0" dirty="0"/>
              <a:t>Is there a Military Ordinariate base council near you? Invite them to join you as guests whenever possible. </a:t>
            </a:r>
          </a:p>
          <a:p>
            <a:endParaRPr lang="en-US" b="0" baseline="0" dirty="0"/>
          </a:p>
          <a:p>
            <a:r>
              <a:rPr lang="en-US" b="0" baseline="0" dirty="0"/>
              <a:t>One last fun fact about the Military Ordinariate: CWL councils are called base councils and not parish councils, not just because they are technically located on a military base, but also because a military chapel congregation is not called a parish.</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11</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379973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txBox="1">
            <a:spLocks noGrp="1"/>
          </p:cNvSpPr>
          <p:nvPr>
            <p:ph type="body" idx="1"/>
          </p:nvPr>
        </p:nvSpPr>
        <p:spPr>
          <a:xfrm>
            <a:off x="701032" y="4387127"/>
            <a:ext cx="5608311" cy="4156225"/>
          </a:xfrm>
          <a:prstGeom prst="rect">
            <a:avLst/>
          </a:prstGeom>
        </p:spPr>
        <p:txBody>
          <a:bodyPr spcFirstLastPara="1" wrap="square" lIns="89317" tIns="89317" rIns="89317" bIns="89317" anchor="t" anchorCtr="0">
            <a:noAutofit/>
          </a:bodyPr>
          <a:lstStyle/>
          <a:p>
            <a:r>
              <a:rPr lang="en-US" dirty="0"/>
              <a:t>Now</a:t>
            </a:r>
            <a:r>
              <a:rPr lang="en-US" baseline="0" dirty="0"/>
              <a:t> we will spend a little time talking about the c</a:t>
            </a:r>
            <a:r>
              <a:rPr lang="en-US" dirty="0"/>
              <a:t>ouncils of the League,</a:t>
            </a:r>
            <a:r>
              <a:rPr lang="en-US" baseline="0" dirty="0"/>
              <a:t> followed by the executive of each council. </a:t>
            </a:r>
          </a:p>
          <a:p>
            <a:endParaRPr lang="en-US" baseline="0" dirty="0"/>
          </a:p>
          <a:p>
            <a:r>
              <a:rPr lang="en-US" baseline="0" dirty="0"/>
              <a:t>It must be noted that councils at all levels must hold one annual general meeting/convention each year. </a:t>
            </a:r>
          </a:p>
          <a:p>
            <a:pPr>
              <a:buFont typeface="Arial" panose="020B0604020202020204" pitchFamily="34" charset="0"/>
              <a:buChar char="•"/>
            </a:pPr>
            <a:r>
              <a:rPr lang="en-US" baseline="0" dirty="0"/>
              <a:t>Activities during an annual general meeting can vary and may include masses, workshops, distribution of that level’s annual report book, guest speakers and more. </a:t>
            </a:r>
          </a:p>
          <a:p>
            <a:pPr>
              <a:buFont typeface="Arial" panose="020B0604020202020204" pitchFamily="34" charset="0"/>
              <a:buChar char="•"/>
            </a:pPr>
            <a:r>
              <a:rPr lang="en-US" baseline="0" dirty="0"/>
              <a:t>Activities must include voting on proposed changes to the </a:t>
            </a:r>
            <a:r>
              <a:rPr lang="en-US" i="1" baseline="0" dirty="0"/>
              <a:t>Constitution &amp; Bylaws</a:t>
            </a:r>
            <a:r>
              <a:rPr lang="en-US" i="0" baseline="0" dirty="0"/>
              <a:t>, presentation and voting on resolutions, oral reports delivered by each member of the executive to bring the general membership up to date on activities, initiatives and news, and finally, a time for elections to sit a new executive every two years. </a:t>
            </a:r>
          </a:p>
          <a:p>
            <a:pPr>
              <a:buFont typeface="Arial" panose="020B0604020202020204" pitchFamily="34" charset="0"/>
              <a:buChar char="•"/>
            </a:pPr>
            <a:endParaRPr lang="en-US" i="0" baseline="0" dirty="0"/>
          </a:p>
          <a:p>
            <a:pPr marL="228600" indent="0">
              <a:buFont typeface="Arial" panose="020B0604020202020204" pitchFamily="34" charset="0"/>
              <a:buNone/>
            </a:pPr>
            <a:r>
              <a:rPr lang="en-US" i="0" baseline="0" dirty="0"/>
              <a:t>Now, let’s review the composition of each council at each level in the League during regular meetings, and the members with the right to vote, called accredited delegates, at the annual general meeting/convention. </a:t>
            </a:r>
          </a:p>
          <a:p>
            <a:endParaRPr lang="en-US" dirty="0"/>
          </a:p>
          <a:p>
            <a:r>
              <a:rPr lang="en-US" dirty="0"/>
              <a:t>First, there are the </a:t>
            </a:r>
            <a:r>
              <a:rPr lang="en-US" b="1" dirty="0"/>
              <a:t>parish councils </a:t>
            </a:r>
            <a:r>
              <a:rPr lang="en-US" b="0" dirty="0"/>
              <a:t>made up of</a:t>
            </a:r>
            <a:r>
              <a:rPr lang="en-US" b="0" baseline="0" dirty="0"/>
              <a:t> </a:t>
            </a:r>
            <a:r>
              <a:rPr lang="en-US" dirty="0"/>
              <a:t>all of its paid-up members.</a:t>
            </a:r>
          </a:p>
          <a:p>
            <a:pPr>
              <a:buFont typeface="Arial" panose="020B0604020202020204" pitchFamily="34" charset="0"/>
              <a:buChar char="•"/>
            </a:pPr>
            <a:r>
              <a:rPr lang="en-US" dirty="0"/>
              <a:t>Most</a:t>
            </a:r>
            <a:r>
              <a:rPr lang="en-US" baseline="0" dirty="0"/>
              <a:t> councils meet every month except during the summer holiday season.</a:t>
            </a:r>
          </a:p>
          <a:p>
            <a:pPr>
              <a:buFont typeface="Arial" panose="020B0604020202020204" pitchFamily="34" charset="0"/>
              <a:buChar char="•"/>
            </a:pPr>
            <a:r>
              <a:rPr lang="en-US" baseline="0" dirty="0"/>
              <a:t>During the annual general meeting, every paid member has the right to vote.</a:t>
            </a:r>
            <a:endParaRPr lang="en-US" dirty="0"/>
          </a:p>
          <a:p>
            <a:endParaRPr lang="en-US" dirty="0"/>
          </a:p>
          <a:p>
            <a:r>
              <a:rPr lang="en-US" dirty="0"/>
              <a:t>The </a:t>
            </a:r>
            <a:r>
              <a:rPr lang="en-US" b="1" dirty="0"/>
              <a:t>diocesan council </a:t>
            </a:r>
            <a:r>
              <a:rPr lang="en-US" dirty="0"/>
              <a:t>is made up of: </a:t>
            </a:r>
          </a:p>
          <a:p>
            <a:pPr>
              <a:buFont typeface="Arial" panose="020B0604020202020204" pitchFamily="34" charset="0"/>
              <a:buChar char="•"/>
            </a:pPr>
            <a:r>
              <a:rPr lang="en-US" dirty="0"/>
              <a:t>its officers (past</a:t>
            </a:r>
            <a:r>
              <a:rPr lang="en-US" baseline="0" dirty="0"/>
              <a:t> </a:t>
            </a:r>
            <a:r>
              <a:rPr lang="en-US" dirty="0"/>
              <a:t>parish presidents elected to the diocesan council by the parish councils’ executives at the annual diocesan meeting/convention)</a:t>
            </a:r>
          </a:p>
          <a:p>
            <a:pPr>
              <a:buFont typeface="Arial" panose="020B0604020202020204" pitchFamily="34" charset="0"/>
              <a:buChar char="•"/>
            </a:pPr>
            <a:r>
              <a:rPr lang="en-US" dirty="0"/>
              <a:t>all parish council presidents in the diocese </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During the annual diocesan</a:t>
            </a:r>
            <a:r>
              <a:rPr lang="en-US" baseline="0" dirty="0"/>
              <a:t> meeting/convention, the diocesan council membership also includes </a:t>
            </a:r>
            <a:r>
              <a:rPr lang="en-US" dirty="0"/>
              <a:t>up to two voting members chosen by each parish council executive, called accredited delegates.</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All</a:t>
            </a:r>
            <a:r>
              <a:rPr lang="en-US" baseline="0" dirty="0"/>
              <a:t> </a:t>
            </a:r>
            <a:r>
              <a:rPr lang="en-US" dirty="0"/>
              <a:t>honorary life members and life members living in the diocese</a:t>
            </a:r>
            <a:r>
              <a:rPr lang="en-US" baseline="0" dirty="0"/>
              <a:t> have the right to vote at the annual general meeting/convention and as such are </a:t>
            </a:r>
            <a:r>
              <a:rPr lang="en-US" dirty="0"/>
              <a:t>accredited delegates.</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The diocesan council’s executive</a:t>
            </a:r>
            <a:r>
              <a:rPr lang="en-US" baseline="0" dirty="0"/>
              <a:t> usually meet semi-annually or quarterly. </a:t>
            </a:r>
          </a:p>
          <a:p>
            <a:pPr marL="228600" indent="0">
              <a:buFont typeface="Arial" panose="020B0604020202020204" pitchFamily="34" charset="0"/>
              <a:buNone/>
            </a:pPr>
            <a:r>
              <a:rPr lang="en-US" baseline="0" dirty="0"/>
              <a:t>Diocesan councils usually hold their annual general meeting/convention during the months of April or May, depending on the council. </a:t>
            </a:r>
            <a:endParaRPr lang="en-US" dirty="0"/>
          </a:p>
        </p:txBody>
      </p:sp>
      <p:sp>
        <p:nvSpPr>
          <p:cNvPr id="183" name="Google Shape;183;p10: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8982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txBox="1">
            <a:spLocks noGrp="1"/>
          </p:cNvSpPr>
          <p:nvPr>
            <p:ph type="body" idx="1"/>
          </p:nvPr>
        </p:nvSpPr>
        <p:spPr>
          <a:xfrm>
            <a:off x="701032" y="4387127"/>
            <a:ext cx="5608311" cy="4156225"/>
          </a:xfrm>
          <a:prstGeom prst="rect">
            <a:avLst/>
          </a:prstGeom>
        </p:spPr>
        <p:txBody>
          <a:bodyPr spcFirstLastPara="1" wrap="square" lIns="89317" tIns="89317" rIns="89317" bIns="89317" anchor="t" anchorCtr="0">
            <a:noAutofit/>
          </a:bodyPr>
          <a:lstStyle/>
          <a:p>
            <a:r>
              <a:rPr lang="en-US" dirty="0"/>
              <a:t>The </a:t>
            </a:r>
            <a:r>
              <a:rPr lang="en-US" b="1" dirty="0"/>
              <a:t>provincial council </a:t>
            </a:r>
            <a:r>
              <a:rPr lang="en-US" dirty="0"/>
              <a:t>is made up of:</a:t>
            </a:r>
          </a:p>
          <a:p>
            <a:pPr>
              <a:buFont typeface="Arial" panose="020B0604020202020204" pitchFamily="34" charset="0"/>
              <a:buChar char="•"/>
            </a:pPr>
            <a:r>
              <a:rPr lang="en-US" dirty="0"/>
              <a:t>its officers (past</a:t>
            </a:r>
            <a:r>
              <a:rPr lang="en-US" baseline="0" dirty="0"/>
              <a:t> </a:t>
            </a:r>
            <a:r>
              <a:rPr lang="en-US" dirty="0"/>
              <a:t>diocesan presidents, elected by the diocesan executives or parish council executives with no diocesan council)</a:t>
            </a:r>
          </a:p>
          <a:p>
            <a:pPr>
              <a:buFont typeface="Arial" panose="020B0604020202020204" pitchFamily="34" charset="0"/>
              <a:buChar char="•"/>
            </a:pPr>
            <a:r>
              <a:rPr lang="en-US" dirty="0"/>
              <a:t>all diocesan presidents and parish presidents with no diocesan council, </a:t>
            </a:r>
          </a:p>
          <a:p>
            <a:pPr marL="228600" indent="0">
              <a:buFont typeface="Arial" panose="020B0604020202020204" pitchFamily="34" charset="0"/>
              <a:buNone/>
            </a:pPr>
            <a:r>
              <a:rPr lang="en-US" dirty="0"/>
              <a:t>Voting membership on the provincial council is increased during the annual meeting/convention to include up to two voting members chosen by each diocesan council executive and parish councils with no diocesan council, called accredited delegates.</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Lastly,</a:t>
            </a:r>
            <a:r>
              <a:rPr lang="en-US" baseline="0" dirty="0"/>
              <a:t> all </a:t>
            </a:r>
            <a:r>
              <a:rPr lang="en-US" dirty="0"/>
              <a:t>honorary life members and life members living in the province have the right to vote at</a:t>
            </a:r>
            <a:r>
              <a:rPr lang="en-US" baseline="0" dirty="0"/>
              <a:t> the annual general meeting/convention and as such are a</a:t>
            </a:r>
            <a:r>
              <a:rPr lang="en-US" dirty="0"/>
              <a:t>ccredited delegates.</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The provincial council executive usually meets semi-annually or quarterly.</a:t>
            </a:r>
          </a:p>
          <a:p>
            <a:pPr marL="228600" indent="0">
              <a:buFont typeface="Arial" panose="020B0604020202020204" pitchFamily="34" charset="0"/>
              <a:buNone/>
            </a:pPr>
            <a:r>
              <a:rPr lang="en-US" dirty="0"/>
              <a:t>Provincial councils’ annual general meeting/convention generally takes place during the months of May, June or July depending on the council. </a:t>
            </a:r>
          </a:p>
          <a:p>
            <a:endParaRPr lang="en-US" dirty="0"/>
          </a:p>
          <a:p>
            <a:r>
              <a:rPr lang="en-US" dirty="0"/>
              <a:t>The </a:t>
            </a:r>
            <a:r>
              <a:rPr lang="en-US" b="1" dirty="0"/>
              <a:t>national</a:t>
            </a:r>
            <a:r>
              <a:rPr lang="en-US" b="1" baseline="0" dirty="0"/>
              <a:t> council</a:t>
            </a:r>
            <a:r>
              <a:rPr lang="en-US" b="1" dirty="0"/>
              <a:t> </a:t>
            </a:r>
            <a:r>
              <a:rPr lang="en-US" dirty="0"/>
              <a:t>is made up of: </a:t>
            </a:r>
          </a:p>
          <a:p>
            <a:pPr>
              <a:buFont typeface="Arial" panose="020B0604020202020204" pitchFamily="34" charset="0"/>
              <a:buChar char="•"/>
            </a:pPr>
            <a:r>
              <a:rPr lang="en-US" dirty="0"/>
              <a:t>its national officers (past</a:t>
            </a:r>
            <a:r>
              <a:rPr lang="en-US" baseline="0" dirty="0"/>
              <a:t> </a:t>
            </a:r>
            <a:r>
              <a:rPr lang="en-US" dirty="0"/>
              <a:t>provincial presidents elected by the provincial executives to the national council) </a:t>
            </a:r>
          </a:p>
          <a:p>
            <a:pPr>
              <a:buFont typeface="Arial" panose="020B0604020202020204" pitchFamily="34" charset="0"/>
              <a:buChar char="•"/>
            </a:pPr>
            <a:r>
              <a:rPr lang="en-US" dirty="0"/>
              <a:t>all sitting provincial presidents are also members of the national council </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During the annual meeting/convention, voting membership in the national council includes</a:t>
            </a:r>
            <a:r>
              <a:rPr lang="en-US" baseline="0" dirty="0"/>
              <a:t> </a:t>
            </a:r>
            <a:r>
              <a:rPr lang="en-US" dirty="0"/>
              <a:t>up to two voting members per provincial and diocesan council, called accredited delegates, and all honorary life and life members, also called accredited delegates, as they have the right to vote.</a:t>
            </a:r>
          </a:p>
          <a:p>
            <a:pPr marL="228600" indent="0">
              <a:buFont typeface="Arial" panose="020B0604020202020204" pitchFamily="34" charset="0"/>
              <a:buNone/>
            </a:pPr>
            <a:endParaRPr lang="en-US" dirty="0"/>
          </a:p>
          <a:p>
            <a:pPr marL="228600" indent="0">
              <a:buFont typeface="Arial" panose="020B0604020202020204" pitchFamily="34" charset="0"/>
              <a:buNone/>
            </a:pPr>
            <a:r>
              <a:rPr lang="en-US" dirty="0"/>
              <a:t>The national executive usually meets three times per year. </a:t>
            </a:r>
          </a:p>
          <a:p>
            <a:pPr marL="228600" indent="0">
              <a:buFont typeface="Arial" panose="020B0604020202020204" pitchFamily="34" charset="0"/>
              <a:buNone/>
            </a:pPr>
            <a:r>
              <a:rPr lang="en-US" dirty="0"/>
              <a:t>National council holds its annual meeting of members in August.</a:t>
            </a:r>
          </a:p>
          <a:p>
            <a:pPr>
              <a:buFont typeface="Arial" panose="020B0604020202020204" pitchFamily="34" charset="0"/>
              <a:buChar char="•"/>
            </a:pPr>
            <a:endParaRPr lang="en-US" dirty="0"/>
          </a:p>
        </p:txBody>
      </p:sp>
      <p:sp>
        <p:nvSpPr>
          <p:cNvPr id="183" name="Google Shape;183;p10: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6710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3316">
              <a:buClrTx/>
              <a:buSzTx/>
              <a:defRPr/>
            </a:pPr>
            <a:r>
              <a:rPr lang="en-US" dirty="0"/>
              <a:t>Now we will talk about the executives of the League. The executives are entrusted to direct the affairs of the council, organize programs, represent the membership, and develop policy. </a:t>
            </a:r>
          </a:p>
          <a:p>
            <a:pPr marL="0" indent="0" defTabSz="893316">
              <a:buClrTx/>
              <a:buSzTx/>
              <a:defRPr/>
            </a:pPr>
            <a:endParaRPr lang="en-US" dirty="0"/>
          </a:p>
          <a:p>
            <a:pPr marL="0" indent="0" defTabSz="893316">
              <a:buClrTx/>
              <a:buSzTx/>
              <a:defRPr/>
            </a:pPr>
            <a:r>
              <a:rPr lang="en-CA" dirty="0"/>
              <a:t>It is important to understand who makes up each executive in the League.</a:t>
            </a:r>
          </a:p>
          <a:p>
            <a:pPr marL="0" indent="0" defTabSz="893316">
              <a:buClrTx/>
              <a:buSzTx/>
              <a:defRPr/>
            </a:pPr>
            <a:endParaRPr lang="en-CA" dirty="0"/>
          </a:p>
          <a:p>
            <a:pPr marL="0" indent="0" defTabSz="893316">
              <a:buClrTx/>
              <a:buSzTx/>
              <a:defRPr/>
            </a:pPr>
            <a:r>
              <a:rPr lang="en-CA" dirty="0"/>
              <a:t>Can you name who makes up the parish executive?</a:t>
            </a:r>
          </a:p>
          <a:p>
            <a:pPr marL="167497" indent="-167497">
              <a:buFont typeface="Arial" panose="020B0604020202020204" pitchFamily="34" charset="0"/>
              <a:buChar char="•"/>
            </a:pPr>
            <a:r>
              <a:rPr lang="en-CA" dirty="0"/>
              <a:t>Yes, members who have been elected as officers and committee chairpersons by the membership of the parish council</a:t>
            </a:r>
            <a:r>
              <a:rPr lang="en-CA" i="0" dirty="0"/>
              <a:t> at the parish annual general meeting.</a:t>
            </a:r>
          </a:p>
          <a:p>
            <a:pPr marL="167497" indent="-167497">
              <a:buFont typeface="Arial" panose="020B0604020202020204" pitchFamily="34" charset="0"/>
              <a:buChar char="•"/>
            </a:pPr>
            <a:r>
              <a:rPr lang="en-CA" i="0" dirty="0"/>
              <a:t>Note: Vacancies</a:t>
            </a:r>
            <a:r>
              <a:rPr lang="en-CA" i="0" baseline="0" dirty="0"/>
              <a:t> may be filled by appointment in accordance with procedures outlined in the </a:t>
            </a:r>
            <a:r>
              <a:rPr lang="en-CA" i="1" baseline="0" dirty="0"/>
              <a:t>National Manual of Policy and Procedures</a:t>
            </a:r>
            <a:r>
              <a:rPr lang="en-CA" i="0" baseline="0" dirty="0"/>
              <a:t>, pg. 72</a:t>
            </a:r>
          </a:p>
          <a:p>
            <a:pPr marL="167497" indent="-167497">
              <a:buFont typeface="Arial" panose="020B0604020202020204" pitchFamily="34" charset="0"/>
              <a:buChar char="•"/>
            </a:pPr>
            <a:r>
              <a:rPr lang="en-CA" i="0" baseline="0" dirty="0"/>
              <a:t>Each parish executive also has a spiritual advisor</a:t>
            </a:r>
          </a:p>
          <a:p>
            <a:pPr marL="167497" indent="-167497">
              <a:buFont typeface="Arial" panose="020B0604020202020204" pitchFamily="34" charset="0"/>
              <a:buChar char="•"/>
            </a:pPr>
            <a:r>
              <a:rPr lang="en-CA" i="0" baseline="0" dirty="0"/>
              <a:t>The parish executive usually meet four to six times a year and some meet before each parish council meeting.</a:t>
            </a:r>
            <a:r>
              <a:rPr lang="en-CA" i="0" dirty="0"/>
              <a:t> </a:t>
            </a:r>
            <a:endParaRPr lang="en-CA" dirty="0"/>
          </a:p>
          <a:p>
            <a:pPr marL="0" indent="0"/>
            <a:endParaRPr lang="en-CA" dirty="0"/>
          </a:p>
          <a:p>
            <a:pPr marL="0" indent="0"/>
            <a:r>
              <a:rPr lang="en-CA" dirty="0"/>
              <a:t>And who represents all the members of a parish council?</a:t>
            </a:r>
          </a:p>
          <a:p>
            <a:pPr marL="167497" indent="-167497">
              <a:buFont typeface="Arial" panose="020B0604020202020204" pitchFamily="34" charset="0"/>
              <a:buChar char="•"/>
            </a:pPr>
            <a:r>
              <a:rPr lang="en-CA" dirty="0"/>
              <a:t>Yes, the parish executive elected by the members, with the guidance of a spiritual advisor.</a:t>
            </a:r>
          </a:p>
          <a:p>
            <a:pPr marL="167497" indent="-167497">
              <a:buFont typeface="Arial" panose="020B0604020202020204" pitchFamily="34" charset="0"/>
              <a:buChar char="•"/>
            </a:pPr>
            <a:r>
              <a:rPr lang="en-US" dirty="0"/>
              <a:t>The official spokesperson for the parish executive and council is the parish president.</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101046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CA" dirty="0"/>
              <a:t>Now, can you name the members that make up the diocesan executive?</a:t>
            </a:r>
          </a:p>
          <a:p>
            <a:pPr marL="167497" indent="-167497">
              <a:buFont typeface="Arial" panose="020B0604020202020204" pitchFamily="34" charset="0"/>
              <a:buChar char="•"/>
            </a:pPr>
            <a:r>
              <a:rPr lang="en-CA" dirty="0"/>
              <a:t>Yes, diocesan officers who have been elected by the parish council presidents</a:t>
            </a:r>
            <a:r>
              <a:rPr lang="en-CA" baseline="0" dirty="0"/>
              <a:t> in an instructed vote at the diocesan annual meeting/convention. Note, women eligible to run for diocesan office have been parish council presidents. </a:t>
            </a:r>
            <a:endParaRPr lang="en-CA" dirty="0"/>
          </a:p>
          <a:p>
            <a:pPr marL="167497" indent="-167497">
              <a:buFont typeface="Arial" panose="020B0604020202020204" pitchFamily="34" charset="0"/>
              <a:buChar char="•"/>
            </a:pPr>
            <a:r>
              <a:rPr lang="en-CA" dirty="0"/>
              <a:t>Note: Vacancies</a:t>
            </a:r>
            <a:r>
              <a:rPr lang="en-CA" baseline="0" dirty="0"/>
              <a:t> may be filled by appointment in accordance with procedures outlined in the </a:t>
            </a:r>
            <a:r>
              <a:rPr lang="en-CA" i="1" baseline="0" dirty="0"/>
              <a:t>National Manual of Policy and Procedure</a:t>
            </a:r>
            <a:r>
              <a:rPr lang="en-CA" baseline="0" dirty="0"/>
              <a:t>, pg. 72</a:t>
            </a:r>
          </a:p>
          <a:p>
            <a:pPr marL="167497" indent="-167497">
              <a:buFont typeface="Arial" panose="020B0604020202020204" pitchFamily="34" charset="0"/>
              <a:buChar char="•"/>
            </a:pPr>
            <a:r>
              <a:rPr lang="en-CA" dirty="0"/>
              <a:t>All sitting parish council presidents in the diocese are also part of the diocesan executive. </a:t>
            </a:r>
          </a:p>
          <a:p>
            <a:pPr marL="167497" indent="-167497">
              <a:buFont typeface="Arial" panose="020B0604020202020204" pitchFamily="34" charset="0"/>
              <a:buChar char="•"/>
            </a:pPr>
            <a:r>
              <a:rPr lang="en-CA" dirty="0"/>
              <a:t>Of course, each diocesan executive also benefits from the guidance of a spiritual advisor.</a:t>
            </a:r>
          </a:p>
          <a:p>
            <a:pPr marL="167497" indent="-167497">
              <a:buFont typeface="Arial" panose="020B0604020202020204" pitchFamily="34" charset="0"/>
              <a:buChar char="•"/>
            </a:pPr>
            <a:r>
              <a:rPr lang="en-US" dirty="0"/>
              <a:t>Regional committees may be represented, depending on the diocesan executive but have no vote.</a:t>
            </a:r>
          </a:p>
          <a:p>
            <a:pPr marL="167497" indent="-167497">
              <a:buFont typeface="Arial" panose="020B0604020202020204" pitchFamily="34" charset="0"/>
              <a:buChar char="•"/>
            </a:pPr>
            <a:r>
              <a:rPr lang="en-US" dirty="0"/>
              <a:t>Diocesan council executives should meet at least twice a year, but many meet up to four times a year depending on the diocesan executive.</a:t>
            </a:r>
          </a:p>
          <a:p>
            <a:pPr marL="167497" indent="-167497">
              <a:buFont typeface="Arial" panose="020B0604020202020204" pitchFamily="34" charset="0"/>
              <a:buChar char="•"/>
            </a:pPr>
            <a:r>
              <a:rPr lang="en-US" dirty="0"/>
              <a:t>Diocesan executive presides over the diocesan council annual</a:t>
            </a:r>
            <a:r>
              <a:rPr lang="en-US" baseline="0" dirty="0"/>
              <a:t> meeting/convention hosted by one of its parish councils.</a:t>
            </a:r>
          </a:p>
          <a:p>
            <a:pPr marL="167497" indent="-167497">
              <a:buFont typeface="Arial" panose="020B0604020202020204" pitchFamily="34" charset="0"/>
              <a:buChar char="•"/>
            </a:pPr>
            <a:r>
              <a:rPr lang="en-US" baseline="0" dirty="0"/>
              <a:t>It is the diocesan president who is the official spokesperson for her diocesan executive and council.</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15</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871260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Now which members make up the provincial executive?</a:t>
            </a:r>
          </a:p>
          <a:p>
            <a:pPr marL="624697" lvl="1" indent="-167497">
              <a:buFont typeface="Arial" panose="020B0604020202020204" pitchFamily="34" charset="0"/>
              <a:buChar char="•"/>
            </a:pPr>
            <a:r>
              <a:rPr lang="en-CA" dirty="0"/>
              <a:t>Yes, provincial officers who have been elected by the diocesan presidents</a:t>
            </a:r>
            <a:r>
              <a:rPr lang="en-CA" baseline="0" dirty="0"/>
              <a:t> in an instructed vote at the provincial annual meeting/convention. The w</a:t>
            </a:r>
            <a:r>
              <a:rPr lang="en-CA" dirty="0"/>
              <a:t>omen eligible to run for provincial office have served as diocesan presidents. In the case of</a:t>
            </a:r>
            <a:r>
              <a:rPr lang="en-CA" baseline="0" dirty="0"/>
              <a:t> the Military Ordinariate, New Brunswick, Newfoundland and Labrador and Prince Edward Island, which do not have diocesan councils, their past parish or base presidents are eligible.</a:t>
            </a:r>
          </a:p>
          <a:p>
            <a:pPr marL="624697" lvl="1" indent="-167497">
              <a:buFont typeface="Arial" panose="020B0604020202020204" pitchFamily="34" charset="0"/>
              <a:buChar char="•"/>
            </a:pPr>
            <a:r>
              <a:rPr lang="en-CA" baseline="0" dirty="0"/>
              <a:t>Note: Vacancies may be filled by appointment in accordance with procedures outlined in the </a:t>
            </a:r>
            <a:r>
              <a:rPr lang="en-CA" i="1" baseline="0" dirty="0"/>
              <a:t>National Manual of Policy and Procedure</a:t>
            </a:r>
            <a:r>
              <a:rPr lang="en-CA" i="0" baseline="0" dirty="0"/>
              <a:t>, pg. 72</a:t>
            </a:r>
            <a:r>
              <a:rPr lang="en-CA" dirty="0"/>
              <a:t> </a:t>
            </a:r>
          </a:p>
          <a:p>
            <a:pPr marL="624697" lvl="1" indent="-167497">
              <a:buFont typeface="Arial" panose="020B0604020202020204" pitchFamily="34" charset="0"/>
              <a:buChar char="•"/>
            </a:pPr>
            <a:r>
              <a:rPr lang="en-CA" dirty="0"/>
              <a:t>All sitting</a:t>
            </a:r>
            <a:r>
              <a:rPr lang="en-CA" baseline="0" dirty="0"/>
              <a:t> d</a:t>
            </a:r>
            <a:r>
              <a:rPr lang="en-CA" dirty="0"/>
              <a:t>iocesan presidents in the province and all sitting parish presidents with no diocesan council are also members of the provincial executive. </a:t>
            </a:r>
          </a:p>
          <a:p>
            <a:pPr marL="624697" lvl="1" indent="-167497">
              <a:buFont typeface="Arial" panose="020B0604020202020204" pitchFamily="34" charset="0"/>
              <a:buChar char="•"/>
            </a:pPr>
            <a:r>
              <a:rPr lang="en-US" dirty="0"/>
              <a:t>Regional committees may be represented, depending on the provincial executive but have no</a:t>
            </a:r>
            <a:r>
              <a:rPr lang="en-US" baseline="0" dirty="0"/>
              <a:t> vote.</a:t>
            </a:r>
            <a:endParaRPr lang="en-US" dirty="0"/>
          </a:p>
          <a:p>
            <a:pPr marL="624697" lvl="1" indent="-167497">
              <a:buFont typeface="Arial" panose="020B0604020202020204" pitchFamily="34" charset="0"/>
              <a:buChar char="•"/>
            </a:pPr>
            <a:r>
              <a:rPr lang="en-US" dirty="0"/>
              <a:t>Each provincial executive also has its own spiritual advisor.</a:t>
            </a:r>
          </a:p>
          <a:p>
            <a:pPr marL="624697" lvl="1" indent="-167497">
              <a:buFont typeface="Arial" panose="020B0604020202020204" pitchFamily="34" charset="0"/>
              <a:buChar char="•"/>
            </a:pPr>
            <a:r>
              <a:rPr lang="en-US" dirty="0"/>
              <a:t>Provincial executives should also meet at least twice a year</a:t>
            </a:r>
            <a:r>
              <a:rPr lang="en-US" baseline="0" dirty="0"/>
              <a:t> and some meet up to four times a year, depending on the provincial executive.</a:t>
            </a:r>
          </a:p>
          <a:p>
            <a:pPr marL="624697" lvl="1" indent="-167497">
              <a:buFont typeface="Arial" panose="020B0604020202020204" pitchFamily="34" charset="0"/>
              <a:buChar char="•"/>
            </a:pPr>
            <a:r>
              <a:rPr lang="en-US" baseline="0" dirty="0"/>
              <a:t>The provincial executive presides over the provincial annual meeting/convention hosted by one of its diocesan, parish or base councils.</a:t>
            </a:r>
          </a:p>
          <a:p>
            <a:pPr marL="624697" lvl="1" indent="-167497">
              <a:buFont typeface="Arial" panose="020B0604020202020204" pitchFamily="34" charset="0"/>
              <a:buChar char="•"/>
            </a:pPr>
            <a:r>
              <a:rPr lang="en-US" baseline="0" dirty="0"/>
              <a:t>The provincial president is the official spokeswoman for her provincial executive and council.</a:t>
            </a:r>
            <a:endParaRPr lang="en-US" dirty="0"/>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16</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444131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3328" indent="0"/>
            <a:r>
              <a:rPr lang="en-US" dirty="0"/>
              <a:t>Finally, who makes up the national executive?</a:t>
            </a:r>
          </a:p>
          <a:p>
            <a:pPr marL="390825" indent="-167497">
              <a:buFont typeface="Arial" panose="020B0604020202020204" pitchFamily="34" charset="0"/>
              <a:buChar char="•"/>
            </a:pPr>
            <a:r>
              <a:rPr lang="en-US" dirty="0"/>
              <a:t>National officers who have been elected by </a:t>
            </a:r>
            <a:r>
              <a:rPr lang="en-US" dirty="0">
                <a:solidFill>
                  <a:srgbClr val="808000"/>
                </a:solidFill>
              </a:rPr>
              <a:t>provincial</a:t>
            </a:r>
            <a:r>
              <a:rPr lang="en-US" dirty="0"/>
              <a:t> presidents in an instructed vote at the annual meeting/convention. Women eligible to run for national office have served as provincial presidents.</a:t>
            </a:r>
          </a:p>
          <a:p>
            <a:pPr marL="390825" indent="-167497">
              <a:buFont typeface="Arial" panose="020B0604020202020204" pitchFamily="34" charset="0"/>
              <a:buChar char="•"/>
            </a:pPr>
            <a:r>
              <a:rPr lang="en-US" dirty="0"/>
              <a:t>Note: Vacancies</a:t>
            </a:r>
            <a:r>
              <a:rPr lang="en-US" baseline="0" dirty="0"/>
              <a:t> may be filled by appointment in accordance with procedures outlined in the </a:t>
            </a:r>
            <a:r>
              <a:rPr lang="en-US" i="1" baseline="0" dirty="0"/>
              <a:t>National Manual of Policy and </a:t>
            </a:r>
            <a:r>
              <a:rPr lang="en-US" i="0" baseline="0" dirty="0"/>
              <a:t>Procedures, pg. 72.</a:t>
            </a:r>
          </a:p>
          <a:p>
            <a:pPr marL="390825" indent="-167497">
              <a:buFont typeface="Arial" panose="020B0604020202020204" pitchFamily="34" charset="0"/>
              <a:buChar char="•"/>
            </a:pPr>
            <a:r>
              <a:rPr lang="en-US" i="0" baseline="0" dirty="0"/>
              <a:t>Current p</a:t>
            </a:r>
            <a:r>
              <a:rPr lang="en-US" i="0" dirty="0"/>
              <a:t>rovincial</a:t>
            </a:r>
            <a:r>
              <a:rPr lang="en-US" dirty="0"/>
              <a:t> presidents are also members of the national executive. </a:t>
            </a:r>
          </a:p>
          <a:p>
            <a:pPr marL="390825" indent="-167497">
              <a:buFont typeface="Arial" panose="020B0604020202020204" pitchFamily="34" charset="0"/>
              <a:buChar char="•"/>
            </a:pPr>
            <a:r>
              <a:rPr lang="en-US" dirty="0"/>
              <a:t>A spiritual advisor and an executive director provide guidance and assistance to the national executive. </a:t>
            </a:r>
          </a:p>
          <a:p>
            <a:pPr marL="390825" indent="-167497">
              <a:buFont typeface="Arial" panose="020B0604020202020204" pitchFamily="34" charset="0"/>
              <a:buChar char="•"/>
            </a:pPr>
            <a:r>
              <a:rPr lang="en-US" dirty="0"/>
              <a:t>The national executive should meet at least twice a year.</a:t>
            </a:r>
          </a:p>
          <a:p>
            <a:pPr marL="390825" indent="-167497">
              <a:buFont typeface="Arial" panose="020B0604020202020204" pitchFamily="34" charset="0"/>
              <a:buChar char="•"/>
            </a:pPr>
            <a:r>
              <a:rPr lang="en-US" dirty="0"/>
              <a:t>The</a:t>
            </a:r>
            <a:r>
              <a:rPr lang="en-US" baseline="0" dirty="0"/>
              <a:t> national executive presides over the annual national meeting of members/convention hosted by a diocesan or provincial council.</a:t>
            </a:r>
          </a:p>
          <a:p>
            <a:pPr marL="390825" indent="-167497">
              <a:buFont typeface="Arial" panose="020B0604020202020204" pitchFamily="34" charset="0"/>
              <a:buChar char="•"/>
            </a:pPr>
            <a:r>
              <a:rPr lang="en-US" baseline="0" dirty="0"/>
              <a:t>The national president is the official spokeswoman for the national executive and council and all the League at all outside activities, with the government and with all media.</a:t>
            </a:r>
            <a:endParaRPr lang="en-US" dirty="0"/>
          </a:p>
          <a:p>
            <a:pPr marL="167497" indent="-167497" defTabSz="893316">
              <a:buClrTx/>
              <a:buSzTx/>
              <a:buFont typeface="Arial" panose="020B0604020202020204" pitchFamily="34" charset="0"/>
              <a:buChar char="•"/>
              <a:defRPr/>
            </a:pPr>
            <a:endParaRPr lang="en-US" dirty="0"/>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17</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089280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Lastly, at the bottom of the League organogram, found in the </a:t>
            </a:r>
            <a:r>
              <a:rPr lang="en-US" i="1" dirty="0"/>
              <a:t>National Manual of Policy and Procedure</a:t>
            </a:r>
            <a:r>
              <a:rPr lang="en-US" dirty="0"/>
              <a:t>, is an official breakdown of all the elected executive positions called officers and standing committee chairpersons, at every level, as it currently stands. </a:t>
            </a:r>
            <a:r>
              <a:rPr lang="en-US" b="1" dirty="0"/>
              <a:t>This slide is being presented as part of the pilot program, and will be changed if the 2021 proposed amendments are adopted. </a:t>
            </a:r>
          </a:p>
          <a:p>
            <a:endParaRPr lang="en-US" dirty="0"/>
          </a:p>
          <a:p>
            <a:r>
              <a:rPr lang="en-US" b="1" u="sng" dirty="0"/>
              <a:t>Notes: </a:t>
            </a:r>
          </a:p>
          <a:p>
            <a:pPr>
              <a:buFont typeface="Arial" panose="020B0604020202020204" pitchFamily="34" charset="0"/>
              <a:buChar char="•"/>
            </a:pPr>
            <a:r>
              <a:rPr lang="en-US" dirty="0"/>
              <a:t>First vice-president and second vice-president are not always found at parish and diocesan levels.</a:t>
            </a:r>
          </a:p>
          <a:p>
            <a:pPr>
              <a:buFont typeface="Arial" panose="020B0604020202020204" pitchFamily="34" charset="0"/>
              <a:buChar char="•"/>
            </a:pPr>
            <a:r>
              <a:rPr lang="en-US" dirty="0"/>
              <a:t>The secretary-treasurer position is one person at national level, but is often two people at the provincial, diocesan and parish levels.</a:t>
            </a:r>
          </a:p>
          <a:p>
            <a:pPr>
              <a:buFont typeface="Arial" panose="020B0604020202020204" pitchFamily="34" charset="0"/>
              <a:buChar char="•"/>
            </a:pPr>
            <a:r>
              <a:rPr lang="en-US" dirty="0"/>
              <a:t>Some diocesan and parish councils have two people occupying the positions of corresponding secretary and recording secretary.</a:t>
            </a:r>
          </a:p>
          <a:p>
            <a:pPr>
              <a:buFont typeface="Arial" panose="020B0604020202020204" pitchFamily="34" charset="0"/>
              <a:buChar char="•"/>
            </a:pPr>
            <a:r>
              <a:rPr lang="en-US" dirty="0"/>
              <a:t>Presidents-elect at all levels hold the position of chairperson of organization.</a:t>
            </a:r>
          </a:p>
          <a:p>
            <a:pPr>
              <a:buFont typeface="Arial" panose="020B0604020202020204" pitchFamily="34" charset="0"/>
              <a:buChar char="•"/>
            </a:pPr>
            <a:r>
              <a:rPr lang="en-US" dirty="0"/>
              <a:t>Chairpersons of law and international relations only exist at the national level.</a:t>
            </a:r>
          </a:p>
          <a:p>
            <a:pPr>
              <a:buFont typeface="Arial" panose="020B0604020202020204" pitchFamily="34" charset="0"/>
              <a:buChar char="•"/>
            </a:pPr>
            <a:r>
              <a:rPr lang="en-US" dirty="0"/>
              <a:t>Chairpersons of parish activities only exists at the parish level.</a:t>
            </a:r>
          </a:p>
          <a:p>
            <a:pPr>
              <a:buFont typeface="Arial" panose="020B0604020202020204" pitchFamily="34" charset="0"/>
              <a:buChar char="•"/>
            </a:pPr>
            <a:r>
              <a:rPr lang="en-US" dirty="0"/>
              <a:t>Spiritual advisors at the parish level are usually the parish priest, or someone appointed by the council upon the recommendation of the parish priest in consultation with the parish executive.</a:t>
            </a:r>
            <a:r>
              <a:rPr lang="en-US" baseline="30000" dirty="0"/>
              <a:t>1</a:t>
            </a:r>
          </a:p>
          <a:p>
            <a:pPr>
              <a:buFont typeface="Arial" panose="020B0604020202020204" pitchFamily="34" charset="0"/>
              <a:buChar char="•"/>
            </a:pPr>
            <a:r>
              <a:rPr lang="en-US" dirty="0"/>
              <a:t>At the diocesan, provincial and national levels, the spiritual advisor is appointed by the appropriate level of the hierarchy. For example, the spiritual advisor at the national level is appointed by the Canadian Conference of Catholic Bishops (CCCB). </a:t>
            </a:r>
            <a:r>
              <a:rPr lang="en-US" baseline="30000" dirty="0"/>
              <a:t>1</a:t>
            </a:r>
            <a:r>
              <a:rPr lang="en-US" dirty="0"/>
              <a:t> </a:t>
            </a:r>
          </a:p>
          <a:p>
            <a:pPr>
              <a:buFont typeface="Arial" panose="020B0604020202020204" pitchFamily="34" charset="0"/>
              <a:buChar char="•"/>
            </a:pPr>
            <a:endParaRPr lang="en-US" u="sng" dirty="0"/>
          </a:p>
          <a:p>
            <a:pPr marL="223328" indent="0"/>
            <a:r>
              <a:rPr lang="en-US" u="sng" dirty="0"/>
              <a:t>Note</a:t>
            </a:r>
            <a:r>
              <a:rPr lang="en-US" dirty="0"/>
              <a:t>: The same person cannot serve as spiritual advisor simultaneously on any two levels above the parish council level. For example, the parish spiritual advisor could also be the provincial spiritual advisor; but, the diocesan spiritual advisor cannot also be the provincial and/or national spiritual advisor). </a:t>
            </a:r>
            <a:r>
              <a:rPr lang="en-US" baseline="30000" dirty="0"/>
              <a:t>1</a:t>
            </a:r>
          </a:p>
          <a:p>
            <a:pPr marL="223328" indent="0"/>
            <a:endParaRPr lang="en-US" baseline="30000" dirty="0"/>
          </a:p>
          <a:p>
            <a:pPr marL="446658" indent="-223328">
              <a:buSzPct val="30000"/>
              <a:buFont typeface="+mj-lt"/>
              <a:buAutoNum type="arabicPeriod"/>
            </a:pPr>
            <a:r>
              <a:rPr lang="en-US" dirty="0"/>
              <a:t>(</a:t>
            </a:r>
            <a:r>
              <a:rPr lang="en-US" b="1" i="1" dirty="0"/>
              <a:t>Constitution &amp; Bylaws</a:t>
            </a:r>
            <a:r>
              <a:rPr lang="en-US" dirty="0"/>
              <a:t>, Part X: The League and the Church Spiritual Advisor, pages 11-12)</a:t>
            </a:r>
          </a:p>
          <a:p>
            <a:pPr marL="223328" indent="-223328" defTabSz="893316">
              <a:buClrTx/>
              <a:buSzTx/>
              <a:buFont typeface="+mj-lt"/>
              <a:buAutoNum type="arabicPeriod"/>
              <a:defRPr/>
            </a:pPr>
            <a:endParaRPr lang="en-US" baseline="30000" dirty="0"/>
          </a:p>
          <a:p>
            <a:pPr marL="446658" lvl="1" indent="0">
              <a:lnSpc>
                <a:spcPct val="200000"/>
              </a:lnSpc>
            </a:pPr>
            <a:endParaRPr lang="en-US"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954068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you understand the League organogram!</a:t>
            </a:r>
          </a:p>
          <a:p>
            <a:endParaRPr lang="en-US" dirty="0"/>
          </a:p>
          <a:p>
            <a:r>
              <a:rPr lang="en-US" dirty="0"/>
              <a:t>Do not forget that you can refer to the </a:t>
            </a:r>
            <a:r>
              <a:rPr lang="en-US" i="1" dirty="0"/>
              <a:t>National Manual of Policy and Procedure</a:t>
            </a:r>
            <a:r>
              <a:rPr lang="en-US" dirty="0"/>
              <a:t> at cwl.ca under To Organize</a:t>
            </a:r>
            <a:r>
              <a:rPr lang="en-US" baseline="0" dirty="0"/>
              <a:t> - </a:t>
            </a:r>
            <a:r>
              <a:rPr lang="en-US" dirty="0"/>
              <a:t>600 Series: Manuals.</a:t>
            </a:r>
          </a:p>
          <a:p>
            <a:endParaRPr lang="en-US" dirty="0"/>
          </a:p>
          <a:p>
            <a:r>
              <a:rPr lang="en-US" dirty="0"/>
              <a:t>Let’s just review together starting at the bottom left, “members.”</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19</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86043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5164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701032" y="4387127"/>
            <a:ext cx="5608311" cy="4156225"/>
          </a:xfrm>
          <a:prstGeom prst="rect">
            <a:avLst/>
          </a:prstGeom>
        </p:spPr>
        <p:txBody>
          <a:bodyPr spcFirstLastPara="1" wrap="square" lIns="89317" tIns="89317" rIns="89317" bIns="89317" anchor="t" anchorCtr="0">
            <a:noAutofit/>
          </a:bodyPr>
          <a:lstStyle/>
          <a:p>
            <a:pPr marL="0" indent="0" defTabSz="893316">
              <a:buClrTx/>
              <a:buSzTx/>
              <a:defRPr/>
            </a:pPr>
            <a:r>
              <a:rPr lang="en-US" dirty="0"/>
              <a:t>A little fun challenge:</a:t>
            </a:r>
            <a:r>
              <a:rPr lang="en-CA" dirty="0"/>
              <a:t> Let’s see how much you have all mastered the League’s organogram.</a:t>
            </a:r>
          </a:p>
          <a:p>
            <a:pPr marL="0" indent="0"/>
            <a:endParaRPr dirty="0"/>
          </a:p>
        </p:txBody>
      </p:sp>
      <p:sp>
        <p:nvSpPr>
          <p:cNvPr id="107" name="Google Shape;107;p4: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527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txBox="1">
            <a:spLocks noGrp="1"/>
          </p:cNvSpPr>
          <p:nvPr>
            <p:ph type="body" idx="1"/>
          </p:nvPr>
        </p:nvSpPr>
        <p:spPr>
          <a:xfrm>
            <a:off x="701032" y="4387127"/>
            <a:ext cx="5608311" cy="4156225"/>
          </a:xfrm>
          <a:prstGeom prst="rect">
            <a:avLst/>
          </a:prstGeom>
        </p:spPr>
        <p:txBody>
          <a:bodyPr spcFirstLastPara="1" wrap="square" lIns="89317" tIns="89317" rIns="89317" bIns="89317" anchor="t" anchorCtr="0">
            <a:noAutofit/>
          </a:bodyPr>
          <a:lstStyle/>
          <a:p>
            <a:r>
              <a:rPr lang="en-US" dirty="0"/>
              <a:t>Now can you guess how many parish councils there are in Canada?</a:t>
            </a:r>
          </a:p>
          <a:p>
            <a:pPr>
              <a:buFont typeface="Arial" panose="020B0604020202020204" pitchFamily="34" charset="0"/>
              <a:buChar char="•"/>
            </a:pPr>
            <a:r>
              <a:rPr lang="en-US" b="1" dirty="0"/>
              <a:t>This answer will be available by January 31, 2022, and will be applicable for the 2021 membership year.</a:t>
            </a:r>
          </a:p>
          <a:p>
            <a:pPr>
              <a:buFont typeface="Arial" panose="020B0604020202020204" pitchFamily="34" charset="0"/>
              <a:buChar char="•"/>
            </a:pPr>
            <a:endParaRPr lang="en-US" dirty="0"/>
          </a:p>
          <a:p>
            <a:pPr marL="223328" indent="0"/>
            <a:r>
              <a:rPr lang="en-US" dirty="0"/>
              <a:t>How many diocesan councils are there?</a:t>
            </a:r>
          </a:p>
          <a:p>
            <a:pPr marL="390825" indent="-167497">
              <a:buFont typeface="Arial" panose="020B0604020202020204" pitchFamily="34" charset="0"/>
              <a:buChar char="•"/>
            </a:pPr>
            <a:r>
              <a:rPr lang="en-US" dirty="0"/>
              <a:t>The answer is 34.</a:t>
            </a:r>
          </a:p>
          <a:p>
            <a:pPr marL="390825" indent="-167497">
              <a:buFont typeface="Arial" panose="020B0604020202020204" pitchFamily="34" charset="0"/>
              <a:buChar char="•"/>
            </a:pPr>
            <a:endParaRPr lang="en-US" dirty="0"/>
          </a:p>
          <a:p>
            <a:pPr marL="223328" indent="0"/>
            <a:r>
              <a:rPr lang="en-US" dirty="0"/>
              <a:t>Now an easy one: How many provincial councils are there?</a:t>
            </a:r>
          </a:p>
          <a:p>
            <a:pPr marL="390825" indent="-167497">
              <a:buFont typeface="Arial" panose="020B0604020202020204" pitchFamily="34" charset="0"/>
              <a:buChar char="•"/>
            </a:pPr>
            <a:r>
              <a:rPr lang="en-US" dirty="0"/>
              <a:t>Correct: There are 11, one for each province and one for the Military Ordinariate.</a:t>
            </a:r>
          </a:p>
          <a:p>
            <a:pPr marL="390825" indent="-167497">
              <a:buFont typeface="Arial" panose="020B0604020202020204" pitchFamily="34" charset="0"/>
              <a:buChar char="•"/>
            </a:pPr>
            <a:endParaRPr lang="en-US" dirty="0"/>
          </a:p>
          <a:p>
            <a:pPr marL="223328" indent="0"/>
            <a:r>
              <a:rPr lang="en-US" dirty="0"/>
              <a:t>Last but not least, how many national councils are there?</a:t>
            </a:r>
          </a:p>
          <a:p>
            <a:pPr marL="390825" indent="-167497">
              <a:buFont typeface="Arial" panose="020B0604020202020204" pitchFamily="34" charset="0"/>
              <a:buChar char="•"/>
            </a:pPr>
            <a:r>
              <a:rPr lang="en-US" dirty="0"/>
              <a:t>Of course, there is only one.</a:t>
            </a:r>
            <a:endParaRPr lang="en-CA" dirty="0"/>
          </a:p>
          <a:p>
            <a:pPr marL="0" indent="0"/>
            <a:endParaRPr dirty="0"/>
          </a:p>
        </p:txBody>
      </p:sp>
      <p:sp>
        <p:nvSpPr>
          <p:cNvPr id="168" name="Google Shape;168;p9: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805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across the country belong to parish, diocesan, provincial and national councils and many are members of their executives, participating in thousands of initiatives and activities.</a:t>
            </a:r>
          </a:p>
          <a:p>
            <a:endParaRPr lang="en-US" dirty="0"/>
          </a:p>
          <a:p>
            <a:r>
              <a:rPr lang="en-US" dirty="0"/>
              <a:t>What affirms</a:t>
            </a:r>
            <a:r>
              <a:rPr lang="en-US" baseline="0" dirty="0"/>
              <a:t> our commitment to the League?</a:t>
            </a:r>
            <a:r>
              <a:rPr lang="en-US" dirty="0"/>
              <a:t> The League’s Mission.</a:t>
            </a:r>
          </a:p>
          <a:p>
            <a:endParaRPr lang="en-US" dirty="0"/>
          </a:p>
          <a:p>
            <a:r>
              <a:rPr lang="en-US" dirty="0"/>
              <a:t>Where is this Mission reflected to help women remember why they participate in the League and all its activities? In…</a:t>
            </a:r>
          </a:p>
          <a:p>
            <a:endParaRPr lang="en-US" dirty="0"/>
          </a:p>
          <a:p>
            <a:r>
              <a:rPr lang="en-US" b="1" dirty="0"/>
              <a:t>THE PROMISE OF THE LEAGUE</a:t>
            </a:r>
          </a:p>
          <a:p>
            <a:endParaRPr lang="en-US" dirty="0"/>
          </a:p>
          <a:p>
            <a:r>
              <a:rPr lang="en-US" dirty="0"/>
              <a:t>The League Promise reminds members of their commitment to:</a:t>
            </a:r>
          </a:p>
          <a:p>
            <a:pPr>
              <a:buFont typeface="Arial" panose="020B0604020202020204" pitchFamily="34" charset="0"/>
              <a:buChar char="•"/>
            </a:pPr>
            <a:r>
              <a:rPr lang="en-US" dirty="0"/>
              <a:t>God</a:t>
            </a:r>
          </a:p>
          <a:p>
            <a:pPr>
              <a:buFont typeface="Arial" panose="020B0604020202020204" pitchFamily="34" charset="0"/>
              <a:buChar char="•"/>
            </a:pPr>
            <a:r>
              <a:rPr lang="en-US" dirty="0"/>
              <a:t>God’s people</a:t>
            </a:r>
          </a:p>
          <a:p>
            <a:pPr>
              <a:buFont typeface="Arial" panose="020B0604020202020204" pitchFamily="34" charset="0"/>
              <a:buChar char="•"/>
            </a:pPr>
            <a:r>
              <a:rPr lang="en-US" dirty="0"/>
              <a:t>Our Lady of Good Counsel, the League’s patroness </a:t>
            </a:r>
            <a:r>
              <a:rPr lang="en-US" b="1" dirty="0"/>
              <a:t>[subject to a vote in August 2022]</a:t>
            </a:r>
          </a:p>
          <a:p>
            <a:pPr>
              <a:buFont typeface="Arial" panose="020B0604020202020204" pitchFamily="34" charset="0"/>
              <a:buChar char="•"/>
            </a:pPr>
            <a:r>
              <a:rPr lang="en-US" dirty="0"/>
              <a:t>the League itself</a:t>
            </a:r>
          </a:p>
          <a:p>
            <a:pPr>
              <a:buFont typeface="Arial" panose="020B0604020202020204" pitchFamily="34" charset="0"/>
              <a:buChar char="•"/>
            </a:pPr>
            <a:r>
              <a:rPr lang="en-US" dirty="0"/>
              <a:t>the elected officers </a:t>
            </a:r>
            <a:r>
              <a:rPr lang="en-US" b="1" dirty="0"/>
              <a:t>[subject to a vote in August 202]</a:t>
            </a:r>
          </a:p>
          <a:p>
            <a:pPr>
              <a:buFont typeface="Arial" panose="020B0604020202020204" pitchFamily="34" charset="0"/>
              <a:buChar char="•"/>
            </a:pPr>
            <a:r>
              <a:rPr lang="en-US" dirty="0"/>
              <a:t>the bylaws, the rules guiding the League’s actions</a:t>
            </a:r>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22</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4133307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read the “League Promise” together, pausing at the end of each separate statement as indicated by the spacing, in order to reflect on this commitment that we have each taken as members of The Catholic Women’s League of Canada.</a:t>
            </a:r>
          </a:p>
          <a:p>
            <a:endParaRPr lang="en-US" dirty="0"/>
          </a:p>
          <a:p>
            <a:r>
              <a:rPr lang="en-US" b="1" dirty="0"/>
              <a:t>NOTES TO FACILITATOR</a:t>
            </a:r>
            <a:r>
              <a:rPr lang="en-US" dirty="0"/>
              <a:t>:  	 </a:t>
            </a:r>
          </a:p>
          <a:p>
            <a:pPr>
              <a:buFont typeface="Arial" panose="020B0604020202020204" pitchFamily="34" charset="0"/>
              <a:buChar char="•"/>
            </a:pPr>
            <a:r>
              <a:rPr lang="en-US" dirty="0"/>
              <a:t>Lead the reading of </a:t>
            </a:r>
            <a:r>
              <a:rPr lang="en-US" i="0" dirty="0"/>
              <a:t>the “League Promise</a:t>
            </a:r>
            <a:r>
              <a:rPr lang="en-US" dirty="0"/>
              <a:t>,” pausing between each segment (as seen by the spacing of the prayer), to allow time for reflection.</a:t>
            </a:r>
          </a:p>
          <a:p>
            <a:pPr>
              <a:buFont typeface="Arial" panose="020B0604020202020204" pitchFamily="34" charset="0"/>
              <a:buChar char="•"/>
            </a:pPr>
            <a:r>
              <a:rPr lang="en-US" dirty="0"/>
              <a:t>Feel free to open the floor to a discussion about </a:t>
            </a:r>
            <a:r>
              <a:rPr lang="en-US" i="0" dirty="0"/>
              <a:t>the</a:t>
            </a:r>
            <a:r>
              <a:rPr lang="en-US" i="1" dirty="0"/>
              <a:t> </a:t>
            </a:r>
            <a:r>
              <a:rPr lang="en-US" i="0" dirty="0"/>
              <a:t>“League Promise</a:t>
            </a:r>
            <a:r>
              <a:rPr lang="en-US" i="1" dirty="0"/>
              <a:t>.”</a:t>
            </a:r>
          </a:p>
          <a:p>
            <a:endParaRPr lang="en-US" dirty="0"/>
          </a:p>
          <a:p>
            <a:r>
              <a:rPr lang="en-US" dirty="0"/>
              <a:t>This promise could be recited at least once a year, perhaps at:</a:t>
            </a:r>
          </a:p>
          <a:p>
            <a:pPr>
              <a:buFont typeface="Arial" panose="020B0604020202020204" pitchFamily="34" charset="0"/>
              <a:buChar char="•"/>
            </a:pPr>
            <a:r>
              <a:rPr lang="en-US" dirty="0"/>
              <a:t>the first general meeting after an election</a:t>
            </a:r>
          </a:p>
          <a:p>
            <a:pPr>
              <a:buFont typeface="Arial" panose="020B0604020202020204" pitchFamily="34" charset="0"/>
              <a:buChar char="•"/>
            </a:pPr>
            <a:r>
              <a:rPr lang="en-US" dirty="0"/>
              <a:t>perhaps in the fall at the first meeting of the resumption of activities after the summer break</a:t>
            </a:r>
          </a:p>
          <a:p>
            <a:pPr>
              <a:buFont typeface="Arial" panose="020B0604020202020204" pitchFamily="34" charset="0"/>
              <a:buChar char="•"/>
            </a:pPr>
            <a:r>
              <a:rPr lang="en-US" dirty="0"/>
              <a:t>perhaps to open meetings on event planning sessions</a:t>
            </a:r>
          </a:p>
          <a:p>
            <a:pPr>
              <a:buFont typeface="Arial" panose="020B0604020202020204" pitchFamily="34" charset="0"/>
              <a:buChar char="•"/>
            </a:pPr>
            <a:r>
              <a:rPr lang="en-US" dirty="0"/>
              <a:t>and</a:t>
            </a:r>
            <a:r>
              <a:rPr lang="en-US" baseline="0" dirty="0"/>
              <a:t> c</a:t>
            </a:r>
            <a:r>
              <a:rPr lang="en-US" dirty="0"/>
              <a:t>ertainly, during the welcoming ceremony for new members</a:t>
            </a:r>
          </a:p>
          <a:p>
            <a:pPr>
              <a:buFont typeface="Arial" panose="020B0604020202020204" pitchFamily="34" charset="0"/>
              <a:buChar char="•"/>
            </a:pPr>
            <a:endParaRPr lang="en-US" dirty="0"/>
          </a:p>
          <a:p>
            <a:pPr marL="223328" indent="0"/>
            <a:r>
              <a:rPr lang="en-US" dirty="0"/>
              <a:t>I am sure you can think of other occasions when it may be recited.</a:t>
            </a:r>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23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069856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a:t>
            </a:r>
          </a:p>
          <a:p>
            <a:endParaRPr lang="en-US" dirty="0"/>
          </a:p>
          <a:p>
            <a:r>
              <a:rPr lang="en-US" dirty="0"/>
              <a:t>Please remember to always honour the League’s </a:t>
            </a:r>
            <a:r>
              <a:rPr lang="en-US" b="1" dirty="0"/>
              <a:t>organizational structure</a:t>
            </a:r>
            <a:r>
              <a:rPr lang="en-US" dirty="0"/>
              <a:t>.</a:t>
            </a:r>
          </a:p>
          <a:p>
            <a:endParaRPr lang="en-US" dirty="0"/>
          </a:p>
          <a:p>
            <a:r>
              <a:rPr lang="en-US" dirty="0"/>
              <a:t>Remember your commitment by reciting the “</a:t>
            </a:r>
            <a:r>
              <a:rPr lang="en-US" b="1" dirty="0"/>
              <a:t>League Promise” </a:t>
            </a:r>
            <a:r>
              <a:rPr lang="en-US" dirty="0"/>
              <a:t>on a regular basis.</a:t>
            </a:r>
          </a:p>
          <a:p>
            <a:endParaRPr lang="en-US" dirty="0"/>
          </a:p>
          <a:p>
            <a:r>
              <a:rPr lang="en-CA" sz="1200" b="0" i="0" u="none" strike="noStrike" cap="none" dirty="0">
                <a:solidFill>
                  <a:schemeClr val="dk1"/>
                </a:solidFill>
                <a:effectLst/>
                <a:latin typeface="Calibri"/>
                <a:ea typeface="Calibri"/>
                <a:cs typeface="Calibri"/>
                <a:sym typeface="Calibri"/>
              </a:rPr>
              <a:t>Thank you for sharing your time with us/me during the presentation of this module of the Executive Orientation.</a:t>
            </a:r>
            <a:endParaRPr lang="en-CA" dirty="0"/>
          </a:p>
        </p:txBody>
      </p:sp>
      <p:sp>
        <p:nvSpPr>
          <p:cNvPr id="4" name="Slide Number Placeholder 3"/>
          <p:cNvSpPr>
            <a:spLocks noGrp="1"/>
          </p:cNvSpPr>
          <p:nvPr>
            <p:ph type="sldNum" sz="quarter" idx="5"/>
          </p:nvPr>
        </p:nvSpPr>
        <p:spPr/>
        <p:txBody>
          <a:bodyPr/>
          <a:lstStyle/>
          <a:p>
            <a:fld id="{78A27CEC-5206-4259-98B1-B444FE8AA7FD}" type="slidenum">
              <a:rPr lang="en-CA" smtClean="0">
                <a:solidFill>
                  <a:prstClr val="black"/>
                </a:solidFill>
                <a:latin typeface="Calibri" panose="020F0502020204030204"/>
              </a:rPr>
              <a:pPr/>
              <a:t>24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1292432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Executive</a:t>
            </a:r>
            <a:r>
              <a:rPr lang="en-US" b="1" baseline="0" dirty="0"/>
              <a:t> Orientation</a:t>
            </a:r>
            <a:endParaRPr lang="en-US" b="1" dirty="0"/>
          </a:p>
          <a:p>
            <a:endParaRPr lang="en-US" b="1" dirty="0"/>
          </a:p>
          <a:p>
            <a:r>
              <a:rPr lang="en-US" b="1" dirty="0"/>
              <a:t>Modules:</a:t>
            </a:r>
            <a:endParaRPr lang="en-CA" dirty="0"/>
          </a:p>
          <a:p>
            <a:pPr lvl="0">
              <a:buFont typeface="+mj-lt"/>
              <a:buAutoNum type="arabicPeriod"/>
            </a:pPr>
            <a:endParaRPr lang="en-US" dirty="0"/>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History of the League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Structure of the League and The Promise of the League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Core Principles; Constitution &amp; Bylaws; Policy and Procedure; Executive Handbook (25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Duties of Officers (20 minutes)</a:t>
            </a:r>
          </a:p>
          <a:p>
            <a:endParaRPr lang="en-US"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Life Membership and Honorary Life Membership (20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Strategic Plan Summary (30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Communication (45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Budgets  (15 minutes)</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Member Recognition  (10 minutes)           </a:t>
            </a:r>
          </a:p>
          <a:p>
            <a:pPr>
              <a:buFont typeface="Arial" panose="020B0604020202020204" pitchFamily="34" charset="0"/>
              <a:buChar char="•"/>
            </a:pPr>
            <a:endParaRPr lang="en-CA" sz="1200" b="0" i="0" u="none" strike="noStrike" cap="none" dirty="0">
              <a:solidFill>
                <a:schemeClr val="dk1"/>
              </a:solidFill>
              <a:effectLst/>
              <a:latin typeface="Calibri"/>
              <a:ea typeface="Calibri"/>
              <a:cs typeface="Calibri"/>
              <a:sym typeface="Calibri"/>
            </a:endParaRPr>
          </a:p>
          <a:p>
            <a:pPr>
              <a:buFont typeface="Arial" panose="020B0604020202020204" pitchFamily="34" charset="0"/>
              <a:buChar char="•"/>
            </a:pPr>
            <a:r>
              <a:rPr lang="en-CA" sz="1200" b="0" i="0" u="none" strike="noStrike" cap="none" dirty="0">
                <a:solidFill>
                  <a:schemeClr val="dk1"/>
                </a:solidFill>
                <a:effectLst/>
                <a:latin typeface="Calibri"/>
                <a:ea typeface="Calibri"/>
                <a:cs typeface="Calibri"/>
                <a:sym typeface="Calibri"/>
              </a:rPr>
              <a:t>Public Presence and Membership Development (30 minutes)</a:t>
            </a:r>
          </a:p>
          <a:p>
            <a:endParaRPr lang="en-CA" sz="1200" b="0" i="0" u="none" strike="noStrike"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fld id="{00000000-1234-1234-1234-123412341234}" type="slidenum">
              <a:rPr lang="en-CA" sz="1100">
                <a:solidFill>
                  <a:schemeClr val="dk1"/>
                </a:solidFill>
                <a:latin typeface="Calibri"/>
                <a:ea typeface="Calibri"/>
                <a:cs typeface="Calibri"/>
                <a:sym typeface="Calibri"/>
              </a:rPr>
              <a:pPr algn="r"/>
              <a:t>25</a:t>
            </a:fld>
            <a:endParaRPr lang="en-CA" sz="1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7765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a:t>
            </a:r>
          </a:p>
          <a:p>
            <a:endParaRPr lang="en-US" dirty="0"/>
          </a:p>
          <a:p>
            <a:r>
              <a:rPr lang="en-US" i="1" dirty="0"/>
              <a:t>PRESENTER: Introduce yourself</a:t>
            </a:r>
            <a:endParaRPr lang="en-US" i="1" baseline="0" dirty="0"/>
          </a:p>
          <a:p>
            <a:endParaRPr lang="en-US" baseline="0" dirty="0"/>
          </a:p>
          <a:p>
            <a:r>
              <a:rPr lang="en-US" baseline="0" dirty="0"/>
              <a:t>We will share with you this module on the Structure of the League and review The Promise of the League.</a:t>
            </a:r>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3</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787742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701032" y="4387127"/>
            <a:ext cx="5608311" cy="4156225"/>
          </a:xfrm>
          <a:prstGeom prst="rect">
            <a:avLst/>
          </a:prstGeom>
        </p:spPr>
        <p:txBody>
          <a:bodyPr spcFirstLastPara="1" wrap="square" lIns="89317" tIns="89317" rIns="89317" bIns="89317" anchor="t" anchorCtr="0">
            <a:noAutofit/>
          </a:bodyPr>
          <a:lstStyle/>
          <a:p>
            <a:r>
              <a:rPr lang="en-US" dirty="0"/>
              <a:t>In this module,</a:t>
            </a:r>
            <a:r>
              <a:rPr lang="en-US" baseline="0" dirty="0"/>
              <a:t> </a:t>
            </a:r>
            <a:r>
              <a:rPr lang="en-US" dirty="0"/>
              <a:t>we will review the organizational structure of the Catholic Women’s League,</a:t>
            </a:r>
            <a:r>
              <a:rPr lang="en-US" baseline="0" dirty="0"/>
              <a:t> including:</a:t>
            </a:r>
            <a:endParaRPr lang="en-US" dirty="0"/>
          </a:p>
          <a:p>
            <a:endParaRPr lang="en-US" dirty="0"/>
          </a:p>
          <a:p>
            <a:pPr marL="675258" lvl="1" indent="-228600">
              <a:buFont typeface="+mj-lt"/>
              <a:buAutoNum type="arabicPeriod"/>
            </a:pPr>
            <a:r>
              <a:rPr lang="en-CA" dirty="0"/>
              <a:t>The</a:t>
            </a:r>
            <a:r>
              <a:rPr lang="en-CA" baseline="0" dirty="0"/>
              <a:t> Organogram of the League</a:t>
            </a:r>
          </a:p>
          <a:p>
            <a:pPr marL="675258" lvl="1" indent="-228600">
              <a:buFont typeface="+mj-lt"/>
              <a:buAutoNum type="arabicPeriod"/>
            </a:pPr>
            <a:r>
              <a:rPr lang="en-CA" dirty="0"/>
              <a:t>The Levels of the League</a:t>
            </a:r>
          </a:p>
          <a:p>
            <a:pPr marL="669986" lvl="1" indent="-223328">
              <a:buFont typeface="+mj-lt"/>
              <a:buAutoNum type="arabicPeriod"/>
            </a:pPr>
            <a:r>
              <a:rPr lang="en-CA" dirty="0"/>
              <a:t>The Councils of the League</a:t>
            </a:r>
          </a:p>
          <a:p>
            <a:pPr marL="669986" lvl="1" indent="-223328">
              <a:buFont typeface="+mj-lt"/>
              <a:buAutoNum type="arabicPeriod"/>
            </a:pPr>
            <a:r>
              <a:rPr lang="en-CA" dirty="0"/>
              <a:t>The Council Executives of the League</a:t>
            </a:r>
          </a:p>
          <a:p>
            <a:pPr marL="669986" lvl="1" indent="-223328">
              <a:buFont typeface="+mj-lt"/>
              <a:buAutoNum type="arabicPeriod"/>
            </a:pPr>
            <a:r>
              <a:rPr lang="en-CA" dirty="0"/>
              <a:t>The Officers of the League</a:t>
            </a:r>
          </a:p>
          <a:p>
            <a:pPr marL="446658" lvl="1" indent="0">
              <a:buFont typeface="+mj-lt"/>
              <a:buNone/>
            </a:pPr>
            <a:endParaRPr lang="en-CA" dirty="0"/>
          </a:p>
          <a:p>
            <a:pPr marL="446658" lvl="1" indent="0">
              <a:buFont typeface="+mj-lt"/>
              <a:buNone/>
            </a:pPr>
            <a:r>
              <a:rPr lang="en-CA" dirty="0"/>
              <a:t>And,</a:t>
            </a:r>
            <a:r>
              <a:rPr lang="en-CA" baseline="0" dirty="0"/>
              <a:t> we will look at t</a:t>
            </a:r>
            <a:r>
              <a:rPr lang="en-CA" dirty="0"/>
              <a:t>he Promise of the League to remind us of its importance and when it is appropriate to use.</a:t>
            </a:r>
            <a:endParaRPr dirty="0"/>
          </a:p>
        </p:txBody>
      </p:sp>
      <p:sp>
        <p:nvSpPr>
          <p:cNvPr id="88" name="Google Shape;88;p2: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8934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701032" y="4387127"/>
            <a:ext cx="5608311" cy="4156225"/>
          </a:xfrm>
          <a:prstGeom prst="rect">
            <a:avLst/>
          </a:prstGeom>
        </p:spPr>
        <p:txBody>
          <a:bodyPr spcFirstLastPara="1" wrap="square" lIns="89317" tIns="89317" rIns="89317" bIns="89317" anchor="t" anchorCtr="0">
            <a:noAutofit/>
          </a:bodyPr>
          <a:lstStyle/>
          <a:p>
            <a:r>
              <a:rPr lang="en-CA" noProof="0" dirty="0"/>
              <a:t>This is the official organogram of the League</a:t>
            </a:r>
            <a:r>
              <a:rPr lang="en-CA" baseline="0" noProof="0" dirty="0"/>
              <a:t> as it is found in the </a:t>
            </a:r>
            <a:r>
              <a:rPr lang="en-CA" i="1" baseline="0" noProof="0" dirty="0"/>
              <a:t>National Manual of Policy and Procedure.</a:t>
            </a:r>
            <a:endParaRPr lang="en-CA" noProof="0" dirty="0"/>
          </a:p>
          <a:p>
            <a:endParaRPr lang="en-CA" noProof="0" dirty="0"/>
          </a:p>
          <a:p>
            <a:r>
              <a:rPr lang="en-CA" noProof="0" dirty="0"/>
              <a:t>This is what this presentation will review and explain!</a:t>
            </a:r>
          </a:p>
          <a:p>
            <a:endParaRPr lang="en-CA" noProof="0" dirty="0"/>
          </a:p>
          <a:p>
            <a:r>
              <a:rPr lang="en-CA" noProof="0" dirty="0"/>
              <a:t>We will also take time to examine the Military Ordinariate Provincial Council and review the use of regional committees and how both of these fit in</a:t>
            </a:r>
            <a:r>
              <a:rPr lang="en-CA" baseline="0" noProof="0" dirty="0"/>
              <a:t> the structure of the League.</a:t>
            </a:r>
            <a:endParaRPr lang="en-CA" noProof="0" dirty="0"/>
          </a:p>
          <a:p>
            <a:endParaRPr lang="en-CA" noProof="0" dirty="0"/>
          </a:p>
          <a:p>
            <a:r>
              <a:rPr lang="en-CA" noProof="0" dirty="0"/>
              <a:t>Note that throughout this presentation, each level will be represented</a:t>
            </a:r>
            <a:r>
              <a:rPr lang="en-CA" baseline="0" noProof="0" dirty="0"/>
              <a:t> </a:t>
            </a:r>
            <a:r>
              <a:rPr lang="en-CA" noProof="0" dirty="0"/>
              <a:t>using the colours of the organogram to help distinguish them from each other.</a:t>
            </a:r>
          </a:p>
          <a:p>
            <a:endParaRPr lang="en-CA" noProof="0" dirty="0"/>
          </a:p>
          <a:p>
            <a:pPr marL="0" indent="0"/>
            <a:endParaRPr lang="en-CA" noProof="0" dirty="0"/>
          </a:p>
        </p:txBody>
      </p:sp>
      <p:sp>
        <p:nvSpPr>
          <p:cNvPr id="98" name="Google Shape;98;p3: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4075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701032" y="4387127"/>
            <a:ext cx="5608311" cy="4156225"/>
          </a:xfrm>
          <a:prstGeom prst="rect">
            <a:avLst/>
          </a:prstGeom>
        </p:spPr>
        <p:txBody>
          <a:bodyPr spcFirstLastPara="1" wrap="square" lIns="89317" tIns="89317" rIns="89317" bIns="89317" anchor="t" anchorCtr="0">
            <a:noAutofit/>
          </a:bodyPr>
          <a:lstStyle/>
          <a:p>
            <a:r>
              <a:rPr lang="en-US" dirty="0"/>
              <a:t>Let’s see if you already know the </a:t>
            </a:r>
            <a:r>
              <a:rPr lang="en-US" i="0" dirty="0"/>
              <a:t>levels of the League!</a:t>
            </a:r>
          </a:p>
          <a:p>
            <a:endParaRPr lang="en-US" dirty="0"/>
          </a:p>
          <a:p>
            <a:r>
              <a:rPr lang="en-US" dirty="0"/>
              <a:t>How many levels are there?</a:t>
            </a:r>
          </a:p>
          <a:p>
            <a:endParaRPr lang="en-US" dirty="0"/>
          </a:p>
          <a:p>
            <a:r>
              <a:rPr lang="en-US" dirty="0"/>
              <a:t>Can you name them?</a:t>
            </a:r>
          </a:p>
          <a:p>
            <a:endParaRPr lang="en-US" dirty="0"/>
          </a:p>
          <a:p>
            <a:r>
              <a:rPr lang="en-US" dirty="0"/>
              <a:t>Who represents these levels in the League? In other words, who speaks for each of these Levels?</a:t>
            </a:r>
            <a:endParaRPr lang="en-CA" dirty="0"/>
          </a:p>
          <a:p>
            <a:pPr marL="0" indent="0"/>
            <a:endParaRPr dirty="0"/>
          </a:p>
        </p:txBody>
      </p:sp>
      <p:sp>
        <p:nvSpPr>
          <p:cNvPr id="128" name="Google Shape;128;p5: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4389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701032" y="4387127"/>
            <a:ext cx="5608311" cy="4156225"/>
          </a:xfrm>
          <a:prstGeom prst="rect">
            <a:avLst/>
          </a:prstGeom>
        </p:spPr>
        <p:txBody>
          <a:bodyPr spcFirstLastPara="1" wrap="square" lIns="89317" tIns="89317" rIns="89317" bIns="89317" anchor="t" anchorCtr="0">
            <a:noAutofit/>
          </a:bodyPr>
          <a:lstStyle/>
          <a:p>
            <a:r>
              <a:rPr lang="en-US" dirty="0"/>
              <a:t>Parish, diocesan, provincial</a:t>
            </a:r>
            <a:r>
              <a:rPr lang="en-US" baseline="0" dirty="0"/>
              <a:t> and national sound very straightforward, but councils vary across the country. There is an exception to the usual levels that you may hear about called regional committees. </a:t>
            </a:r>
          </a:p>
          <a:p>
            <a:endParaRPr lang="en-US" baseline="0" dirty="0"/>
          </a:p>
          <a:p>
            <a:r>
              <a:rPr lang="en-US" baseline="0" dirty="0"/>
              <a:t>This slide shows the possible regional committees and the procedure to establish them. </a:t>
            </a:r>
          </a:p>
          <a:p>
            <a:pPr>
              <a:buFont typeface="Arial" panose="020B0604020202020204" pitchFamily="34" charset="0"/>
              <a:buChar char="•"/>
            </a:pPr>
            <a:r>
              <a:rPr lang="en-US" baseline="0" dirty="0"/>
              <a:t>Regional committees may be established to function under diocesan or provincial councils, but they are not an added or extra level in the League’s structure. </a:t>
            </a:r>
          </a:p>
          <a:p>
            <a:pPr>
              <a:buFont typeface="Arial" panose="020B0604020202020204" pitchFamily="34" charset="0"/>
              <a:buChar char="•"/>
            </a:pPr>
            <a:r>
              <a:rPr lang="en-US" baseline="0" dirty="0"/>
              <a:t>They usually include an appointed chairperson and the president of the parish council or diocesan council concerned. </a:t>
            </a:r>
          </a:p>
          <a:p>
            <a:pPr>
              <a:buFont typeface="Arial" panose="020B0604020202020204" pitchFamily="34" charset="0"/>
              <a:buChar char="•"/>
            </a:pPr>
            <a:r>
              <a:rPr lang="en-US" baseline="0" dirty="0"/>
              <a:t>Other members such as secretary and members at large may be appointed as needed.</a:t>
            </a:r>
            <a:endParaRPr lang="en-US" dirty="0"/>
          </a:p>
          <a:p>
            <a:endParaRPr lang="en-US" b="1" dirty="0"/>
          </a:p>
          <a:p>
            <a:r>
              <a:rPr lang="en-US" b="1" dirty="0"/>
              <a:t>IMPORTANT</a:t>
            </a:r>
            <a:r>
              <a:rPr lang="en-US" dirty="0"/>
              <a:t>: </a:t>
            </a:r>
          </a:p>
          <a:p>
            <a:pPr>
              <a:buFont typeface="Arial" panose="020B0604020202020204" pitchFamily="34" charset="0"/>
              <a:buChar char="•"/>
            </a:pPr>
            <a:r>
              <a:rPr lang="en-US" dirty="0"/>
              <a:t>Regional committees are committees of a diocesan or provincial council and are NOT another level in the structure of the League.</a:t>
            </a:r>
          </a:p>
          <a:p>
            <a:pPr>
              <a:buFont typeface="Arial" panose="020B0604020202020204" pitchFamily="34" charset="0"/>
              <a:buChar char="•"/>
            </a:pPr>
            <a:r>
              <a:rPr lang="en-US" dirty="0"/>
              <a:t>They</a:t>
            </a:r>
            <a:r>
              <a:rPr lang="en-US" baseline="0" dirty="0"/>
              <a:t> are established by spe</a:t>
            </a:r>
            <a:r>
              <a:rPr lang="en-US" dirty="0"/>
              <a:t>cial request.</a:t>
            </a:r>
          </a:p>
          <a:p>
            <a:endParaRPr lang="en-US" dirty="0"/>
          </a:p>
          <a:p>
            <a:pPr marL="0" indent="0"/>
            <a:r>
              <a:rPr lang="en-US" u="none" dirty="0"/>
              <a:t>Regional committees exist in Nova Scotia, Ontario, New Brunswick, Edmonton and Calgary. If you are considering such committees, reach out to</a:t>
            </a:r>
            <a:r>
              <a:rPr lang="en-US" u="none" baseline="0" dirty="0"/>
              <a:t> their provincial president or chairperson of organization to learn how it is working for them. </a:t>
            </a:r>
          </a:p>
          <a:p>
            <a:pPr marL="0" indent="0"/>
            <a:endParaRPr lang="en-US" u="none" baseline="0" dirty="0"/>
          </a:p>
          <a:p>
            <a:pPr marL="0" indent="0"/>
            <a:r>
              <a:rPr lang="en-US" u="none" dirty="0"/>
              <a:t>For example, in </a:t>
            </a:r>
            <a:r>
              <a:rPr lang="en-US" i="0" u="none" dirty="0"/>
              <a:t>New Brunswick</a:t>
            </a:r>
            <a:r>
              <a:rPr lang="en-US" dirty="0"/>
              <a:t>:</a:t>
            </a:r>
          </a:p>
          <a:p>
            <a:pPr marL="167497" indent="-167497">
              <a:buFont typeface="Arial" panose="020B0604020202020204" pitchFamily="34" charset="0"/>
              <a:buChar char="•"/>
            </a:pPr>
            <a:r>
              <a:rPr lang="en-US" dirty="0"/>
              <a:t>The province is divided into two (2) regions, East and West.</a:t>
            </a:r>
          </a:p>
          <a:p>
            <a:pPr marL="167497" indent="-167497">
              <a:buFont typeface="Arial" panose="020B0604020202020204" pitchFamily="34" charset="0"/>
              <a:buChar char="•"/>
            </a:pPr>
            <a:r>
              <a:rPr lang="en-US" dirty="0"/>
              <a:t>Each region has a chairperson who acts as liaison between the parish councils in the region and the provincial council.</a:t>
            </a:r>
          </a:p>
          <a:p>
            <a:pPr marL="167497" indent="-167497">
              <a:buFont typeface="Arial" panose="020B0604020202020204" pitchFamily="34" charset="0"/>
              <a:buChar char="•"/>
            </a:pPr>
            <a:r>
              <a:rPr lang="en-US" dirty="0"/>
              <a:t>Their duties include organizing a fall regional meeting, helping the provincial convention planning committee, liaising with the provincial secretary, ensuring councils’ executive lists are up to date, and forwarding e-mail messages from provincial council to council’ chairpersons.</a:t>
            </a:r>
          </a:p>
          <a:p>
            <a:pPr marL="0" indent="0"/>
            <a:endParaRPr lang="en-US" dirty="0"/>
          </a:p>
          <a:p>
            <a:pPr marL="0" indent="0"/>
            <a:endParaRPr lang="en-US" dirty="0"/>
          </a:p>
          <a:p>
            <a:pPr marL="0" indent="0"/>
            <a:endParaRPr lang="en-US" dirty="0"/>
          </a:p>
          <a:p>
            <a:pPr marL="0" indent="0"/>
            <a:endParaRPr lang="en-US" dirty="0"/>
          </a:p>
          <a:p>
            <a:pPr marL="0" indent="0"/>
            <a:endParaRPr lang="en-US" dirty="0"/>
          </a:p>
          <a:p>
            <a:pPr marL="0" indent="0"/>
            <a:endParaRPr lang="en-US" dirty="0"/>
          </a:p>
          <a:p>
            <a:r>
              <a:rPr lang="en-US" b="1" dirty="0"/>
              <a:t>TO SUMMARIZE</a:t>
            </a:r>
            <a:r>
              <a:rPr lang="en-US" dirty="0"/>
              <a:t>:</a:t>
            </a:r>
          </a:p>
          <a:p>
            <a:pPr marL="167497" indent="-167497">
              <a:buFont typeface="Arial" panose="020B0604020202020204" pitchFamily="34" charset="0"/>
              <a:buChar char="•"/>
            </a:pPr>
            <a:r>
              <a:rPr lang="en-US" dirty="0"/>
              <a:t>Regional Committees may be established to function under Diocesan or Provincial councils</a:t>
            </a:r>
          </a:p>
          <a:p>
            <a:pPr marL="167497" indent="-167497">
              <a:buFont typeface="Arial" panose="020B0604020202020204" pitchFamily="34" charset="0"/>
              <a:buChar char="•"/>
            </a:pPr>
            <a:r>
              <a:rPr lang="en-US" dirty="0"/>
              <a:t>They usually include an appointed Chairperson and the President of the Parish or Diocese concerned.   </a:t>
            </a:r>
          </a:p>
          <a:p>
            <a:pPr marL="167497" indent="-167497">
              <a:buFont typeface="Arial" panose="020B0604020202020204" pitchFamily="34" charset="0"/>
              <a:buChar char="•"/>
            </a:pPr>
            <a:r>
              <a:rPr lang="en-US" dirty="0"/>
              <a:t>Other members such as secretary and members at large may be appointed as needed.</a:t>
            </a:r>
          </a:p>
          <a:p>
            <a:endParaRPr lang="en-US" dirty="0"/>
          </a:p>
          <a:p>
            <a:r>
              <a:rPr lang="en-US" dirty="0"/>
              <a:t>Regional Committees exist in Nova Scotia , Ontario and New Brunswick so if you are considering using such committees, contact their Provincial President or Organization Chairperson for guidance</a:t>
            </a:r>
          </a:p>
        </p:txBody>
      </p:sp>
      <p:sp>
        <p:nvSpPr>
          <p:cNvPr id="144" name="Google Shape;144;p6: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589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see how good you all are! Can you name the provincial councils either in alphabetical order or in geographical order, either West to East or East to West!</a:t>
            </a:r>
          </a:p>
          <a:p>
            <a:endParaRPr lang="en-US" b="1" dirty="0"/>
          </a:p>
          <a:p>
            <a:r>
              <a:rPr lang="en-US" b="1" dirty="0"/>
              <a:t>IN ALPHABETICAL ORDER:	IN GEOGRAPHICAL ORDER (West to East)</a:t>
            </a:r>
            <a:endParaRPr lang="en-CA" b="1" dirty="0"/>
          </a:p>
          <a:p>
            <a:r>
              <a:rPr lang="en-US" dirty="0"/>
              <a:t>Alberta Mackenzie		Military Ordinariate (across Canada)</a:t>
            </a:r>
            <a:endParaRPr lang="en-CA" dirty="0"/>
          </a:p>
          <a:p>
            <a:r>
              <a:rPr lang="en-US" dirty="0"/>
              <a:t>B.C. &amp; Yukon		B.C. &amp; Yukon </a:t>
            </a:r>
          </a:p>
          <a:p>
            <a:r>
              <a:rPr lang="en-US" dirty="0"/>
              <a:t>Manitoba			Alberta Mackenzie</a:t>
            </a:r>
          </a:p>
          <a:p>
            <a:r>
              <a:rPr lang="en-US" dirty="0"/>
              <a:t>Military Ordinariate		Saskatchewan</a:t>
            </a:r>
          </a:p>
          <a:p>
            <a:r>
              <a:rPr lang="en-US" dirty="0"/>
              <a:t>New Brunswick		Manitoba</a:t>
            </a:r>
          </a:p>
          <a:p>
            <a:r>
              <a:rPr lang="en-US" dirty="0"/>
              <a:t>Newfoundland and Labrador	Ontario</a:t>
            </a:r>
          </a:p>
          <a:p>
            <a:r>
              <a:rPr lang="en-US" dirty="0"/>
              <a:t>Nova Scotia		Quebec</a:t>
            </a:r>
          </a:p>
          <a:p>
            <a:r>
              <a:rPr lang="en-US" dirty="0"/>
              <a:t>Ontario			New Brunswick</a:t>
            </a:r>
          </a:p>
          <a:p>
            <a:r>
              <a:rPr lang="en-US" dirty="0"/>
              <a:t>Prince Edward Island		Prince Edward Island</a:t>
            </a:r>
          </a:p>
          <a:p>
            <a:r>
              <a:rPr lang="en-US" dirty="0"/>
              <a:t>Quebec			Nova Scotia</a:t>
            </a:r>
          </a:p>
          <a:p>
            <a:r>
              <a:rPr lang="en-US" dirty="0"/>
              <a:t>Saskatchewan		Newfoundland and Labrador</a:t>
            </a:r>
            <a:endParaRPr lang="en-CA" b="1" dirty="0"/>
          </a:p>
          <a:p>
            <a:endParaRPr lang="en-US" dirty="0"/>
          </a:p>
          <a:p>
            <a:r>
              <a:rPr lang="en-US" dirty="0"/>
              <a:t>Congratulations on remembering the Military Ordinariate… </a:t>
            </a:r>
            <a:r>
              <a:rPr lang="en-US" b="1" dirty="0"/>
              <a:t>or </a:t>
            </a:r>
            <a:r>
              <a:rPr lang="en-US" dirty="0"/>
              <a:t>… It is very important for us all to never to forget the Military Ordinariate Provincial Council</a:t>
            </a:r>
            <a:r>
              <a:rPr lang="en-US" baseline="0" dirty="0"/>
              <a:t> </a:t>
            </a:r>
            <a:r>
              <a:rPr lang="en-US" dirty="0"/>
              <a:t>as it is present throughout the country!</a:t>
            </a:r>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CCE05DAB-EEFB-4309-A5DE-46D4FC91F3B5}" type="slidenum">
              <a:rPr lang="en-CA" smtClean="0">
                <a:solidFill>
                  <a:prstClr val="black"/>
                </a:solidFill>
                <a:latin typeface="Calibri" panose="020F0502020204030204"/>
              </a:rPr>
              <a:pPr/>
              <a:t>8</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3584524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9aa8be7e28_0_0: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9aa8be7e28_0_0:notes"/>
          <p:cNvSpPr txBox="1">
            <a:spLocks noGrp="1"/>
          </p:cNvSpPr>
          <p:nvPr>
            <p:ph type="body" idx="1"/>
          </p:nvPr>
        </p:nvSpPr>
        <p:spPr>
          <a:xfrm>
            <a:off x="701033" y="4387127"/>
            <a:ext cx="5608261" cy="4156348"/>
          </a:xfrm>
          <a:prstGeom prst="rect">
            <a:avLst/>
          </a:prstGeom>
        </p:spPr>
        <p:txBody>
          <a:bodyPr spcFirstLastPara="1" wrap="square" lIns="89317" tIns="89317" rIns="89317" bIns="89317" anchor="t" anchorCtr="0">
            <a:noAutofit/>
          </a:bodyPr>
          <a:lstStyle/>
          <a:p>
            <a:pPr marL="0" indent="0"/>
            <a:r>
              <a:rPr lang="en-US" dirty="0"/>
              <a:t>If we look at the levels of the League, the councils of the League across the country map out like this.</a:t>
            </a:r>
          </a:p>
          <a:p>
            <a:pPr marL="0" indent="0"/>
            <a:endParaRPr lang="en-US" dirty="0"/>
          </a:p>
          <a:p>
            <a:pPr marL="0" indent="0"/>
            <a:r>
              <a:rPr lang="en-US" dirty="0"/>
              <a:t>Here you get an idea of how many councils, and thereby women, are involved in the League! Do you see where you fit in the bigger picture?</a:t>
            </a:r>
          </a:p>
          <a:p>
            <a:pPr marL="0" indent="0"/>
            <a:endParaRPr lang="en-US" dirty="0"/>
          </a:p>
          <a:p>
            <a:pPr marL="0" indent="0"/>
            <a:r>
              <a:rPr lang="en-US" dirty="0"/>
              <a:t>It is all of you that keep the structure stable and working! Thank you!</a:t>
            </a:r>
          </a:p>
          <a:p>
            <a:pPr marL="0" indent="0"/>
            <a:endParaRPr lang="en-US" dirty="0"/>
          </a:p>
          <a:p>
            <a:pPr marL="0" indent="0"/>
            <a:r>
              <a:rPr lang="en-US" dirty="0"/>
              <a:t>Now let us take a few minutes to learn about the special council on the far right, the Military Ordinariate Provincial Council.</a:t>
            </a:r>
            <a:endParaRPr dirty="0"/>
          </a:p>
        </p:txBody>
      </p:sp>
    </p:spTree>
    <p:extLst>
      <p:ext uri="{BB962C8B-B14F-4D97-AF65-F5344CB8AC3E}">
        <p14:creationId xmlns:p14="http://schemas.microsoft.com/office/powerpoint/2010/main" val="1202476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77267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9177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519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98932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0542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276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177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4056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FE0913-D074-46FD-B96C-EEFCBDFC846D}" type="datetimeFigureOut">
              <a:rPr lang="en-CA" smtClean="0">
                <a:solidFill>
                  <a:prstClr val="black">
                    <a:tint val="75000"/>
                  </a:prstClr>
                </a:solidFill>
              </a:rPr>
              <a:pPr/>
              <a:t>2021-06-24</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C97C2F-0288-45DA-9A3E-21A671812909}" type="slidenum">
              <a:rPr lang="en-CA" smtClean="0">
                <a:solidFill>
                  <a:prstClr val="black">
                    <a:tint val="75000"/>
                  </a:prstClr>
                </a:solidFill>
              </a:rPr>
              <a:pPr/>
              <a:t>‹#›</a:t>
            </a:fld>
            <a:endParaRPr lang="en-CA" dirty="0">
              <a:solidFill>
                <a:prstClr val="black">
                  <a:tint val="75000"/>
                </a:prstClr>
              </a:solidFill>
            </a:endParaRPr>
          </a:p>
        </p:txBody>
      </p:sp>
      <p:sp>
        <p:nvSpPr>
          <p:cNvPr id="7" name="Rectangle 6">
            <a:extLst>
              <a:ext uri="{FF2B5EF4-FFF2-40B4-BE49-F238E27FC236}">
                <a16:creationId xmlns:a16="http://schemas.microsoft.com/office/drawing/2014/main" id="{1971085C-FFA1-478F-977E-63D7EAF71B72}"/>
              </a:ext>
            </a:extLst>
          </p:cNvPr>
          <p:cNvSpPr/>
          <p:nvPr userDrawn="1"/>
        </p:nvSpPr>
        <p:spPr>
          <a:xfrm>
            <a:off x="6926" y="0"/>
            <a:ext cx="12185073" cy="216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8" name="Rectangle 7">
            <a:extLst>
              <a:ext uri="{FF2B5EF4-FFF2-40B4-BE49-F238E27FC236}">
                <a16:creationId xmlns:a16="http://schemas.microsoft.com/office/drawing/2014/main" id="{0DAC3B98-A391-4E10-97A9-DE887EE53448}"/>
              </a:ext>
            </a:extLst>
          </p:cNvPr>
          <p:cNvSpPr/>
          <p:nvPr userDrawn="1"/>
        </p:nvSpPr>
        <p:spPr>
          <a:xfrm>
            <a:off x="-7587" y="0"/>
            <a:ext cx="216000" cy="6858000"/>
          </a:xfrm>
          <a:prstGeom prst="rect">
            <a:avLst/>
          </a:prstGeom>
          <a:solidFill>
            <a:srgbClr val="3B457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nvGrpSpPr>
          <p:cNvPr id="9" name="Group 8">
            <a:extLst>
              <a:ext uri="{FF2B5EF4-FFF2-40B4-BE49-F238E27FC236}">
                <a16:creationId xmlns:a16="http://schemas.microsoft.com/office/drawing/2014/main" id="{6C1E1BF7-607B-4F05-8F84-1E189EBB81DD}"/>
              </a:ext>
            </a:extLst>
          </p:cNvPr>
          <p:cNvGrpSpPr/>
          <p:nvPr userDrawn="1"/>
        </p:nvGrpSpPr>
        <p:grpSpPr>
          <a:xfrm>
            <a:off x="277089" y="252900"/>
            <a:ext cx="11905386" cy="6605100"/>
            <a:chOff x="332509" y="349885"/>
            <a:chExt cx="11852564" cy="6492875"/>
          </a:xfrm>
        </p:grpSpPr>
        <p:cxnSp>
          <p:nvCxnSpPr>
            <p:cNvPr id="10" name="Straight Connector 9">
              <a:extLst>
                <a:ext uri="{FF2B5EF4-FFF2-40B4-BE49-F238E27FC236}">
                  <a16:creationId xmlns:a16="http://schemas.microsoft.com/office/drawing/2014/main" id="{DADA5E4C-02DF-4A09-9DFD-1DEE76100DFB}"/>
                </a:ext>
              </a:extLst>
            </p:cNvPr>
            <p:cNvCxnSpPr/>
            <p:nvPr userDrawn="1"/>
          </p:nvCxnSpPr>
          <p:spPr>
            <a:xfrm flipH="1">
              <a:off x="332509" y="365125"/>
              <a:ext cx="11852564" cy="0"/>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8F1E65-7295-4897-9F9E-7947593385D6}"/>
                </a:ext>
              </a:extLst>
            </p:cNvPr>
            <p:cNvCxnSpPr>
              <a:cxnSpLocks/>
            </p:cNvCxnSpPr>
            <p:nvPr userDrawn="1"/>
          </p:nvCxnSpPr>
          <p:spPr>
            <a:xfrm flipV="1">
              <a:off x="340129" y="349885"/>
              <a:ext cx="0" cy="6492875"/>
            </a:xfrm>
            <a:prstGeom prst="line">
              <a:avLst/>
            </a:prstGeom>
            <a:ln w="28575">
              <a:solidFill>
                <a:srgbClr val="766B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9419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88787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3468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0244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333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222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396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
        <p:nvSpPr>
          <p:cNvPr id="5" name="Date Placeholder 4"/>
          <p:cNvSpPr>
            <a:spLocks noGrp="1"/>
          </p:cNvSpPr>
          <p:nvPr>
            <p:ph type="dt" sz="half" idx="10"/>
          </p:nvPr>
        </p:nvSpPr>
        <p:spPr/>
        <p:txBody>
          <a:body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00859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4FE0913-D074-46FD-B96C-EEFCBDFC846D}" type="datetimeFigureOut">
              <a:rPr lang="en-CA" kern="1200" smtClean="0">
                <a:solidFill>
                  <a:prstClr val="black">
                    <a:tint val="75000"/>
                  </a:prstClr>
                </a:solidFill>
                <a:latin typeface="Calibri" panose="020F0502020204030204"/>
                <a:ea typeface="+mn-ea"/>
                <a:cs typeface="+mn-cs"/>
              </a:rPr>
              <a:pPr>
                <a:buClrTx/>
                <a:buFontTx/>
                <a:buNone/>
              </a:pPr>
              <a:t>2021-06-24</a:t>
            </a:fld>
            <a:endParaRPr lang="en-CA" kern="1200" dirty="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endParaRPr lang="en-CA" kern="1200" dirty="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buClrTx/>
              <a:buFontTx/>
              <a:buNone/>
            </a:pPr>
            <a:fld id="{76C97C2F-0288-45DA-9A3E-21A671812909}" type="slidenum">
              <a:rPr lang="en-CA" kern="1200" smtClean="0">
                <a:solidFill>
                  <a:prstClr val="black">
                    <a:tint val="75000"/>
                  </a:prstClr>
                </a:solidFill>
                <a:latin typeface="Calibri" panose="020F0502020204030204"/>
                <a:ea typeface="+mn-ea"/>
                <a:cs typeface="+mn-cs"/>
              </a:rPr>
              <a:pPr>
                <a:buClrTx/>
                <a:buFontTx/>
                <a:buNone/>
              </a:pPr>
              <a:t>‹#›</a:t>
            </a:fld>
            <a:endParaRPr lang="en-CA" kern="1200" dirty="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67123253"/>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ctrTitle"/>
          </p:nvPr>
        </p:nvSpPr>
        <p:spPr>
          <a:xfrm>
            <a:off x="1524000" y="206514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B4576"/>
              </a:buClr>
              <a:buSzPts val="6000"/>
              <a:buFont typeface="Calibri"/>
              <a:buNone/>
            </a:pPr>
            <a:r>
              <a:rPr lang="en-CA" sz="6000" b="1" dirty="0">
                <a:solidFill>
                  <a:srgbClr val="3B4576"/>
                </a:solidFill>
                <a:latin typeface="Calibri"/>
                <a:ea typeface="Calibri"/>
                <a:cs typeface="Calibri"/>
                <a:sym typeface="Calibri"/>
              </a:rPr>
              <a:t>THE CATHOLIC WOMEN’S LEAGUE OF CANADA</a:t>
            </a:r>
            <a:endParaRPr dirty="0">
              <a:solidFill>
                <a:srgbClr val="3B4576"/>
              </a:solidFill>
            </a:endParaRPr>
          </a:p>
        </p:txBody>
      </p:sp>
      <p:sp>
        <p:nvSpPr>
          <p:cNvPr id="104" name="Google Shape;104;p14"/>
          <p:cNvSpPr txBox="1">
            <a:spLocks noGrp="1"/>
          </p:cNvSpPr>
          <p:nvPr>
            <p:ph type="subTitle" idx="1"/>
          </p:nvPr>
        </p:nvSpPr>
        <p:spPr>
          <a:xfrm>
            <a:off x="1524000" y="4278464"/>
            <a:ext cx="9144000" cy="16557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None/>
            </a:pPr>
            <a:r>
              <a:rPr lang="en-CA" sz="3200" b="1" dirty="0">
                <a:solidFill>
                  <a:srgbClr val="2F5496"/>
                </a:solidFill>
              </a:rPr>
              <a:t>EXECUTIVE ORIENTATION</a:t>
            </a:r>
            <a:endParaRPr sz="3200" dirty="0"/>
          </a:p>
        </p:txBody>
      </p:sp>
      <p:pic>
        <p:nvPicPr>
          <p:cNvPr id="105" name="Google Shape;105;p14"/>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Tree>
    <p:extLst>
      <p:ext uri="{BB962C8B-B14F-4D97-AF65-F5344CB8AC3E}">
        <p14:creationId xmlns:p14="http://schemas.microsoft.com/office/powerpoint/2010/main" val="1083803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4"/>
          <p:cNvSpPr txBox="1">
            <a:spLocks noGrp="1"/>
          </p:cNvSpPr>
          <p:nvPr>
            <p:ph type="title"/>
          </p:nvPr>
        </p:nvSpPr>
        <p:spPr>
          <a:xfrm>
            <a:off x="278296" y="410820"/>
            <a:ext cx="9163878" cy="892448"/>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solidFill>
                  <a:srgbClr val="002060"/>
                </a:solidFill>
                <a:latin typeface="Calibri" panose="020F0502020204030204" pitchFamily="34" charset="0"/>
                <a:cs typeface="Calibri" panose="020F0502020204030204" pitchFamily="34" charset="0"/>
              </a:rPr>
              <a:t>THE MILITARY ORDINARIATE</a:t>
            </a:r>
            <a:endParaRPr dirty="0">
              <a:solidFill>
                <a:srgbClr val="00206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99EA1460-324C-4A86-A87F-82BA531FC9C3}"/>
              </a:ext>
            </a:extLst>
          </p:cNvPr>
          <p:cNvSpPr txBox="1"/>
          <p:nvPr/>
        </p:nvSpPr>
        <p:spPr>
          <a:xfrm>
            <a:off x="431401" y="1346114"/>
            <a:ext cx="9894286" cy="828000"/>
          </a:xfrm>
          <a:prstGeom prst="rect">
            <a:avLst/>
          </a:prstGeom>
          <a:noFill/>
        </p:spPr>
        <p:txBody>
          <a:bodyPr wrap="square" rtlCol="0" anchor="ctr">
            <a:spAutoFit/>
          </a:bodyPr>
          <a:lstStyle/>
          <a:p>
            <a:pPr marL="457200" indent="-381000">
              <a:spcBef>
                <a:spcPts val="1000"/>
              </a:spcBef>
              <a:buClrTx/>
              <a:buSzPts val="2400"/>
              <a:buFont typeface="Calibri"/>
              <a:buChar char="●"/>
            </a:pPr>
            <a:r>
              <a:rPr lang="en-US" sz="2400" kern="1200" dirty="0">
                <a:solidFill>
                  <a:prstClr val="black"/>
                </a:solidFill>
                <a:latin typeface="+mn-lt"/>
                <a:ea typeface="Calibri"/>
                <a:cs typeface="Calibri"/>
                <a:sym typeface="Calibri"/>
              </a:rPr>
              <a:t>The Military Ordinariate (formerly the Military Vicariate) was granted </a:t>
            </a:r>
            <a:r>
              <a:rPr lang="en-US" sz="2400" b="1" kern="1200" dirty="0">
                <a:solidFill>
                  <a:srgbClr val="00B050"/>
                </a:solidFill>
                <a:latin typeface="+mn-lt"/>
                <a:ea typeface="Calibri"/>
                <a:cs typeface="Calibri"/>
                <a:sym typeface="Calibri"/>
              </a:rPr>
              <a:t>provincial </a:t>
            </a:r>
            <a:r>
              <a:rPr lang="en-US" sz="2400" kern="1200" dirty="0">
                <a:solidFill>
                  <a:schemeClr val="tx1"/>
                </a:solidFill>
                <a:latin typeface="+mn-lt"/>
                <a:ea typeface="Calibri"/>
                <a:cs typeface="Calibri"/>
                <a:sym typeface="Calibri"/>
              </a:rPr>
              <a:t>council</a:t>
            </a:r>
            <a:r>
              <a:rPr lang="en-US" sz="2400" b="1" kern="1200" dirty="0">
                <a:solidFill>
                  <a:srgbClr val="808000"/>
                </a:solidFill>
                <a:latin typeface="+mn-lt"/>
                <a:ea typeface="Calibri"/>
                <a:cs typeface="Calibri"/>
                <a:sym typeface="Calibri"/>
              </a:rPr>
              <a:t> </a:t>
            </a:r>
            <a:r>
              <a:rPr lang="en-US" sz="2400" kern="1200" dirty="0">
                <a:solidFill>
                  <a:prstClr val="black"/>
                </a:solidFill>
                <a:latin typeface="+mn-lt"/>
                <a:ea typeface="Calibri"/>
                <a:cs typeface="Calibri"/>
                <a:sym typeface="Calibri"/>
              </a:rPr>
              <a:t>status by the CWL in 1965.</a:t>
            </a:r>
          </a:p>
        </p:txBody>
      </p:sp>
      <p:sp>
        <p:nvSpPr>
          <p:cNvPr id="3" name="TextBox 2">
            <a:extLst>
              <a:ext uri="{FF2B5EF4-FFF2-40B4-BE49-F238E27FC236}">
                <a16:creationId xmlns:a16="http://schemas.microsoft.com/office/drawing/2014/main" id="{A802FAB5-0974-4125-88EF-603EFB85D624}"/>
              </a:ext>
            </a:extLst>
          </p:cNvPr>
          <p:cNvSpPr txBox="1"/>
          <p:nvPr/>
        </p:nvSpPr>
        <p:spPr>
          <a:xfrm>
            <a:off x="431400" y="2440885"/>
            <a:ext cx="7050262" cy="461665"/>
          </a:xfrm>
          <a:prstGeom prst="rect">
            <a:avLst/>
          </a:prstGeom>
          <a:noFill/>
        </p:spPr>
        <p:txBody>
          <a:bodyPr wrap="square" rtlCol="0" anchor="ctr">
            <a:spAutoFit/>
          </a:bodyPr>
          <a:lstStyle/>
          <a:p>
            <a:pPr marL="457200" indent="-381000">
              <a:spcBef>
                <a:spcPts val="1000"/>
              </a:spcBef>
              <a:buClrTx/>
              <a:buSzPts val="2400"/>
              <a:buFont typeface="Calibri"/>
              <a:buChar char="●"/>
            </a:pPr>
            <a:r>
              <a:rPr lang="en-US" sz="2400" kern="1200" dirty="0">
                <a:solidFill>
                  <a:prstClr val="black"/>
                </a:solidFill>
                <a:latin typeface="+mn-lt"/>
                <a:ea typeface="Calibri"/>
                <a:cs typeface="Calibri"/>
                <a:sym typeface="Calibri"/>
              </a:rPr>
              <a:t>No geographic bounds.</a:t>
            </a:r>
          </a:p>
        </p:txBody>
      </p:sp>
      <p:sp>
        <p:nvSpPr>
          <p:cNvPr id="4" name="TextBox 3">
            <a:extLst>
              <a:ext uri="{FF2B5EF4-FFF2-40B4-BE49-F238E27FC236}">
                <a16:creationId xmlns:a16="http://schemas.microsoft.com/office/drawing/2014/main" id="{9D39CFAC-70A8-47EA-84BF-438D47D9EF83}"/>
              </a:ext>
            </a:extLst>
          </p:cNvPr>
          <p:cNvSpPr txBox="1"/>
          <p:nvPr/>
        </p:nvSpPr>
        <p:spPr>
          <a:xfrm>
            <a:off x="431400" y="3328057"/>
            <a:ext cx="9607139" cy="830997"/>
          </a:xfrm>
          <a:prstGeom prst="rect">
            <a:avLst/>
          </a:prstGeom>
          <a:noFill/>
        </p:spPr>
        <p:txBody>
          <a:bodyPr wrap="square" rtlCol="0" anchor="ctr">
            <a:spAutoFit/>
          </a:bodyPr>
          <a:lstStyle/>
          <a:p>
            <a:pPr marL="457200" indent="-381000">
              <a:buClrTx/>
              <a:buSzPts val="2400"/>
              <a:buFont typeface="Calibri"/>
              <a:buChar char="●"/>
            </a:pPr>
            <a:r>
              <a:rPr lang="en-US" sz="2400" kern="1200" dirty="0">
                <a:solidFill>
                  <a:prstClr val="black"/>
                </a:solidFill>
                <a:latin typeface="+mn-lt"/>
                <a:ea typeface="+mn-ea"/>
                <a:cs typeface="+mn-cs"/>
              </a:rPr>
              <a:t>Chapels that serve military members, their families, retirees and sometimes local civilians.</a:t>
            </a:r>
            <a:endParaRPr lang="en-CA" sz="2400" kern="1200" dirty="0">
              <a:solidFill>
                <a:prstClr val="black"/>
              </a:solidFill>
              <a:latin typeface="+mn-lt"/>
              <a:ea typeface="+mn-ea"/>
              <a:cs typeface="+mn-cs"/>
            </a:endParaRPr>
          </a:p>
        </p:txBody>
      </p:sp>
      <p:sp>
        <p:nvSpPr>
          <p:cNvPr id="5" name="TextBox 4">
            <a:extLst>
              <a:ext uri="{FF2B5EF4-FFF2-40B4-BE49-F238E27FC236}">
                <a16:creationId xmlns:a16="http://schemas.microsoft.com/office/drawing/2014/main" id="{2FE7AAE5-2DA0-4AF9-B2E8-BD7632337B13}"/>
              </a:ext>
            </a:extLst>
          </p:cNvPr>
          <p:cNvSpPr txBox="1"/>
          <p:nvPr/>
        </p:nvSpPr>
        <p:spPr>
          <a:xfrm>
            <a:off x="431400" y="4421120"/>
            <a:ext cx="9607139" cy="461665"/>
          </a:xfrm>
          <a:prstGeom prst="rect">
            <a:avLst/>
          </a:prstGeom>
          <a:noFill/>
        </p:spPr>
        <p:txBody>
          <a:bodyPr wrap="square" rtlCol="0" anchor="ctr">
            <a:spAutoFit/>
          </a:bodyPr>
          <a:lstStyle/>
          <a:p>
            <a:pPr marL="457200" indent="-381000">
              <a:buClrTx/>
              <a:buSzPts val="2400"/>
              <a:buFont typeface="Calibri"/>
              <a:buChar char="●"/>
            </a:pPr>
            <a:r>
              <a:rPr lang="en-US" sz="2400" kern="1200" dirty="0">
                <a:solidFill>
                  <a:prstClr val="black"/>
                </a:solidFill>
                <a:latin typeface="+mn-lt"/>
                <a:ea typeface="Calibri"/>
                <a:cs typeface="Calibri"/>
                <a:sym typeface="Calibri"/>
              </a:rPr>
              <a:t>Part of the </a:t>
            </a:r>
            <a:r>
              <a:rPr lang="en-US" sz="2400" b="1" kern="1200" dirty="0">
                <a:solidFill>
                  <a:prstClr val="black"/>
                </a:solidFill>
                <a:latin typeface="+mn-lt"/>
                <a:ea typeface="Calibri"/>
                <a:cs typeface="Calibri"/>
                <a:sym typeface="Calibri"/>
              </a:rPr>
              <a:t>Roman Catholic Military Ordinariate of Canada</a:t>
            </a:r>
            <a:r>
              <a:rPr lang="en-US" sz="2400" kern="1200" dirty="0">
                <a:solidFill>
                  <a:prstClr val="black"/>
                </a:solidFill>
                <a:latin typeface="+mn-lt"/>
                <a:ea typeface="Calibri"/>
                <a:cs typeface="Calibri"/>
                <a:sym typeface="Calibri"/>
              </a:rPr>
              <a:t>.</a:t>
            </a:r>
            <a:endParaRPr lang="en-US" sz="2400" b="1" kern="1200" dirty="0">
              <a:solidFill>
                <a:prstClr val="black"/>
              </a:solidFill>
              <a:latin typeface="+mn-lt"/>
              <a:ea typeface="Calibri"/>
              <a:cs typeface="Calibri"/>
              <a:sym typeface="Calibri"/>
            </a:endParaRPr>
          </a:p>
        </p:txBody>
      </p:sp>
      <p:sp>
        <p:nvSpPr>
          <p:cNvPr id="6" name="TextBox 5">
            <a:extLst>
              <a:ext uri="{FF2B5EF4-FFF2-40B4-BE49-F238E27FC236}">
                <a16:creationId xmlns:a16="http://schemas.microsoft.com/office/drawing/2014/main" id="{43C4DB68-2518-479F-A56C-56E0B187F467}"/>
              </a:ext>
            </a:extLst>
          </p:cNvPr>
          <p:cNvSpPr txBox="1"/>
          <p:nvPr/>
        </p:nvSpPr>
        <p:spPr>
          <a:xfrm>
            <a:off x="431400" y="5126833"/>
            <a:ext cx="9345646" cy="1200329"/>
          </a:xfrm>
          <a:prstGeom prst="rect">
            <a:avLst/>
          </a:prstGeom>
          <a:noFill/>
        </p:spPr>
        <p:txBody>
          <a:bodyPr wrap="square" rtlCol="0" anchor="ctr">
            <a:spAutoFit/>
          </a:bodyPr>
          <a:lstStyle/>
          <a:p>
            <a:pPr marL="457200" indent="-381000">
              <a:spcBef>
                <a:spcPts val="1000"/>
              </a:spcBef>
              <a:spcAft>
                <a:spcPts val="1000"/>
              </a:spcAft>
              <a:buClrTx/>
              <a:buSzPts val="2400"/>
              <a:buFont typeface="Calibri"/>
              <a:buChar char="●"/>
            </a:pPr>
            <a:r>
              <a:rPr lang="en-US" sz="2400" kern="1200" dirty="0">
                <a:solidFill>
                  <a:prstClr val="black"/>
                </a:solidFill>
                <a:latin typeface="+mn-lt"/>
                <a:ea typeface="Calibri"/>
                <a:cs typeface="Calibri"/>
                <a:sym typeface="Calibri"/>
              </a:rPr>
              <a:t>The Military Ordinariate provincial president carries the Canadian flag at the opening and closing ceremonies of national conventions.</a:t>
            </a:r>
          </a:p>
        </p:txBody>
      </p:sp>
      <p:pic>
        <p:nvPicPr>
          <p:cNvPr id="8" name="Picture 7">
            <a:extLst>
              <a:ext uri="{FF2B5EF4-FFF2-40B4-BE49-F238E27FC236}">
                <a16:creationId xmlns:a16="http://schemas.microsoft.com/office/drawing/2014/main" id="{BCF4C49B-3BE1-4AC3-8A66-71016AF5D2DA}"/>
              </a:ext>
            </a:extLst>
          </p:cNvPr>
          <p:cNvPicPr>
            <a:picLocks noChangeAspect="1"/>
          </p:cNvPicPr>
          <p:nvPr/>
        </p:nvPicPr>
        <p:blipFill>
          <a:blip r:embed="rId3"/>
          <a:stretch>
            <a:fillRect/>
          </a:stretch>
        </p:blipFill>
        <p:spPr>
          <a:xfrm>
            <a:off x="8502437" y="1810288"/>
            <a:ext cx="960516" cy="1047896"/>
          </a:xfrm>
          <a:prstGeom prst="rect">
            <a:avLst/>
          </a:prstGeom>
          <a:noFill/>
          <a:effectLst>
            <a:softEdge rad="127000"/>
          </a:effectLst>
        </p:spPr>
      </p:pic>
      <p:pic>
        <p:nvPicPr>
          <p:cNvPr id="4098" name="Picture 2" descr="Canada Flag PNG Transparent Images | PNG All">
            <a:extLst>
              <a:ext uri="{FF2B5EF4-FFF2-40B4-BE49-F238E27FC236}">
                <a16:creationId xmlns:a16="http://schemas.microsoft.com/office/drawing/2014/main" id="{BCC32FD2-2E28-4237-9A08-CD76EEAC5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4050" y="5203029"/>
            <a:ext cx="952996" cy="1071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2000"/>
                            </p:stCondLst>
                            <p:childTnLst>
                              <p:par>
                                <p:cTn id="13" presetID="2" presetClass="entr" presetSubtype="8" fill="hold" grpId="0" nodeType="afterEffect">
                                  <p:stCondLst>
                                    <p:cond delay="20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5000"/>
                            </p:stCondLst>
                            <p:childTnLst>
                              <p:par>
                                <p:cTn id="18" presetID="2" presetClass="entr" presetSubtype="8" fill="hold" grpId="0" nodeType="afterEffect">
                                  <p:stCondLst>
                                    <p:cond delay="200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000" fill="hold"/>
                                        <p:tgtEl>
                                          <p:spTgt spid="4"/>
                                        </p:tgtEl>
                                        <p:attrNameLst>
                                          <p:attrName>ppt_x</p:attrName>
                                        </p:attrNameLst>
                                      </p:cBhvr>
                                      <p:tavLst>
                                        <p:tav tm="0">
                                          <p:val>
                                            <p:strVal val="0-#ppt_w/2"/>
                                          </p:val>
                                        </p:tav>
                                        <p:tav tm="100000">
                                          <p:val>
                                            <p:strVal val="#ppt_x"/>
                                          </p:val>
                                        </p:tav>
                                      </p:tavLst>
                                    </p:anim>
                                    <p:anim calcmode="lin" valueType="num">
                                      <p:cBhvr additive="base">
                                        <p:cTn id="21" dur="1000" fill="hold"/>
                                        <p:tgtEl>
                                          <p:spTgt spid="4"/>
                                        </p:tgtEl>
                                        <p:attrNameLst>
                                          <p:attrName>ppt_y</p:attrName>
                                        </p:attrNameLst>
                                      </p:cBhvr>
                                      <p:tavLst>
                                        <p:tav tm="0">
                                          <p:val>
                                            <p:strVal val="#ppt_y"/>
                                          </p:val>
                                        </p:tav>
                                        <p:tav tm="100000">
                                          <p:val>
                                            <p:strVal val="#ppt_y"/>
                                          </p:val>
                                        </p:tav>
                                      </p:tavLst>
                                    </p:anim>
                                  </p:childTnLst>
                                </p:cTn>
                              </p:par>
                            </p:childTnLst>
                          </p:cTn>
                        </p:par>
                        <p:par>
                          <p:cTn id="22" fill="hold">
                            <p:stCondLst>
                              <p:cond delay="8000"/>
                            </p:stCondLst>
                            <p:childTnLst>
                              <p:par>
                                <p:cTn id="23" presetID="2" presetClass="entr" presetSubtype="8" fill="hold" grpId="0" nodeType="afterEffect">
                                  <p:stCondLst>
                                    <p:cond delay="200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0-#ppt_w/2"/>
                                          </p:val>
                                        </p:tav>
                                        <p:tav tm="100000">
                                          <p:val>
                                            <p:strVal val="#ppt_x"/>
                                          </p:val>
                                        </p:tav>
                                      </p:tavLst>
                                    </p:anim>
                                    <p:anim calcmode="lin" valueType="num">
                                      <p:cBhvr additive="base">
                                        <p:cTn id="26" dur="1000" fill="hold"/>
                                        <p:tgtEl>
                                          <p:spTgt spid="5"/>
                                        </p:tgtEl>
                                        <p:attrNameLst>
                                          <p:attrName>ppt_y</p:attrName>
                                        </p:attrNameLst>
                                      </p:cBhvr>
                                      <p:tavLst>
                                        <p:tav tm="0">
                                          <p:val>
                                            <p:strVal val="#ppt_y"/>
                                          </p:val>
                                        </p:tav>
                                        <p:tav tm="100000">
                                          <p:val>
                                            <p:strVal val="#ppt_y"/>
                                          </p:val>
                                        </p:tav>
                                      </p:tavLst>
                                    </p:anim>
                                  </p:childTnLst>
                                </p:cTn>
                              </p:par>
                            </p:childTnLst>
                          </p:cTn>
                        </p:par>
                        <p:par>
                          <p:cTn id="27" fill="hold">
                            <p:stCondLst>
                              <p:cond delay="11000"/>
                            </p:stCondLst>
                            <p:childTnLst>
                              <p:par>
                                <p:cTn id="28" presetID="2" presetClass="entr" presetSubtype="8" fill="hold" grpId="0" nodeType="afterEffect">
                                  <p:stCondLst>
                                    <p:cond delay="20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0-#ppt_w/2"/>
                                          </p:val>
                                        </p:tav>
                                        <p:tav tm="100000">
                                          <p:val>
                                            <p:strVal val="#ppt_x"/>
                                          </p:val>
                                        </p:tav>
                                      </p:tavLst>
                                    </p:anim>
                                    <p:anim calcmode="lin" valueType="num">
                                      <p:cBhvr additive="base">
                                        <p:cTn id="31" dur="1000" fill="hold"/>
                                        <p:tgtEl>
                                          <p:spTgt spid="6"/>
                                        </p:tgtEl>
                                        <p:attrNameLst>
                                          <p:attrName>ppt_y</p:attrName>
                                        </p:attrNameLst>
                                      </p:cBhvr>
                                      <p:tavLst>
                                        <p:tav tm="0">
                                          <p:val>
                                            <p:strVal val="#ppt_y"/>
                                          </p:val>
                                        </p:tav>
                                        <p:tav tm="100000">
                                          <p:val>
                                            <p:strVal val="#ppt_y"/>
                                          </p:val>
                                        </p:tav>
                                      </p:tavLst>
                                    </p:anim>
                                  </p:childTnLst>
                                </p:cTn>
                              </p:par>
                              <p:par>
                                <p:cTn id="32" presetID="6" presetClass="entr" presetSubtype="16" fill="hold" nodeType="withEffect">
                                  <p:stCondLst>
                                    <p:cond delay="500"/>
                                  </p:stCondLst>
                                  <p:childTnLst>
                                    <p:set>
                                      <p:cBhvr>
                                        <p:cTn id="33" dur="1" fill="hold">
                                          <p:stCondLst>
                                            <p:cond delay="0"/>
                                          </p:stCondLst>
                                        </p:cTn>
                                        <p:tgtEl>
                                          <p:spTgt spid="4098"/>
                                        </p:tgtEl>
                                        <p:attrNameLst>
                                          <p:attrName>style.visibility</p:attrName>
                                        </p:attrNameLst>
                                      </p:cBhvr>
                                      <p:to>
                                        <p:strVal val="visible"/>
                                      </p:to>
                                    </p:set>
                                    <p:animEffect transition="in" filter="circle(in)">
                                      <p:cBhvr>
                                        <p:cTn id="34"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79F0-99A9-4A02-9B09-8A8629E89866}"/>
              </a:ext>
            </a:extLst>
          </p:cNvPr>
          <p:cNvSpPr>
            <a:spLocks noGrp="1"/>
          </p:cNvSpPr>
          <p:nvPr>
            <p:ph type="title"/>
          </p:nvPr>
        </p:nvSpPr>
        <p:spPr>
          <a:xfrm>
            <a:off x="677334" y="609600"/>
            <a:ext cx="8596668" cy="644699"/>
          </a:xfrm>
        </p:spPr>
        <p:txBody>
          <a:bodyPr/>
          <a:lstStyle/>
          <a:p>
            <a:pPr algn="ctr"/>
            <a:r>
              <a:rPr lang="en-US" b="1" dirty="0">
                <a:solidFill>
                  <a:srgbClr val="002060"/>
                </a:solidFill>
                <a:latin typeface="Calibri" panose="020F0502020204030204" pitchFamily="34" charset="0"/>
                <a:cs typeface="Calibri" panose="020F0502020204030204" pitchFamily="34" charset="0"/>
              </a:rPr>
              <a:t>THE MILITARY ORDINARIATE</a:t>
            </a:r>
            <a:endParaRPr lang="en-CA" b="1" dirty="0">
              <a:solidFill>
                <a:srgbClr val="002060"/>
              </a:solidFill>
              <a:latin typeface="Calibri" panose="020F0502020204030204" pitchFamily="34" charset="0"/>
              <a:cs typeface="Calibri" panose="020F0502020204030204" pitchFamily="34" charset="0"/>
            </a:endParaRPr>
          </a:p>
        </p:txBody>
      </p:sp>
      <p:pic>
        <p:nvPicPr>
          <p:cNvPr id="6146" name="Picture 2" descr="Map Of Canada To Label - 600x418 PNG Download - PNGkit">
            <a:extLst>
              <a:ext uri="{FF2B5EF4-FFF2-40B4-BE49-F238E27FC236}">
                <a16:creationId xmlns:a16="http://schemas.microsoft.com/office/drawing/2014/main" id="{D7E9CA74-BDD1-48C1-BF72-9F43798A5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83" y="1466227"/>
            <a:ext cx="8803420" cy="4839966"/>
          </a:xfrm>
          <a:prstGeom prst="rect">
            <a:avLst/>
          </a:prstGeom>
          <a:noFill/>
          <a:ln>
            <a:noFill/>
          </a:ln>
        </p:spPr>
        <p:style>
          <a:lnRef idx="1">
            <a:schemeClr val="accent2"/>
          </a:lnRef>
          <a:fillRef idx="2">
            <a:schemeClr val="accent2"/>
          </a:fillRef>
          <a:effectRef idx="1">
            <a:schemeClr val="accent2"/>
          </a:effectRef>
          <a:fontRef idx="minor">
            <a:schemeClr val="dk1"/>
          </a:fontRef>
        </p:style>
      </p:pic>
      <p:sp>
        <p:nvSpPr>
          <p:cNvPr id="4" name="Flowchart: Connector 3">
            <a:extLst>
              <a:ext uri="{FF2B5EF4-FFF2-40B4-BE49-F238E27FC236}">
                <a16:creationId xmlns:a16="http://schemas.microsoft.com/office/drawing/2014/main" id="{0B8AB163-893F-4ED3-BD2C-1543693BBE9C}"/>
              </a:ext>
            </a:extLst>
          </p:cNvPr>
          <p:cNvSpPr/>
          <p:nvPr/>
        </p:nvSpPr>
        <p:spPr>
          <a:xfrm>
            <a:off x="1709466" y="4085855"/>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8" name="Flowchart: Connector 7">
            <a:extLst>
              <a:ext uri="{FF2B5EF4-FFF2-40B4-BE49-F238E27FC236}">
                <a16:creationId xmlns:a16="http://schemas.microsoft.com/office/drawing/2014/main" id="{6B81F911-C77E-4608-B40D-EED621D01113}"/>
              </a:ext>
            </a:extLst>
          </p:cNvPr>
          <p:cNvSpPr/>
          <p:nvPr/>
        </p:nvSpPr>
        <p:spPr>
          <a:xfrm>
            <a:off x="1811140" y="4265855"/>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10" name="Flowchart: Connector 9">
            <a:extLst>
              <a:ext uri="{FF2B5EF4-FFF2-40B4-BE49-F238E27FC236}">
                <a16:creationId xmlns:a16="http://schemas.microsoft.com/office/drawing/2014/main" id="{91E7F346-5B0E-4F3D-8D84-A98557762595}"/>
              </a:ext>
            </a:extLst>
          </p:cNvPr>
          <p:cNvSpPr/>
          <p:nvPr/>
        </p:nvSpPr>
        <p:spPr>
          <a:xfrm>
            <a:off x="2817542" y="4062323"/>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12" name="Flowchart: Connector 11">
            <a:extLst>
              <a:ext uri="{FF2B5EF4-FFF2-40B4-BE49-F238E27FC236}">
                <a16:creationId xmlns:a16="http://schemas.microsoft.com/office/drawing/2014/main" id="{3224636E-6FCE-46FB-9DD9-6B5FBDC73621}"/>
              </a:ext>
            </a:extLst>
          </p:cNvPr>
          <p:cNvSpPr/>
          <p:nvPr/>
        </p:nvSpPr>
        <p:spPr>
          <a:xfrm>
            <a:off x="3099387" y="3895760"/>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14" name="Flowchart: Connector 13">
            <a:extLst>
              <a:ext uri="{FF2B5EF4-FFF2-40B4-BE49-F238E27FC236}">
                <a16:creationId xmlns:a16="http://schemas.microsoft.com/office/drawing/2014/main" id="{9BA6FFEC-B34C-46D1-9E72-055EF5D9A7B1}"/>
              </a:ext>
            </a:extLst>
          </p:cNvPr>
          <p:cNvSpPr/>
          <p:nvPr/>
        </p:nvSpPr>
        <p:spPr>
          <a:xfrm>
            <a:off x="4034227" y="4701834"/>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16" name="Flowchart: Connector 15">
            <a:extLst>
              <a:ext uri="{FF2B5EF4-FFF2-40B4-BE49-F238E27FC236}">
                <a16:creationId xmlns:a16="http://schemas.microsoft.com/office/drawing/2014/main" id="{5C6590C3-9EF0-469C-8232-2F87E0C06123}"/>
              </a:ext>
            </a:extLst>
          </p:cNvPr>
          <p:cNvSpPr/>
          <p:nvPr/>
        </p:nvSpPr>
        <p:spPr>
          <a:xfrm>
            <a:off x="5652105" y="5531935"/>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18" name="Flowchart: Connector 17">
            <a:extLst>
              <a:ext uri="{FF2B5EF4-FFF2-40B4-BE49-F238E27FC236}">
                <a16:creationId xmlns:a16="http://schemas.microsoft.com/office/drawing/2014/main" id="{3032B97E-9D97-4B2A-A267-B64EBE7F525E}"/>
              </a:ext>
            </a:extLst>
          </p:cNvPr>
          <p:cNvSpPr/>
          <p:nvPr/>
        </p:nvSpPr>
        <p:spPr>
          <a:xfrm>
            <a:off x="5880808" y="5527461"/>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20" name="Flowchart: Connector 19">
            <a:extLst>
              <a:ext uri="{FF2B5EF4-FFF2-40B4-BE49-F238E27FC236}">
                <a16:creationId xmlns:a16="http://schemas.microsoft.com/office/drawing/2014/main" id="{2DD85150-56AC-44E2-BA29-D8B9D8E29850}"/>
              </a:ext>
            </a:extLst>
          </p:cNvPr>
          <p:cNvSpPr/>
          <p:nvPr/>
        </p:nvSpPr>
        <p:spPr>
          <a:xfrm>
            <a:off x="6019511" y="5527461"/>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22" name="Flowchart: Connector 21">
            <a:extLst>
              <a:ext uri="{FF2B5EF4-FFF2-40B4-BE49-F238E27FC236}">
                <a16:creationId xmlns:a16="http://schemas.microsoft.com/office/drawing/2014/main" id="{F9FEC244-E046-46A5-B67F-6CAA31E930FE}"/>
              </a:ext>
            </a:extLst>
          </p:cNvPr>
          <p:cNvSpPr/>
          <p:nvPr/>
        </p:nvSpPr>
        <p:spPr>
          <a:xfrm>
            <a:off x="5889993" y="5400255"/>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24" name="Flowchart: Connector 23">
            <a:extLst>
              <a:ext uri="{FF2B5EF4-FFF2-40B4-BE49-F238E27FC236}">
                <a16:creationId xmlns:a16="http://schemas.microsoft.com/office/drawing/2014/main" id="{B2BFBB9D-CE42-4C35-8176-1F6FBAF8CA01}"/>
              </a:ext>
            </a:extLst>
          </p:cNvPr>
          <p:cNvSpPr/>
          <p:nvPr/>
        </p:nvSpPr>
        <p:spPr>
          <a:xfrm>
            <a:off x="6897982" y="5027523"/>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26" name="Flowchart: Connector 25">
            <a:extLst>
              <a:ext uri="{FF2B5EF4-FFF2-40B4-BE49-F238E27FC236}">
                <a16:creationId xmlns:a16="http://schemas.microsoft.com/office/drawing/2014/main" id="{B571407E-F0E8-441F-AA33-DF9812F1F699}"/>
              </a:ext>
            </a:extLst>
          </p:cNvPr>
          <p:cNvSpPr/>
          <p:nvPr/>
        </p:nvSpPr>
        <p:spPr>
          <a:xfrm>
            <a:off x="7211774" y="5086441"/>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28" name="Flowchart: Connector 27">
            <a:extLst>
              <a:ext uri="{FF2B5EF4-FFF2-40B4-BE49-F238E27FC236}">
                <a16:creationId xmlns:a16="http://schemas.microsoft.com/office/drawing/2014/main" id="{4A569FFC-638C-4AC2-A4A0-8DF800E08118}"/>
              </a:ext>
            </a:extLst>
          </p:cNvPr>
          <p:cNvSpPr/>
          <p:nvPr/>
        </p:nvSpPr>
        <p:spPr>
          <a:xfrm>
            <a:off x="7046610" y="5056982"/>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30" name="Flowchart: Connector 29">
            <a:extLst>
              <a:ext uri="{FF2B5EF4-FFF2-40B4-BE49-F238E27FC236}">
                <a16:creationId xmlns:a16="http://schemas.microsoft.com/office/drawing/2014/main" id="{1129EDCE-D93C-446A-90AF-991A7D2ED3B0}"/>
              </a:ext>
            </a:extLst>
          </p:cNvPr>
          <p:cNvSpPr/>
          <p:nvPr/>
        </p:nvSpPr>
        <p:spPr>
          <a:xfrm>
            <a:off x="6050874" y="5400255"/>
            <a:ext cx="180000" cy="180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32" name="TextBox 31">
            <a:extLst>
              <a:ext uri="{FF2B5EF4-FFF2-40B4-BE49-F238E27FC236}">
                <a16:creationId xmlns:a16="http://schemas.microsoft.com/office/drawing/2014/main" id="{CCF3B238-5534-4439-BCDB-16F9F5B0A1BC}"/>
              </a:ext>
            </a:extLst>
          </p:cNvPr>
          <p:cNvSpPr txBox="1"/>
          <p:nvPr/>
        </p:nvSpPr>
        <p:spPr>
          <a:xfrm>
            <a:off x="521969" y="1466227"/>
            <a:ext cx="2038798" cy="830997"/>
          </a:xfrm>
          <a:prstGeom prst="rect">
            <a:avLst/>
          </a:prstGeom>
          <a:noFill/>
        </p:spPr>
        <p:txBody>
          <a:bodyPr wrap="square" rtlCol="0">
            <a:spAutoFit/>
          </a:bodyPr>
          <a:lstStyle/>
          <a:p>
            <a:pPr>
              <a:buClrTx/>
              <a:buFontTx/>
              <a:buNone/>
            </a:pPr>
            <a:r>
              <a:rPr lang="en-US" sz="2400" b="1" kern="1200" dirty="0">
                <a:solidFill>
                  <a:prstClr val="black"/>
                </a:solidFill>
                <a:latin typeface="+mn-lt"/>
                <a:ea typeface="Calibri"/>
                <a:cs typeface="Calibri"/>
                <a:sym typeface="Calibri"/>
              </a:rPr>
              <a:t>No </a:t>
            </a:r>
            <a:r>
              <a:rPr lang="en-US" sz="2400" b="1" kern="1200" dirty="0">
                <a:solidFill>
                  <a:srgbClr val="7030A0"/>
                </a:solidFill>
                <a:latin typeface="+mn-lt"/>
                <a:ea typeface="Calibri"/>
                <a:cs typeface="Calibri"/>
                <a:sym typeface="Calibri"/>
              </a:rPr>
              <a:t>diocesan</a:t>
            </a:r>
            <a:r>
              <a:rPr lang="en-US" sz="2400" b="1" kern="1200" dirty="0">
                <a:solidFill>
                  <a:prstClr val="black"/>
                </a:solidFill>
                <a:latin typeface="+mn-lt"/>
                <a:ea typeface="Calibri"/>
                <a:cs typeface="Calibri"/>
                <a:sym typeface="Calibri"/>
              </a:rPr>
              <a:t> levels</a:t>
            </a:r>
            <a:endParaRPr lang="en-CA" sz="2400" b="1" kern="1200" dirty="0">
              <a:solidFill>
                <a:prstClr val="black"/>
              </a:solidFill>
              <a:latin typeface="+mn-lt"/>
              <a:ea typeface="+mn-ea"/>
              <a:cs typeface="+mn-cs"/>
            </a:endParaRPr>
          </a:p>
        </p:txBody>
      </p:sp>
      <p:sp>
        <p:nvSpPr>
          <p:cNvPr id="34" name="TextBox 33">
            <a:extLst>
              <a:ext uri="{FF2B5EF4-FFF2-40B4-BE49-F238E27FC236}">
                <a16:creationId xmlns:a16="http://schemas.microsoft.com/office/drawing/2014/main" id="{8FBEAB8A-2AAA-472E-853F-D09C206B5DB8}"/>
              </a:ext>
            </a:extLst>
          </p:cNvPr>
          <p:cNvSpPr txBox="1"/>
          <p:nvPr/>
        </p:nvSpPr>
        <p:spPr>
          <a:xfrm>
            <a:off x="7028671" y="2331900"/>
            <a:ext cx="1957998" cy="830997"/>
          </a:xfrm>
          <a:prstGeom prst="rect">
            <a:avLst/>
          </a:prstGeom>
          <a:noFill/>
        </p:spPr>
        <p:txBody>
          <a:bodyPr wrap="square" rtlCol="0">
            <a:spAutoFit/>
          </a:bodyPr>
          <a:lstStyle/>
          <a:p>
            <a:pPr algn="r">
              <a:buClrTx/>
              <a:buFontTx/>
              <a:buNone/>
            </a:pPr>
            <a:r>
              <a:rPr lang="en-US" sz="2400" b="1" kern="1200" dirty="0">
                <a:solidFill>
                  <a:prstClr val="black"/>
                </a:solidFill>
                <a:latin typeface="+mn-lt"/>
                <a:ea typeface="+mn-ea"/>
                <a:cs typeface="+mn-cs"/>
              </a:rPr>
              <a:t>13 </a:t>
            </a:r>
            <a:r>
              <a:rPr lang="en-US" sz="2400" b="1" kern="1200" dirty="0">
                <a:solidFill>
                  <a:srgbClr val="0070C0"/>
                </a:solidFill>
                <a:latin typeface="+mn-lt"/>
                <a:ea typeface="+mn-ea"/>
                <a:cs typeface="+mn-cs"/>
              </a:rPr>
              <a:t>base</a:t>
            </a:r>
            <a:r>
              <a:rPr lang="en-US" sz="2400" b="1" kern="1200" dirty="0">
                <a:solidFill>
                  <a:prstClr val="black"/>
                </a:solidFill>
                <a:latin typeface="+mn-lt"/>
                <a:ea typeface="+mn-ea"/>
                <a:cs typeface="+mn-cs"/>
              </a:rPr>
              <a:t> councils</a:t>
            </a:r>
            <a:endParaRPr lang="en-CA" sz="2400" b="1" kern="1200" dirty="0">
              <a:solidFill>
                <a:prstClr val="black"/>
              </a:solidFill>
              <a:latin typeface="+mn-lt"/>
              <a:ea typeface="+mn-ea"/>
              <a:cs typeface="+mn-cs"/>
            </a:endParaRPr>
          </a:p>
        </p:txBody>
      </p:sp>
    </p:spTree>
    <p:extLst>
      <p:ext uri="{BB962C8B-B14F-4D97-AF65-F5344CB8AC3E}">
        <p14:creationId xmlns:p14="http://schemas.microsoft.com/office/powerpoint/2010/main" val="219875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P spid="14" grpId="0" animBg="1"/>
      <p:bldP spid="16" grpId="0" animBg="1"/>
      <p:bldP spid="18" grpId="0" animBg="1"/>
      <p:bldP spid="20" grpId="0" animBg="1"/>
      <p:bldP spid="22" grpId="0" animBg="1"/>
      <p:bldP spid="24" grpId="0" animBg="1"/>
      <p:bldP spid="26" grpId="0" animBg="1"/>
      <p:bldP spid="28"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2"/>
          <p:cNvSpPr txBox="1">
            <a:spLocks noGrp="1"/>
          </p:cNvSpPr>
          <p:nvPr>
            <p:ph type="title"/>
          </p:nvPr>
        </p:nvSpPr>
        <p:spPr>
          <a:xfrm>
            <a:off x="677334" y="291552"/>
            <a:ext cx="8596668" cy="1320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4400"/>
              <a:buFont typeface="Calibri"/>
              <a:buNone/>
            </a:pPr>
            <a:r>
              <a:rPr lang="en-US" b="1" dirty="0">
                <a:solidFill>
                  <a:srgbClr val="002060"/>
                </a:solidFill>
                <a:latin typeface="Calibri" panose="020F0502020204030204" pitchFamily="34" charset="0"/>
                <a:cs typeface="Calibri" panose="020F0502020204030204" pitchFamily="34" charset="0"/>
              </a:rPr>
              <a:t>COUNCILS OF THE LEAGUE</a:t>
            </a:r>
            <a:endParaRPr dirty="0">
              <a:solidFill>
                <a:srgbClr val="002060"/>
              </a:solidFill>
              <a:latin typeface="Calibri" panose="020F0502020204030204" pitchFamily="34" charset="0"/>
              <a:cs typeface="Calibri" panose="020F0502020204030204" pitchFamily="34" charset="0"/>
            </a:endParaRPr>
          </a:p>
        </p:txBody>
      </p:sp>
      <p:sp>
        <p:nvSpPr>
          <p:cNvPr id="186" name="Google Shape;186;p22"/>
          <p:cNvSpPr txBox="1">
            <a:spLocks noGrp="1"/>
          </p:cNvSpPr>
          <p:nvPr>
            <p:ph idx="1"/>
          </p:nvPr>
        </p:nvSpPr>
        <p:spPr>
          <a:xfrm>
            <a:off x="619542" y="1738038"/>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B050"/>
              </a:buClr>
              <a:buSzPts val="2800"/>
              <a:buNone/>
            </a:pPr>
            <a:r>
              <a:rPr lang="en-US" sz="2800" b="1" dirty="0">
                <a:solidFill>
                  <a:srgbClr val="0099CC"/>
                </a:solidFill>
              </a:rPr>
              <a:t>WHO MAKES UP EACH COUNCIL?</a:t>
            </a:r>
          </a:p>
          <a:p>
            <a:pPr marL="0" lvl="0" indent="0" algn="l" rtl="0">
              <a:lnSpc>
                <a:spcPct val="90000"/>
              </a:lnSpc>
              <a:spcBef>
                <a:spcPts val="0"/>
              </a:spcBef>
              <a:spcAft>
                <a:spcPts val="0"/>
              </a:spcAft>
              <a:buClr>
                <a:srgbClr val="00B050"/>
              </a:buClr>
              <a:buSzPts val="2800"/>
              <a:buNone/>
            </a:pPr>
            <a:endParaRPr lang="en-US" sz="2000" b="1" dirty="0">
              <a:solidFill>
                <a:srgbClr val="7030A0"/>
              </a:solidFill>
            </a:endParaRPr>
          </a:p>
          <a:p>
            <a:pPr marL="0" lvl="0" indent="0" algn="l" rtl="0">
              <a:lnSpc>
                <a:spcPct val="90000"/>
              </a:lnSpc>
              <a:spcBef>
                <a:spcPts val="0"/>
              </a:spcBef>
              <a:spcAft>
                <a:spcPts val="0"/>
              </a:spcAft>
              <a:buClr>
                <a:srgbClr val="00B050"/>
              </a:buClr>
              <a:buSzPts val="2800"/>
              <a:buNone/>
            </a:pPr>
            <a:endParaRPr sz="2000" b="1" dirty="0">
              <a:solidFill>
                <a:srgbClr val="7030A0"/>
              </a:solidFill>
            </a:endParaRPr>
          </a:p>
        </p:txBody>
      </p:sp>
      <p:sp>
        <p:nvSpPr>
          <p:cNvPr id="187" name="Google Shape;187;p22"/>
          <p:cNvSpPr txBox="1"/>
          <p:nvPr/>
        </p:nvSpPr>
        <p:spPr>
          <a:xfrm>
            <a:off x="806727" y="2424492"/>
            <a:ext cx="3049939" cy="369332"/>
          </a:xfrm>
          <a:prstGeom prst="rect">
            <a:avLst/>
          </a:prstGeom>
          <a:noFill/>
          <a:ln>
            <a:noFill/>
          </a:ln>
        </p:spPr>
        <p:txBody>
          <a:bodyPr spcFirstLastPara="1" wrap="square" lIns="91425" tIns="45700" rIns="91425" bIns="45700" anchor="t" anchorCtr="0">
            <a:noAutofit/>
          </a:bodyPr>
          <a:lstStyle/>
          <a:p>
            <a:pPr>
              <a:buClrTx/>
              <a:buFontTx/>
              <a:buNone/>
            </a:pPr>
            <a:r>
              <a:rPr lang="en-US" sz="2400" b="1" kern="1200" dirty="0">
                <a:solidFill>
                  <a:srgbClr val="0099CC"/>
                </a:solidFill>
                <a:latin typeface="+mn-lt"/>
                <a:ea typeface="Calibri"/>
                <a:cs typeface="Calibri"/>
                <a:sym typeface="Calibri"/>
              </a:rPr>
              <a:t>PARISH</a:t>
            </a:r>
            <a:r>
              <a:rPr lang="en-US" sz="2400" b="1" kern="1200" dirty="0">
                <a:solidFill>
                  <a:prstClr val="black"/>
                </a:solidFill>
                <a:latin typeface="+mn-lt"/>
                <a:ea typeface="Calibri"/>
                <a:cs typeface="Calibri"/>
                <a:sym typeface="Calibri"/>
              </a:rPr>
              <a:t> COUNCIL</a:t>
            </a:r>
            <a:endParaRPr sz="2400" b="1" kern="1200" dirty="0">
              <a:solidFill>
                <a:prstClr val="black"/>
              </a:solidFill>
              <a:latin typeface="+mn-lt"/>
              <a:ea typeface="Calibri"/>
              <a:cs typeface="Calibri"/>
              <a:sym typeface="Calibri"/>
            </a:endParaRPr>
          </a:p>
        </p:txBody>
      </p:sp>
      <p:sp>
        <p:nvSpPr>
          <p:cNvPr id="188" name="Google Shape;188;p22"/>
          <p:cNvSpPr txBox="1"/>
          <p:nvPr/>
        </p:nvSpPr>
        <p:spPr>
          <a:xfrm>
            <a:off x="4043851" y="2424492"/>
            <a:ext cx="6520985" cy="369332"/>
          </a:xfrm>
          <a:prstGeom prst="rect">
            <a:avLst/>
          </a:prstGeom>
          <a:noFill/>
          <a:ln>
            <a:noFill/>
          </a:ln>
        </p:spPr>
        <p:txBody>
          <a:bodyPr spcFirstLastPara="1" wrap="square" lIns="91425" tIns="45700" rIns="91425" bIns="45700" anchor="t" anchorCtr="0">
            <a:noAutofit/>
          </a:bodyPr>
          <a:lstStyle/>
          <a:p>
            <a:pPr>
              <a:buClrTx/>
              <a:buFontTx/>
              <a:buNone/>
            </a:pPr>
            <a:r>
              <a:rPr lang="en-US" sz="2400" kern="1200" dirty="0">
                <a:solidFill>
                  <a:schemeClr val="tx1"/>
                </a:solidFill>
                <a:latin typeface="+mn-lt"/>
                <a:ea typeface="Calibri"/>
                <a:cs typeface="Calibri"/>
                <a:sym typeface="Calibri"/>
              </a:rPr>
              <a:t>ALL WOMEN 16 YEARS OF AGE AND OVER WHO </a:t>
            </a:r>
            <a:br>
              <a:rPr lang="en-US" sz="2400" kern="1200" dirty="0">
                <a:solidFill>
                  <a:schemeClr val="tx1"/>
                </a:solidFill>
                <a:latin typeface="+mn-lt"/>
                <a:ea typeface="Calibri"/>
                <a:cs typeface="Calibri"/>
                <a:sym typeface="Calibri"/>
              </a:rPr>
            </a:br>
            <a:r>
              <a:rPr lang="en-US" sz="2400" kern="1200" dirty="0">
                <a:solidFill>
                  <a:schemeClr val="tx1"/>
                </a:solidFill>
                <a:latin typeface="+mn-lt"/>
                <a:ea typeface="Calibri"/>
                <a:cs typeface="Calibri"/>
                <a:sym typeface="Calibri"/>
              </a:rPr>
              <a:t>HAVE PAID MEMBERSHIP FEES TO THE</a:t>
            </a:r>
            <a:br>
              <a:rPr lang="en-US" sz="2400" kern="1200" dirty="0">
                <a:solidFill>
                  <a:schemeClr val="tx1"/>
                </a:solidFill>
                <a:latin typeface="+mn-lt"/>
                <a:ea typeface="Calibri"/>
                <a:cs typeface="Calibri"/>
                <a:sym typeface="Calibri"/>
              </a:rPr>
            </a:br>
            <a:r>
              <a:rPr lang="en-US" sz="2400" kern="1200" dirty="0">
                <a:solidFill>
                  <a:srgbClr val="0099CC"/>
                </a:solidFill>
                <a:latin typeface="+mn-lt"/>
                <a:ea typeface="Calibri"/>
                <a:cs typeface="Calibri"/>
                <a:sym typeface="Calibri"/>
              </a:rPr>
              <a:t>PARISH</a:t>
            </a:r>
            <a:r>
              <a:rPr lang="en-US" sz="2400" kern="1200" dirty="0">
                <a:solidFill>
                  <a:schemeClr val="tx1"/>
                </a:solidFill>
                <a:latin typeface="+mn-lt"/>
                <a:ea typeface="Calibri"/>
                <a:cs typeface="Calibri"/>
                <a:sym typeface="Calibri"/>
              </a:rPr>
              <a:t> COUNCIL</a:t>
            </a:r>
            <a:endParaRPr sz="2400" kern="1200" dirty="0">
              <a:solidFill>
                <a:schemeClr val="tx1"/>
              </a:solidFill>
              <a:latin typeface="+mn-lt"/>
              <a:ea typeface="Calibri"/>
              <a:cs typeface="Calibri"/>
              <a:sym typeface="Calibri"/>
            </a:endParaRPr>
          </a:p>
        </p:txBody>
      </p:sp>
      <p:sp>
        <p:nvSpPr>
          <p:cNvPr id="189" name="Google Shape;189;p22"/>
          <p:cNvSpPr txBox="1"/>
          <p:nvPr/>
        </p:nvSpPr>
        <p:spPr>
          <a:xfrm>
            <a:off x="806727" y="4062931"/>
            <a:ext cx="3049939" cy="369332"/>
          </a:xfrm>
          <a:prstGeom prst="rect">
            <a:avLst/>
          </a:prstGeom>
          <a:noFill/>
          <a:ln>
            <a:noFill/>
          </a:ln>
        </p:spPr>
        <p:txBody>
          <a:bodyPr spcFirstLastPara="1" wrap="square" lIns="91425" tIns="45700" rIns="91425" bIns="45700" anchor="t" anchorCtr="0">
            <a:noAutofit/>
          </a:bodyPr>
          <a:lstStyle/>
          <a:p>
            <a:pPr>
              <a:buClrTx/>
              <a:buFontTx/>
              <a:buNone/>
            </a:pPr>
            <a:r>
              <a:rPr lang="en-US" sz="2400" b="1" kern="1200" dirty="0">
                <a:solidFill>
                  <a:srgbClr val="7030A0"/>
                </a:solidFill>
                <a:latin typeface="+mn-lt"/>
                <a:ea typeface="Calibri"/>
                <a:cs typeface="Calibri"/>
                <a:sym typeface="Calibri"/>
              </a:rPr>
              <a:t>DIOCESAN</a:t>
            </a:r>
            <a:r>
              <a:rPr lang="en-US" sz="2400" b="1" kern="1200" dirty="0">
                <a:solidFill>
                  <a:prstClr val="black"/>
                </a:solidFill>
                <a:latin typeface="+mn-lt"/>
                <a:ea typeface="Calibri"/>
                <a:cs typeface="Calibri"/>
                <a:sym typeface="Calibri"/>
              </a:rPr>
              <a:t> COUNCIL</a:t>
            </a:r>
            <a:endParaRPr sz="2400" b="1" kern="1200" dirty="0">
              <a:solidFill>
                <a:prstClr val="black"/>
              </a:solidFill>
              <a:latin typeface="+mn-lt"/>
              <a:ea typeface="Calibri"/>
              <a:cs typeface="Calibri"/>
              <a:sym typeface="Calibri"/>
            </a:endParaRPr>
          </a:p>
        </p:txBody>
      </p:sp>
      <p:sp>
        <p:nvSpPr>
          <p:cNvPr id="192" name="Google Shape;192;p22"/>
          <p:cNvSpPr txBox="1"/>
          <p:nvPr/>
        </p:nvSpPr>
        <p:spPr>
          <a:xfrm>
            <a:off x="4043851" y="4096337"/>
            <a:ext cx="6295903" cy="923330"/>
          </a:xfrm>
          <a:prstGeom prst="rect">
            <a:avLst/>
          </a:prstGeom>
          <a:noFill/>
          <a:ln>
            <a:noFill/>
          </a:ln>
        </p:spPr>
        <p:txBody>
          <a:bodyPr spcFirstLastPara="1" wrap="square" lIns="91425" tIns="45700" rIns="91425" bIns="45700" anchor="t" anchorCtr="0">
            <a:noAutofit/>
          </a:bodyPr>
          <a:lstStyle/>
          <a:p>
            <a:pPr>
              <a:buClrTx/>
              <a:buFontTx/>
              <a:buNone/>
            </a:pPr>
            <a:r>
              <a:rPr lang="en-US" sz="2400" kern="1200" dirty="0">
                <a:solidFill>
                  <a:srgbClr val="7030A0"/>
                </a:solidFill>
                <a:latin typeface="+mn-lt"/>
                <a:ea typeface="Calibri"/>
                <a:cs typeface="Calibri"/>
                <a:sym typeface="Calibri"/>
              </a:rPr>
              <a:t>DIOCESAN</a:t>
            </a:r>
            <a:r>
              <a:rPr lang="en-US" sz="2400" kern="1200" dirty="0">
                <a:solidFill>
                  <a:prstClr val="black"/>
                </a:solidFill>
                <a:latin typeface="+mn-lt"/>
                <a:ea typeface="Calibri"/>
                <a:cs typeface="Calibri"/>
                <a:sym typeface="Calibri"/>
              </a:rPr>
              <a:t> OFFICERS + </a:t>
            </a:r>
            <a:r>
              <a:rPr lang="en-US" sz="2400" kern="1200" dirty="0">
                <a:solidFill>
                  <a:srgbClr val="0099CC"/>
                </a:solidFill>
                <a:latin typeface="+mn-lt"/>
                <a:ea typeface="Calibri"/>
                <a:cs typeface="Calibri"/>
                <a:sym typeface="Calibri"/>
              </a:rPr>
              <a:t>PARISH</a:t>
            </a:r>
            <a:r>
              <a:rPr lang="en-US" sz="2400" kern="1200" dirty="0">
                <a:solidFill>
                  <a:prstClr val="black"/>
                </a:solidFill>
                <a:latin typeface="+mn-lt"/>
                <a:ea typeface="Calibri"/>
                <a:cs typeface="Calibri"/>
                <a:sym typeface="Calibri"/>
              </a:rPr>
              <a:t> COUNCIL PRESIDENTS + UP TO TWO PARISH ACCREDITED DELEGATES + HONORARY LIFE AND LIFE MEMBERS IN THE DIOCESE</a:t>
            </a:r>
            <a:endParaRPr sz="2400" kern="1200" dirty="0">
              <a:solidFill>
                <a:prstClr val="black"/>
              </a:solidFill>
              <a:latin typeface="+mn-lt"/>
              <a:ea typeface="Calibri"/>
              <a:cs typeface="Calibri"/>
              <a:sym typeface="Calibri"/>
            </a:endParaRPr>
          </a:p>
        </p:txBody>
      </p:sp>
    </p:spTree>
    <p:extLst>
      <p:ext uri="{BB962C8B-B14F-4D97-AF65-F5344CB8AC3E}">
        <p14:creationId xmlns:p14="http://schemas.microsoft.com/office/powerpoint/2010/main" val="21670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8"/>
                                        </p:tgtEl>
                                        <p:attrNameLst>
                                          <p:attrName>style.visibility</p:attrName>
                                        </p:attrNameLst>
                                      </p:cBhvr>
                                      <p:to>
                                        <p:strVal val="visible"/>
                                      </p:to>
                                    </p:set>
                                    <p:animEffect transition="in" filter="fade">
                                      <p:cBhvr>
                                        <p:cTn id="11" dur="1000"/>
                                        <p:tgtEl>
                                          <p:spTgt spid="18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2"/>
                                        </p:tgtEl>
                                        <p:attrNameLst>
                                          <p:attrName>style.visibility</p:attrName>
                                        </p:attrNameLst>
                                      </p:cBhvr>
                                      <p:to>
                                        <p:strVal val="visible"/>
                                      </p:to>
                                    </p:set>
                                    <p:animEffect transition="in" filter="fade">
                                      <p:cBhvr>
                                        <p:cTn id="20" dur="1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2"/>
          <p:cNvSpPr txBox="1">
            <a:spLocks noGrp="1"/>
          </p:cNvSpPr>
          <p:nvPr>
            <p:ph type="title"/>
          </p:nvPr>
        </p:nvSpPr>
        <p:spPr>
          <a:xfrm>
            <a:off x="298174" y="311430"/>
            <a:ext cx="9124122" cy="1320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4400"/>
              <a:buFont typeface="Calibri"/>
              <a:buNone/>
            </a:pPr>
            <a:r>
              <a:rPr lang="en-US" b="1" dirty="0">
                <a:solidFill>
                  <a:srgbClr val="002060"/>
                </a:solidFill>
                <a:latin typeface="Calibri" panose="020F0502020204030204" pitchFamily="34" charset="0"/>
                <a:cs typeface="Calibri" panose="020F0502020204030204" pitchFamily="34" charset="0"/>
              </a:rPr>
              <a:t>COUNCILS OF THE LEAGUE</a:t>
            </a:r>
            <a:endParaRPr dirty="0">
              <a:solidFill>
                <a:srgbClr val="002060"/>
              </a:solidFill>
              <a:latin typeface="Calibri" panose="020F0502020204030204" pitchFamily="34" charset="0"/>
              <a:cs typeface="Calibri" panose="020F0502020204030204" pitchFamily="34" charset="0"/>
            </a:endParaRPr>
          </a:p>
        </p:txBody>
      </p:sp>
      <p:sp>
        <p:nvSpPr>
          <p:cNvPr id="186" name="Google Shape;186;p22"/>
          <p:cNvSpPr txBox="1">
            <a:spLocks noGrp="1"/>
          </p:cNvSpPr>
          <p:nvPr>
            <p:ph idx="1"/>
          </p:nvPr>
        </p:nvSpPr>
        <p:spPr>
          <a:xfrm>
            <a:off x="440634" y="1632230"/>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B050"/>
              </a:buClr>
              <a:buSzPts val="2800"/>
              <a:buNone/>
            </a:pPr>
            <a:r>
              <a:rPr lang="en-US" sz="2800" b="1" dirty="0">
                <a:solidFill>
                  <a:srgbClr val="0099CC"/>
                </a:solidFill>
              </a:rPr>
              <a:t>WHO MAKES UP EACH COUNCIL?</a:t>
            </a:r>
          </a:p>
          <a:p>
            <a:pPr marL="0" lvl="0" indent="0" algn="l" rtl="0">
              <a:lnSpc>
                <a:spcPct val="90000"/>
              </a:lnSpc>
              <a:spcBef>
                <a:spcPts val="0"/>
              </a:spcBef>
              <a:spcAft>
                <a:spcPts val="0"/>
              </a:spcAft>
              <a:buClr>
                <a:srgbClr val="00B050"/>
              </a:buClr>
              <a:buSzPts val="2800"/>
              <a:buNone/>
            </a:pPr>
            <a:endParaRPr lang="en-US" sz="2000" b="1" dirty="0">
              <a:solidFill>
                <a:srgbClr val="7030A0"/>
              </a:solidFill>
            </a:endParaRPr>
          </a:p>
          <a:p>
            <a:pPr marL="0" lvl="0" indent="0" algn="l" rtl="0">
              <a:lnSpc>
                <a:spcPct val="90000"/>
              </a:lnSpc>
              <a:spcBef>
                <a:spcPts val="0"/>
              </a:spcBef>
              <a:spcAft>
                <a:spcPts val="0"/>
              </a:spcAft>
              <a:buClr>
                <a:srgbClr val="00B050"/>
              </a:buClr>
              <a:buSzPts val="2800"/>
              <a:buNone/>
            </a:pPr>
            <a:endParaRPr sz="2000" b="1" dirty="0">
              <a:solidFill>
                <a:srgbClr val="7030A0"/>
              </a:solidFill>
            </a:endParaRPr>
          </a:p>
        </p:txBody>
      </p:sp>
      <p:sp>
        <p:nvSpPr>
          <p:cNvPr id="190" name="Google Shape;190;p22"/>
          <p:cNvSpPr txBox="1"/>
          <p:nvPr/>
        </p:nvSpPr>
        <p:spPr>
          <a:xfrm>
            <a:off x="652048" y="2543974"/>
            <a:ext cx="3212327" cy="688728"/>
          </a:xfrm>
          <a:prstGeom prst="rect">
            <a:avLst/>
          </a:prstGeom>
          <a:noFill/>
          <a:ln>
            <a:noFill/>
          </a:ln>
        </p:spPr>
        <p:txBody>
          <a:bodyPr spcFirstLastPara="1" wrap="square" lIns="91425" tIns="45700" rIns="91425" bIns="45700" anchor="t" anchorCtr="0">
            <a:noAutofit/>
          </a:bodyPr>
          <a:lstStyle/>
          <a:p>
            <a:pPr>
              <a:buClrTx/>
              <a:buFontTx/>
              <a:buNone/>
            </a:pPr>
            <a:r>
              <a:rPr lang="en-US" sz="2400" b="1" kern="1200" dirty="0">
                <a:solidFill>
                  <a:srgbClr val="00B050"/>
                </a:solidFill>
                <a:latin typeface="+mn-lt"/>
                <a:ea typeface="Calibri"/>
                <a:cs typeface="Calibri"/>
                <a:sym typeface="Calibri"/>
              </a:rPr>
              <a:t>PROVINCIAL</a:t>
            </a:r>
            <a:r>
              <a:rPr lang="en-US" sz="2400" b="1" kern="1200" dirty="0">
                <a:solidFill>
                  <a:prstClr val="black"/>
                </a:solidFill>
                <a:latin typeface="+mn-lt"/>
                <a:ea typeface="Calibri"/>
                <a:cs typeface="Calibri"/>
                <a:sym typeface="Calibri"/>
              </a:rPr>
              <a:t> COUNCIL</a:t>
            </a:r>
            <a:endParaRPr sz="2400" b="1" kern="1200" dirty="0">
              <a:solidFill>
                <a:prstClr val="black"/>
              </a:solidFill>
              <a:latin typeface="+mn-lt"/>
              <a:ea typeface="Calibri"/>
              <a:cs typeface="Calibri"/>
              <a:sym typeface="Calibri"/>
            </a:endParaRPr>
          </a:p>
        </p:txBody>
      </p:sp>
      <p:sp>
        <p:nvSpPr>
          <p:cNvPr id="191" name="Google Shape;191;p22"/>
          <p:cNvSpPr txBox="1"/>
          <p:nvPr/>
        </p:nvSpPr>
        <p:spPr>
          <a:xfrm>
            <a:off x="652048" y="4570592"/>
            <a:ext cx="3212327" cy="739668"/>
          </a:xfrm>
          <a:prstGeom prst="rect">
            <a:avLst/>
          </a:prstGeom>
          <a:noFill/>
          <a:ln>
            <a:noFill/>
          </a:ln>
        </p:spPr>
        <p:txBody>
          <a:bodyPr spcFirstLastPara="1" wrap="square" lIns="91425" tIns="45700" rIns="91425" bIns="45700" anchor="t" anchorCtr="0">
            <a:noAutofit/>
          </a:bodyPr>
          <a:lstStyle/>
          <a:p>
            <a:pPr>
              <a:buClrTx/>
              <a:buFontTx/>
              <a:buNone/>
            </a:pPr>
            <a:r>
              <a:rPr lang="en-US" sz="2400" b="1" kern="1200" dirty="0">
                <a:solidFill>
                  <a:srgbClr val="990000"/>
                </a:solidFill>
                <a:latin typeface="+mn-lt"/>
                <a:ea typeface="Calibri"/>
                <a:cs typeface="Calibri"/>
                <a:sym typeface="Calibri"/>
              </a:rPr>
              <a:t>NATIONAL</a:t>
            </a:r>
            <a:r>
              <a:rPr lang="en-US" sz="2400" b="1" kern="1200" dirty="0">
                <a:solidFill>
                  <a:prstClr val="black"/>
                </a:solidFill>
                <a:latin typeface="+mn-lt"/>
                <a:ea typeface="Calibri"/>
                <a:cs typeface="Calibri"/>
                <a:sym typeface="Calibri"/>
              </a:rPr>
              <a:t> COUNCIL</a:t>
            </a:r>
            <a:endParaRPr sz="2400" b="1" kern="1200" dirty="0">
              <a:solidFill>
                <a:prstClr val="black"/>
              </a:solidFill>
              <a:latin typeface="+mn-lt"/>
              <a:ea typeface="Calibri"/>
              <a:cs typeface="Calibri"/>
              <a:sym typeface="Calibri"/>
            </a:endParaRPr>
          </a:p>
        </p:txBody>
      </p:sp>
      <p:sp>
        <p:nvSpPr>
          <p:cNvPr id="193" name="Google Shape;193;p22"/>
          <p:cNvSpPr txBox="1"/>
          <p:nvPr/>
        </p:nvSpPr>
        <p:spPr>
          <a:xfrm>
            <a:off x="3993584" y="2543974"/>
            <a:ext cx="6668412" cy="1242726"/>
          </a:xfrm>
          <a:prstGeom prst="rect">
            <a:avLst/>
          </a:prstGeom>
          <a:noFill/>
          <a:ln>
            <a:noFill/>
          </a:ln>
        </p:spPr>
        <p:txBody>
          <a:bodyPr spcFirstLastPara="1" wrap="square" lIns="91425" tIns="45700" rIns="91425" bIns="45700" anchor="t" anchorCtr="0">
            <a:noAutofit/>
          </a:bodyPr>
          <a:lstStyle/>
          <a:p>
            <a:pPr>
              <a:buClrTx/>
              <a:buFontTx/>
              <a:buNone/>
            </a:pPr>
            <a:r>
              <a:rPr lang="en-US" sz="2400" kern="1200" dirty="0">
                <a:solidFill>
                  <a:srgbClr val="00B050"/>
                </a:solidFill>
                <a:latin typeface="+mn-lt"/>
                <a:ea typeface="Calibri"/>
                <a:cs typeface="Calibri"/>
                <a:sym typeface="Calibri"/>
              </a:rPr>
              <a:t>PROVINCIAL</a:t>
            </a:r>
            <a:r>
              <a:rPr lang="en-US" sz="2400" kern="1200" dirty="0">
                <a:solidFill>
                  <a:prstClr val="black"/>
                </a:solidFill>
                <a:latin typeface="+mn-lt"/>
                <a:ea typeface="Calibri"/>
                <a:cs typeface="Calibri"/>
                <a:sym typeface="Calibri"/>
              </a:rPr>
              <a:t> OFFICERS + </a:t>
            </a:r>
            <a:r>
              <a:rPr lang="en-US" sz="2400" kern="1200" dirty="0">
                <a:solidFill>
                  <a:srgbClr val="7030A0"/>
                </a:solidFill>
                <a:latin typeface="+mn-lt"/>
                <a:ea typeface="Calibri"/>
                <a:cs typeface="Calibri"/>
                <a:sym typeface="Calibri"/>
              </a:rPr>
              <a:t>DIOCESAN</a:t>
            </a:r>
            <a:r>
              <a:rPr lang="en-US" sz="2400" kern="1200" dirty="0">
                <a:solidFill>
                  <a:prstClr val="black"/>
                </a:solidFill>
                <a:latin typeface="+mn-lt"/>
                <a:ea typeface="Calibri"/>
                <a:cs typeface="Calibri"/>
                <a:sym typeface="Calibri"/>
              </a:rPr>
              <a:t> PRESIDENTS + UP TO TWO </a:t>
            </a:r>
            <a:r>
              <a:rPr lang="en-US" sz="2400" kern="1200" dirty="0">
                <a:solidFill>
                  <a:srgbClr val="7030A0"/>
                </a:solidFill>
                <a:latin typeface="+mn-lt"/>
                <a:ea typeface="Calibri"/>
                <a:cs typeface="Calibri"/>
                <a:sym typeface="Calibri"/>
              </a:rPr>
              <a:t>DIOCESAN</a:t>
            </a:r>
            <a:r>
              <a:rPr lang="en-US" sz="2400" kern="1200" dirty="0">
                <a:solidFill>
                  <a:prstClr val="black"/>
                </a:solidFill>
                <a:latin typeface="+mn-lt"/>
                <a:ea typeface="Calibri"/>
                <a:cs typeface="Calibri"/>
                <a:sym typeface="Calibri"/>
              </a:rPr>
              <a:t> ACCREDITED DELEGATES + UP TO ONE </a:t>
            </a:r>
            <a:r>
              <a:rPr lang="en-US" sz="2400" kern="1200" dirty="0">
                <a:solidFill>
                  <a:srgbClr val="0099CC"/>
                </a:solidFill>
                <a:latin typeface="+mn-lt"/>
                <a:ea typeface="Calibri"/>
                <a:cs typeface="Calibri"/>
                <a:sym typeface="Calibri"/>
              </a:rPr>
              <a:t>PARISH</a:t>
            </a:r>
            <a:r>
              <a:rPr lang="en-US" sz="2400" kern="1200" dirty="0">
                <a:solidFill>
                  <a:prstClr val="black"/>
                </a:solidFill>
                <a:latin typeface="+mn-lt"/>
                <a:ea typeface="Calibri"/>
                <a:cs typeface="Calibri"/>
                <a:sym typeface="Calibri"/>
              </a:rPr>
              <a:t> ACCREDITED DELEGATE + HONORARY LIFE AND LIFE MEMBERS IN THE PROVINCE</a:t>
            </a:r>
            <a:endParaRPr sz="2400" kern="1200" dirty="0">
              <a:solidFill>
                <a:prstClr val="black"/>
              </a:solidFill>
              <a:latin typeface="+mn-lt"/>
              <a:ea typeface="Calibri"/>
              <a:cs typeface="Calibri"/>
              <a:sym typeface="Calibri"/>
            </a:endParaRPr>
          </a:p>
        </p:txBody>
      </p:sp>
      <p:sp>
        <p:nvSpPr>
          <p:cNvPr id="194" name="Google Shape;194;p22"/>
          <p:cNvSpPr txBox="1"/>
          <p:nvPr/>
        </p:nvSpPr>
        <p:spPr>
          <a:xfrm>
            <a:off x="3993584" y="4570592"/>
            <a:ext cx="6668412" cy="1007139"/>
          </a:xfrm>
          <a:prstGeom prst="rect">
            <a:avLst/>
          </a:prstGeom>
          <a:noFill/>
          <a:ln>
            <a:noFill/>
          </a:ln>
        </p:spPr>
        <p:txBody>
          <a:bodyPr spcFirstLastPara="1" wrap="square" lIns="91425" tIns="45700" rIns="91425" bIns="45700" anchor="t" anchorCtr="0">
            <a:noAutofit/>
          </a:bodyPr>
          <a:lstStyle/>
          <a:p>
            <a:pPr>
              <a:buClrTx/>
              <a:buFontTx/>
              <a:buNone/>
            </a:pPr>
            <a:r>
              <a:rPr lang="en-US" sz="2400" kern="1200" dirty="0">
                <a:solidFill>
                  <a:srgbClr val="990000"/>
                </a:solidFill>
                <a:latin typeface="+mn-lt"/>
                <a:ea typeface="Calibri"/>
                <a:cs typeface="Calibri"/>
                <a:sym typeface="Calibri"/>
              </a:rPr>
              <a:t>NATIONAL</a:t>
            </a:r>
            <a:r>
              <a:rPr lang="en-US" sz="2400" kern="1200" dirty="0">
                <a:solidFill>
                  <a:prstClr val="black"/>
                </a:solidFill>
                <a:latin typeface="+mn-lt"/>
                <a:ea typeface="Calibri"/>
                <a:cs typeface="Calibri"/>
                <a:sym typeface="Calibri"/>
              </a:rPr>
              <a:t> OFFICERS + </a:t>
            </a:r>
            <a:r>
              <a:rPr lang="en-US" sz="2400" kern="1200" dirty="0">
                <a:solidFill>
                  <a:srgbClr val="00B050"/>
                </a:solidFill>
                <a:latin typeface="+mn-lt"/>
                <a:ea typeface="Calibri"/>
                <a:cs typeface="Calibri"/>
                <a:sym typeface="Calibri"/>
              </a:rPr>
              <a:t>PROVINCIAL</a:t>
            </a:r>
            <a:r>
              <a:rPr lang="en-US" sz="2400" kern="1200" dirty="0">
                <a:solidFill>
                  <a:prstClr val="black"/>
                </a:solidFill>
                <a:latin typeface="+mn-lt"/>
                <a:ea typeface="Calibri"/>
                <a:cs typeface="Calibri"/>
                <a:sym typeface="Calibri"/>
              </a:rPr>
              <a:t> PRESIDENTS + UP TO TWO </a:t>
            </a:r>
            <a:r>
              <a:rPr lang="en-US" sz="2400" kern="1200" dirty="0">
                <a:solidFill>
                  <a:srgbClr val="00B050"/>
                </a:solidFill>
                <a:latin typeface="+mn-lt"/>
                <a:ea typeface="Calibri"/>
                <a:cs typeface="Calibri"/>
                <a:sym typeface="Calibri"/>
              </a:rPr>
              <a:t>PROVINCIAL</a:t>
            </a:r>
            <a:r>
              <a:rPr lang="en-US" sz="2400" kern="1200" dirty="0">
                <a:solidFill>
                  <a:prstClr val="black"/>
                </a:solidFill>
                <a:latin typeface="+mn-lt"/>
                <a:ea typeface="Calibri"/>
                <a:cs typeface="Calibri"/>
                <a:sym typeface="Calibri"/>
              </a:rPr>
              <a:t> ACCREDITED DELEGATES + UP TO TWO </a:t>
            </a:r>
            <a:r>
              <a:rPr lang="en-US" sz="2400" kern="1200" dirty="0">
                <a:solidFill>
                  <a:srgbClr val="7030A0"/>
                </a:solidFill>
                <a:latin typeface="+mn-lt"/>
                <a:ea typeface="Calibri"/>
                <a:cs typeface="Calibri"/>
                <a:sym typeface="Calibri"/>
              </a:rPr>
              <a:t>DIOCESAN</a:t>
            </a:r>
            <a:r>
              <a:rPr lang="en-US" sz="2400" kern="1200" dirty="0">
                <a:solidFill>
                  <a:prstClr val="black"/>
                </a:solidFill>
                <a:latin typeface="+mn-lt"/>
                <a:ea typeface="Calibri"/>
                <a:cs typeface="Calibri"/>
                <a:sym typeface="Calibri"/>
              </a:rPr>
              <a:t> ACCREDITED DELEGATES + ALL HONORARY LIFE AND LIFE MEMBERS IN CANADA</a:t>
            </a:r>
            <a:endParaRPr sz="2400" kern="1200" dirty="0">
              <a:solidFill>
                <a:prstClr val="black"/>
              </a:solidFill>
              <a:latin typeface="+mn-lt"/>
              <a:ea typeface="Calibri"/>
              <a:cs typeface="Calibri"/>
              <a:sym typeface="Calibri"/>
            </a:endParaRPr>
          </a:p>
        </p:txBody>
      </p:sp>
    </p:spTree>
    <p:extLst>
      <p:ext uri="{BB962C8B-B14F-4D97-AF65-F5344CB8AC3E}">
        <p14:creationId xmlns:p14="http://schemas.microsoft.com/office/powerpoint/2010/main" val="148706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3"/>
                                        </p:tgtEl>
                                        <p:attrNameLst>
                                          <p:attrName>style.visibility</p:attrName>
                                        </p:attrNameLst>
                                      </p:cBhvr>
                                      <p:to>
                                        <p:strVal val="visible"/>
                                      </p:to>
                                    </p:set>
                                    <p:animEffect transition="in" filter="fade">
                                      <p:cBhvr>
                                        <p:cTn id="11" dur="1000"/>
                                        <p:tgtEl>
                                          <p:spTgt spid="19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
                                        </p:tgtEl>
                                        <p:attrNameLst>
                                          <p:attrName>style.visibility</p:attrName>
                                        </p:attrNameLst>
                                      </p:cBhvr>
                                      <p:to>
                                        <p:strVal val="visible"/>
                                      </p:to>
                                    </p:set>
                                    <p:animEffect transition="in" filter="fade">
                                      <p:cBhvr>
                                        <p:cTn id="20" dur="1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7A8BA82-A4F2-4630-955F-31622D22F1FC}"/>
              </a:ext>
            </a:extLst>
          </p:cNvPr>
          <p:cNvPicPr>
            <a:picLocks noChangeAspect="1"/>
          </p:cNvPicPr>
          <p:nvPr/>
        </p:nvPicPr>
        <p:blipFill>
          <a:blip r:embed="rId3"/>
          <a:stretch>
            <a:fillRect/>
          </a:stretch>
        </p:blipFill>
        <p:spPr>
          <a:xfrm>
            <a:off x="1934455" y="1395405"/>
            <a:ext cx="6561427" cy="1598892"/>
          </a:xfrm>
          <a:prstGeom prst="rect">
            <a:avLst/>
          </a:prstGeom>
        </p:spPr>
      </p:pic>
      <p:sp>
        <p:nvSpPr>
          <p:cNvPr id="2" name="Title 1">
            <a:extLst>
              <a:ext uri="{FF2B5EF4-FFF2-40B4-BE49-F238E27FC236}">
                <a16:creationId xmlns:a16="http://schemas.microsoft.com/office/drawing/2014/main" id="{5F26025C-E799-47BA-8105-3CD5C3078DE2}"/>
              </a:ext>
            </a:extLst>
          </p:cNvPr>
          <p:cNvSpPr>
            <a:spLocks noGrp="1"/>
          </p:cNvSpPr>
          <p:nvPr>
            <p:ph type="title"/>
          </p:nvPr>
        </p:nvSpPr>
        <p:spPr>
          <a:xfrm>
            <a:off x="298174" y="432637"/>
            <a:ext cx="9124122"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EXECUTIVES OF THE LEAGUE</a:t>
            </a:r>
            <a:endParaRPr lang="en-CA" dirty="0">
              <a:solidFill>
                <a:srgbClr val="002060"/>
              </a:solidFill>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FF2E8806-F159-4587-8927-446487DE4FF9}"/>
              </a:ext>
            </a:extLst>
          </p:cNvPr>
          <p:cNvSpPr txBox="1">
            <a:spLocks/>
          </p:cNvSpPr>
          <p:nvPr/>
        </p:nvSpPr>
        <p:spPr>
          <a:xfrm>
            <a:off x="838199" y="3224207"/>
            <a:ext cx="7043058" cy="546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b="1" dirty="0">
                <a:solidFill>
                  <a:prstClr val="black"/>
                </a:solidFill>
              </a:rPr>
              <a:t>Who makes up the </a:t>
            </a:r>
            <a:r>
              <a:rPr lang="en-US" b="1" dirty="0">
                <a:solidFill>
                  <a:srgbClr val="0099CC"/>
                </a:solidFill>
              </a:rPr>
              <a:t>parish</a:t>
            </a:r>
            <a:r>
              <a:rPr lang="en-US" b="1" dirty="0">
                <a:solidFill>
                  <a:prstClr val="black"/>
                </a:solidFill>
              </a:rPr>
              <a:t> executive?</a:t>
            </a:r>
            <a:endParaRPr lang="en-CA" b="1" dirty="0">
              <a:solidFill>
                <a:prstClr val="black"/>
              </a:solidFill>
            </a:endParaRPr>
          </a:p>
        </p:txBody>
      </p:sp>
      <p:sp>
        <p:nvSpPr>
          <p:cNvPr id="5" name="Content Placeholder 2">
            <a:extLst>
              <a:ext uri="{FF2B5EF4-FFF2-40B4-BE49-F238E27FC236}">
                <a16:creationId xmlns:a16="http://schemas.microsoft.com/office/drawing/2014/main" id="{A02E7168-57BB-4F21-BB31-7FA11340DFC6}"/>
              </a:ext>
            </a:extLst>
          </p:cNvPr>
          <p:cNvSpPr txBox="1">
            <a:spLocks/>
          </p:cNvSpPr>
          <p:nvPr/>
        </p:nvSpPr>
        <p:spPr>
          <a:xfrm>
            <a:off x="1416429" y="3599033"/>
            <a:ext cx="8946771" cy="8453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dirty="0">
                <a:solidFill>
                  <a:prstClr val="black"/>
                </a:solidFill>
              </a:rPr>
              <a:t>Members who have been elected by the membership of the </a:t>
            </a:r>
            <a:r>
              <a:rPr lang="en-US" dirty="0">
                <a:solidFill>
                  <a:srgbClr val="0099CC"/>
                </a:solidFill>
              </a:rPr>
              <a:t>parish</a:t>
            </a:r>
            <a:r>
              <a:rPr lang="en-US" dirty="0">
                <a:solidFill>
                  <a:prstClr val="black"/>
                </a:solidFill>
              </a:rPr>
              <a:t> council.</a:t>
            </a:r>
          </a:p>
        </p:txBody>
      </p:sp>
      <p:sp>
        <p:nvSpPr>
          <p:cNvPr id="6" name="Content Placeholder 2">
            <a:extLst>
              <a:ext uri="{FF2B5EF4-FFF2-40B4-BE49-F238E27FC236}">
                <a16:creationId xmlns:a16="http://schemas.microsoft.com/office/drawing/2014/main" id="{C45028DE-6956-40FB-9349-F9A8048AF401}"/>
              </a:ext>
            </a:extLst>
          </p:cNvPr>
          <p:cNvSpPr txBox="1">
            <a:spLocks/>
          </p:cNvSpPr>
          <p:nvPr/>
        </p:nvSpPr>
        <p:spPr>
          <a:xfrm>
            <a:off x="838198" y="4658414"/>
            <a:ext cx="7657684" cy="546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b="1" dirty="0">
                <a:solidFill>
                  <a:prstClr val="black"/>
                </a:solidFill>
              </a:rPr>
              <a:t>Who officially represents the </a:t>
            </a:r>
            <a:r>
              <a:rPr lang="en-US" b="1" dirty="0">
                <a:solidFill>
                  <a:srgbClr val="0099CC"/>
                </a:solidFill>
              </a:rPr>
              <a:t>parish</a:t>
            </a:r>
            <a:r>
              <a:rPr lang="en-US" b="1" dirty="0">
                <a:solidFill>
                  <a:prstClr val="black"/>
                </a:solidFill>
              </a:rPr>
              <a:t> council?</a:t>
            </a:r>
            <a:endParaRPr lang="en-CA" b="1" dirty="0">
              <a:solidFill>
                <a:prstClr val="black"/>
              </a:solidFill>
            </a:endParaRPr>
          </a:p>
        </p:txBody>
      </p:sp>
      <p:sp>
        <p:nvSpPr>
          <p:cNvPr id="7" name="TextBox 6">
            <a:extLst>
              <a:ext uri="{FF2B5EF4-FFF2-40B4-BE49-F238E27FC236}">
                <a16:creationId xmlns:a16="http://schemas.microsoft.com/office/drawing/2014/main" id="{D7B9F6D4-4264-4CB6-A6AA-DE1FFC9A965F}"/>
              </a:ext>
            </a:extLst>
          </p:cNvPr>
          <p:cNvSpPr txBox="1"/>
          <p:nvPr/>
        </p:nvSpPr>
        <p:spPr>
          <a:xfrm>
            <a:off x="1416429" y="5040024"/>
            <a:ext cx="8946771" cy="1384995"/>
          </a:xfrm>
          <a:prstGeom prst="rect">
            <a:avLst/>
          </a:prstGeom>
          <a:noFill/>
        </p:spPr>
        <p:txBody>
          <a:bodyPr wrap="square" rtlCol="0">
            <a:spAutoFit/>
          </a:bodyPr>
          <a:lstStyle/>
          <a:p>
            <a:pPr marL="187325" indent="-187325">
              <a:buClrTx/>
              <a:buFont typeface="Arial" panose="020B0604020202020204" pitchFamily="34" charset="0"/>
              <a:buChar char="•"/>
            </a:pPr>
            <a:r>
              <a:rPr lang="en-US" sz="2800" kern="1200" dirty="0">
                <a:solidFill>
                  <a:prstClr val="black"/>
                </a:solidFill>
                <a:latin typeface="+mn-lt"/>
                <a:ea typeface="+mn-ea"/>
                <a:cs typeface="+mn-cs"/>
              </a:rPr>
              <a:t>The </a:t>
            </a:r>
            <a:r>
              <a:rPr lang="en-US" sz="2800" kern="1200" dirty="0">
                <a:solidFill>
                  <a:srgbClr val="0099CC"/>
                </a:solidFill>
                <a:latin typeface="+mn-lt"/>
                <a:ea typeface="+mn-ea"/>
                <a:cs typeface="+mn-cs"/>
              </a:rPr>
              <a:t>parish</a:t>
            </a:r>
            <a:r>
              <a:rPr lang="en-US" sz="2800" kern="1200" dirty="0">
                <a:solidFill>
                  <a:prstClr val="black"/>
                </a:solidFill>
                <a:latin typeface="+mn-lt"/>
                <a:ea typeface="+mn-ea"/>
                <a:cs typeface="+mn-cs"/>
              </a:rPr>
              <a:t> executive, as elected by the members.</a:t>
            </a:r>
          </a:p>
          <a:p>
            <a:pPr marL="187325" indent="-187325">
              <a:buClrTx/>
              <a:buFont typeface="Arial" panose="020B0604020202020204" pitchFamily="34" charset="0"/>
              <a:buChar char="•"/>
            </a:pPr>
            <a:r>
              <a:rPr lang="en-US" sz="2800" kern="1200" dirty="0">
                <a:solidFill>
                  <a:prstClr val="black"/>
                </a:solidFill>
                <a:latin typeface="+mn-lt"/>
                <a:ea typeface="+mn-ea"/>
                <a:cs typeface="+mn-cs"/>
              </a:rPr>
              <a:t>The </a:t>
            </a:r>
            <a:r>
              <a:rPr lang="en-US" sz="2800" kern="1200" dirty="0">
                <a:solidFill>
                  <a:srgbClr val="0099CC"/>
                </a:solidFill>
                <a:latin typeface="+mn-lt"/>
                <a:ea typeface="+mn-ea"/>
                <a:cs typeface="+mn-cs"/>
              </a:rPr>
              <a:t>parish president </a:t>
            </a:r>
            <a:r>
              <a:rPr lang="en-US" sz="2800" kern="1200" dirty="0">
                <a:solidFill>
                  <a:prstClr val="black"/>
                </a:solidFill>
                <a:latin typeface="+mn-lt"/>
                <a:ea typeface="+mn-ea"/>
                <a:cs typeface="+mn-cs"/>
              </a:rPr>
              <a:t>is the official spokesperson of her parish council.</a:t>
            </a:r>
            <a:endParaRPr lang="en-CA" sz="2800" kern="1200" dirty="0">
              <a:solidFill>
                <a:prstClr val="black"/>
              </a:solidFill>
              <a:latin typeface="+mn-lt"/>
              <a:ea typeface="+mn-ea"/>
              <a:cs typeface="+mn-cs"/>
            </a:endParaRPr>
          </a:p>
        </p:txBody>
      </p:sp>
    </p:spTree>
    <p:extLst>
      <p:ext uri="{BB962C8B-B14F-4D97-AF65-F5344CB8AC3E}">
        <p14:creationId xmlns:p14="http://schemas.microsoft.com/office/powerpoint/2010/main" val="18064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42" presetClass="entr" presetSubtype="0" fill="hold" grpId="0" nodeType="afterEffect">
                                  <p:stCondLst>
                                    <p:cond delay="10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6025C-E799-47BA-8105-3CD5C3078DE2}"/>
              </a:ext>
            </a:extLst>
          </p:cNvPr>
          <p:cNvSpPr>
            <a:spLocks noGrp="1"/>
          </p:cNvSpPr>
          <p:nvPr>
            <p:ph type="title"/>
          </p:nvPr>
        </p:nvSpPr>
        <p:spPr>
          <a:xfrm>
            <a:off x="298174" y="609600"/>
            <a:ext cx="9163878"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EXECUTIVES OF THE LEAGUE</a:t>
            </a:r>
            <a:endParaRPr lang="en-CA" dirty="0">
              <a:solidFill>
                <a:srgbClr val="002060"/>
              </a:solidFill>
              <a:latin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D7139DBD-4D0A-4598-B181-F2F85327153F}"/>
              </a:ext>
            </a:extLst>
          </p:cNvPr>
          <p:cNvSpPr>
            <a:spLocks noGrp="1"/>
          </p:cNvSpPr>
          <p:nvPr>
            <p:ph idx="1"/>
          </p:nvPr>
        </p:nvSpPr>
        <p:spPr>
          <a:xfrm>
            <a:off x="298174" y="3118539"/>
            <a:ext cx="10787745" cy="435796"/>
          </a:xfrm>
        </p:spPr>
        <p:txBody>
          <a:bodyPr>
            <a:noAutofit/>
          </a:bodyPr>
          <a:lstStyle/>
          <a:p>
            <a:pPr marL="0" indent="0">
              <a:buNone/>
            </a:pPr>
            <a:r>
              <a:rPr lang="en-US" sz="2800" b="1" dirty="0">
                <a:solidFill>
                  <a:schemeClr val="tx1"/>
                </a:solidFill>
              </a:rPr>
              <a:t>What members makes up the </a:t>
            </a:r>
            <a:r>
              <a:rPr lang="en-US" sz="2800" b="1" dirty="0">
                <a:solidFill>
                  <a:srgbClr val="7030A0"/>
                </a:solidFill>
              </a:rPr>
              <a:t>diocesan</a:t>
            </a:r>
            <a:r>
              <a:rPr lang="en-US" sz="2800" b="1" dirty="0"/>
              <a:t> </a:t>
            </a:r>
            <a:r>
              <a:rPr lang="en-US" sz="2800" b="1" dirty="0">
                <a:solidFill>
                  <a:schemeClr val="tx1"/>
                </a:solidFill>
              </a:rPr>
              <a:t>executive?</a:t>
            </a:r>
            <a:endParaRPr lang="en-CA" sz="2800" b="1" dirty="0">
              <a:solidFill>
                <a:schemeClr val="tx1"/>
              </a:solidFill>
            </a:endParaRPr>
          </a:p>
        </p:txBody>
      </p:sp>
      <p:sp>
        <p:nvSpPr>
          <p:cNvPr id="9" name="Content Placeholder 2">
            <a:extLst>
              <a:ext uri="{FF2B5EF4-FFF2-40B4-BE49-F238E27FC236}">
                <a16:creationId xmlns:a16="http://schemas.microsoft.com/office/drawing/2014/main" id="{08D2C4B7-9931-45A7-AA16-A2F996A63F38}"/>
              </a:ext>
            </a:extLst>
          </p:cNvPr>
          <p:cNvSpPr txBox="1">
            <a:spLocks/>
          </p:cNvSpPr>
          <p:nvPr/>
        </p:nvSpPr>
        <p:spPr>
          <a:xfrm>
            <a:off x="580380" y="3574213"/>
            <a:ext cx="9118847" cy="13151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dirty="0">
                <a:solidFill>
                  <a:srgbClr val="7030A0"/>
                </a:solidFill>
              </a:rPr>
              <a:t>Diocesan</a:t>
            </a:r>
            <a:r>
              <a:rPr lang="en-US" dirty="0"/>
              <a:t> officers who were elected to office by </a:t>
            </a:r>
            <a:r>
              <a:rPr lang="en-US" dirty="0">
                <a:solidFill>
                  <a:srgbClr val="0099CC"/>
                </a:solidFill>
              </a:rPr>
              <a:t>parish</a:t>
            </a:r>
            <a:r>
              <a:rPr lang="en-US" dirty="0"/>
              <a:t> council presidents in an instructed vote at the annual meeting/convention</a:t>
            </a:r>
          </a:p>
          <a:p>
            <a:pPr>
              <a:buClr>
                <a:schemeClr val="tx1"/>
              </a:buClr>
            </a:pPr>
            <a:r>
              <a:rPr lang="en-US" dirty="0">
                <a:solidFill>
                  <a:srgbClr val="0099CC"/>
                </a:solidFill>
              </a:rPr>
              <a:t>Parish</a:t>
            </a:r>
            <a:r>
              <a:rPr lang="en-US" dirty="0">
                <a:solidFill>
                  <a:prstClr val="black"/>
                </a:solidFill>
              </a:rPr>
              <a:t> council presidents who are representative of their </a:t>
            </a:r>
            <a:r>
              <a:rPr lang="en-US" dirty="0">
                <a:solidFill>
                  <a:srgbClr val="0099CC"/>
                </a:solidFill>
              </a:rPr>
              <a:t>parish</a:t>
            </a:r>
            <a:r>
              <a:rPr lang="en-US" dirty="0">
                <a:solidFill>
                  <a:prstClr val="black"/>
                </a:solidFill>
              </a:rPr>
              <a:t> councils</a:t>
            </a:r>
          </a:p>
          <a:p>
            <a:pPr>
              <a:buClr>
                <a:schemeClr val="tx1"/>
              </a:buClr>
            </a:pPr>
            <a:r>
              <a:rPr lang="en-US" dirty="0">
                <a:solidFill>
                  <a:srgbClr val="7030A0"/>
                </a:solidFill>
              </a:rPr>
              <a:t>Diocesan president </a:t>
            </a:r>
            <a:r>
              <a:rPr lang="en-US" dirty="0">
                <a:solidFill>
                  <a:prstClr val="black"/>
                </a:solidFill>
              </a:rPr>
              <a:t>is the official spokesperson for her diocesan council.</a:t>
            </a:r>
          </a:p>
        </p:txBody>
      </p:sp>
      <p:pic>
        <p:nvPicPr>
          <p:cNvPr id="16" name="Picture 15">
            <a:extLst>
              <a:ext uri="{FF2B5EF4-FFF2-40B4-BE49-F238E27FC236}">
                <a16:creationId xmlns:a16="http://schemas.microsoft.com/office/drawing/2014/main" id="{46B8D640-4F22-43AF-AEC0-C87731CCE95B}"/>
              </a:ext>
            </a:extLst>
          </p:cNvPr>
          <p:cNvPicPr>
            <a:picLocks noChangeAspect="1"/>
          </p:cNvPicPr>
          <p:nvPr/>
        </p:nvPicPr>
        <p:blipFill>
          <a:blip r:embed="rId3"/>
          <a:stretch>
            <a:fillRect/>
          </a:stretch>
        </p:blipFill>
        <p:spPr>
          <a:xfrm>
            <a:off x="1103724" y="1357113"/>
            <a:ext cx="7552778" cy="1565343"/>
          </a:xfrm>
          <a:prstGeom prst="rect">
            <a:avLst/>
          </a:prstGeom>
        </p:spPr>
      </p:pic>
    </p:spTree>
    <p:extLst>
      <p:ext uri="{BB962C8B-B14F-4D97-AF65-F5344CB8AC3E}">
        <p14:creationId xmlns:p14="http://schemas.microsoft.com/office/powerpoint/2010/main" val="146811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5195-71A0-4ACA-9DE1-0269CE968A25}"/>
              </a:ext>
            </a:extLst>
          </p:cNvPr>
          <p:cNvSpPr>
            <a:spLocks noGrp="1"/>
          </p:cNvSpPr>
          <p:nvPr>
            <p:ph type="title"/>
          </p:nvPr>
        </p:nvSpPr>
        <p:spPr>
          <a:xfrm>
            <a:off x="278295" y="609600"/>
            <a:ext cx="9223513"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EXECUTIVES OF THE LEAGUE</a:t>
            </a:r>
            <a:endParaRPr lang="en-CA" dirty="0">
              <a:solidFill>
                <a:srgbClr val="002060"/>
              </a:solidFill>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5EFB6C9D-5852-4F11-A795-D750E3DE7986}"/>
              </a:ext>
            </a:extLst>
          </p:cNvPr>
          <p:cNvSpPr txBox="1">
            <a:spLocks/>
          </p:cNvSpPr>
          <p:nvPr/>
        </p:nvSpPr>
        <p:spPr>
          <a:xfrm>
            <a:off x="592872" y="2843200"/>
            <a:ext cx="8681130" cy="546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b="1" dirty="0">
                <a:solidFill>
                  <a:prstClr val="black"/>
                </a:solidFill>
              </a:rPr>
              <a:t>What members make up the </a:t>
            </a:r>
            <a:r>
              <a:rPr lang="en-US" b="1" dirty="0">
                <a:solidFill>
                  <a:srgbClr val="00B050"/>
                </a:solidFill>
              </a:rPr>
              <a:t>provincial </a:t>
            </a:r>
            <a:r>
              <a:rPr lang="en-US" b="1" dirty="0"/>
              <a:t>executive</a:t>
            </a:r>
            <a:r>
              <a:rPr lang="en-US" b="1" dirty="0">
                <a:solidFill>
                  <a:prstClr val="black"/>
                </a:solidFill>
              </a:rPr>
              <a:t>?</a:t>
            </a:r>
            <a:endParaRPr lang="en-CA" b="1" dirty="0">
              <a:solidFill>
                <a:prstClr val="black"/>
              </a:solidFill>
            </a:endParaRPr>
          </a:p>
        </p:txBody>
      </p:sp>
      <p:sp>
        <p:nvSpPr>
          <p:cNvPr id="5" name="Content Placeholder 2">
            <a:extLst>
              <a:ext uri="{FF2B5EF4-FFF2-40B4-BE49-F238E27FC236}">
                <a16:creationId xmlns:a16="http://schemas.microsoft.com/office/drawing/2014/main" id="{CBAE0137-EEB3-47D4-B45C-02B64CA16E3A}"/>
              </a:ext>
            </a:extLst>
          </p:cNvPr>
          <p:cNvSpPr txBox="1">
            <a:spLocks/>
          </p:cNvSpPr>
          <p:nvPr/>
        </p:nvSpPr>
        <p:spPr>
          <a:xfrm>
            <a:off x="1055077" y="1846645"/>
            <a:ext cx="10189534" cy="1467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endParaRPr lang="en-US" sz="2400" dirty="0">
              <a:solidFill>
                <a:prstClr val="black"/>
              </a:solidFill>
            </a:endParaRPr>
          </a:p>
        </p:txBody>
      </p:sp>
      <p:grpSp>
        <p:nvGrpSpPr>
          <p:cNvPr id="21" name="Group 20">
            <a:extLst>
              <a:ext uri="{FF2B5EF4-FFF2-40B4-BE49-F238E27FC236}">
                <a16:creationId xmlns:a16="http://schemas.microsoft.com/office/drawing/2014/main" id="{CD78F673-5CDD-413D-B6C2-617DC9B6844D}"/>
              </a:ext>
            </a:extLst>
          </p:cNvPr>
          <p:cNvGrpSpPr/>
          <p:nvPr/>
        </p:nvGrpSpPr>
        <p:grpSpPr>
          <a:xfrm>
            <a:off x="1436559" y="1300060"/>
            <a:ext cx="6906984" cy="1390788"/>
            <a:chOff x="7873835" y="1560411"/>
            <a:chExt cx="4149435" cy="862138"/>
          </a:xfrm>
        </p:grpSpPr>
        <p:pic>
          <p:nvPicPr>
            <p:cNvPr id="6" name="Picture 5">
              <a:extLst>
                <a:ext uri="{FF2B5EF4-FFF2-40B4-BE49-F238E27FC236}">
                  <a16:creationId xmlns:a16="http://schemas.microsoft.com/office/drawing/2014/main" id="{B829ED19-0175-4517-ACFA-BAACE771700E}"/>
                </a:ext>
              </a:extLst>
            </p:cNvPr>
            <p:cNvPicPr>
              <a:picLocks noChangeAspect="1"/>
            </p:cNvPicPr>
            <p:nvPr/>
          </p:nvPicPr>
          <p:blipFill>
            <a:blip r:embed="rId3"/>
            <a:stretch>
              <a:fillRect/>
            </a:stretch>
          </p:blipFill>
          <p:spPr>
            <a:xfrm>
              <a:off x="7953862" y="1594549"/>
              <a:ext cx="3944574" cy="828000"/>
            </a:xfrm>
            <a:prstGeom prst="rect">
              <a:avLst/>
            </a:prstGeom>
          </p:spPr>
        </p:pic>
        <p:sp>
          <p:nvSpPr>
            <p:cNvPr id="18" name="Rectangle 17">
              <a:extLst>
                <a:ext uri="{FF2B5EF4-FFF2-40B4-BE49-F238E27FC236}">
                  <a16:creationId xmlns:a16="http://schemas.microsoft.com/office/drawing/2014/main" id="{5E9DBB32-DC4B-419D-B3A4-E8A5C05F5C20}"/>
                </a:ext>
              </a:extLst>
            </p:cNvPr>
            <p:cNvSpPr/>
            <p:nvPr/>
          </p:nvSpPr>
          <p:spPr>
            <a:xfrm>
              <a:off x="11272157" y="1583799"/>
              <a:ext cx="75111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sp>
          <p:nvSpPr>
            <p:cNvPr id="20" name="Rectangle 19">
              <a:extLst>
                <a:ext uri="{FF2B5EF4-FFF2-40B4-BE49-F238E27FC236}">
                  <a16:creationId xmlns:a16="http://schemas.microsoft.com/office/drawing/2014/main" id="{2916B2FC-76F4-4039-A4AA-87DC9BE0D7E1}"/>
                </a:ext>
              </a:extLst>
            </p:cNvPr>
            <p:cNvSpPr/>
            <p:nvPr/>
          </p:nvSpPr>
          <p:spPr>
            <a:xfrm>
              <a:off x="7873835" y="1560411"/>
              <a:ext cx="75111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sp>
        <p:nvSpPr>
          <p:cNvPr id="3" name="TextBox 2">
            <a:extLst>
              <a:ext uri="{FF2B5EF4-FFF2-40B4-BE49-F238E27FC236}">
                <a16:creationId xmlns:a16="http://schemas.microsoft.com/office/drawing/2014/main" id="{15049479-A69F-407E-8FA7-A083098526CD}"/>
              </a:ext>
            </a:extLst>
          </p:cNvPr>
          <p:cNvSpPr txBox="1"/>
          <p:nvPr/>
        </p:nvSpPr>
        <p:spPr>
          <a:xfrm>
            <a:off x="592872" y="6121422"/>
            <a:ext cx="10902461" cy="584775"/>
          </a:xfrm>
          <a:prstGeom prst="rect">
            <a:avLst/>
          </a:prstGeom>
          <a:solidFill>
            <a:schemeClr val="bg1"/>
          </a:solidFill>
          <a:ln>
            <a:solidFill>
              <a:schemeClr val="tx2">
                <a:lumMod val="75000"/>
              </a:schemeClr>
            </a:solidFill>
          </a:ln>
        </p:spPr>
        <p:txBody>
          <a:bodyPr wrap="square" rtlCol="0">
            <a:spAutoFit/>
          </a:bodyPr>
          <a:lstStyle/>
          <a:p>
            <a:pPr>
              <a:buClrTx/>
              <a:buFontTx/>
              <a:buNone/>
            </a:pPr>
            <a:r>
              <a:rPr lang="en-CA" sz="1600" kern="1200" dirty="0">
                <a:solidFill>
                  <a:prstClr val="black"/>
                </a:solidFill>
                <a:latin typeface="+mn-lt"/>
                <a:ea typeface="+mn-ea"/>
                <a:cs typeface="+mn-cs"/>
              </a:rPr>
              <a:t>* Newfoundland and Labrador, New Brunswick, Prince Edward Island and Military Ordinariate</a:t>
            </a:r>
            <a:r>
              <a:rPr lang="en-CA" sz="1600" kern="1200" dirty="0">
                <a:solidFill>
                  <a:srgbClr val="00B050"/>
                </a:solidFill>
                <a:latin typeface="+mn-lt"/>
                <a:ea typeface="+mn-ea"/>
                <a:cs typeface="+mn-cs"/>
              </a:rPr>
              <a:t> provincial</a:t>
            </a:r>
            <a:r>
              <a:rPr lang="en-CA" sz="1600" kern="1200" dirty="0">
                <a:solidFill>
                  <a:prstClr val="black"/>
                </a:solidFill>
                <a:latin typeface="+mn-lt"/>
                <a:ea typeface="+mn-ea"/>
                <a:cs typeface="+mn-cs"/>
              </a:rPr>
              <a:t> councils have no </a:t>
            </a:r>
            <a:r>
              <a:rPr lang="en-CA" sz="1600" kern="1200" dirty="0">
                <a:solidFill>
                  <a:srgbClr val="7030A0"/>
                </a:solidFill>
                <a:latin typeface="+mn-lt"/>
                <a:ea typeface="+mn-ea"/>
                <a:cs typeface="+mn-cs"/>
              </a:rPr>
              <a:t>diocesan</a:t>
            </a:r>
            <a:r>
              <a:rPr lang="en-CA" sz="1600" kern="1200" dirty="0">
                <a:solidFill>
                  <a:prstClr val="black"/>
                </a:solidFill>
                <a:latin typeface="+mn-lt"/>
                <a:ea typeface="+mn-ea"/>
                <a:cs typeface="+mn-cs"/>
              </a:rPr>
              <a:t> councils. The * positions are replaced with </a:t>
            </a:r>
            <a:r>
              <a:rPr lang="en-CA" sz="1600" kern="1200" dirty="0">
                <a:solidFill>
                  <a:srgbClr val="0099CC"/>
                </a:solidFill>
                <a:latin typeface="+mn-lt"/>
                <a:ea typeface="+mn-ea"/>
                <a:cs typeface="+mn-cs"/>
              </a:rPr>
              <a:t>parish</a:t>
            </a:r>
            <a:r>
              <a:rPr lang="en-CA" sz="1600" kern="1200" dirty="0">
                <a:solidFill>
                  <a:prstClr val="black"/>
                </a:solidFill>
                <a:latin typeface="+mn-lt"/>
                <a:ea typeface="+mn-ea"/>
                <a:cs typeface="+mn-cs"/>
              </a:rPr>
              <a:t> council presidents. </a:t>
            </a:r>
          </a:p>
        </p:txBody>
      </p:sp>
      <p:sp>
        <p:nvSpPr>
          <p:cNvPr id="13" name="TextBox 12">
            <a:extLst>
              <a:ext uri="{FF2B5EF4-FFF2-40B4-BE49-F238E27FC236}">
                <a16:creationId xmlns:a16="http://schemas.microsoft.com/office/drawing/2014/main" id="{69BE849A-29DD-4023-A04A-0D1827039C29}"/>
              </a:ext>
            </a:extLst>
          </p:cNvPr>
          <p:cNvSpPr txBox="1"/>
          <p:nvPr/>
        </p:nvSpPr>
        <p:spPr>
          <a:xfrm>
            <a:off x="803839" y="3313659"/>
            <a:ext cx="8932368" cy="2677656"/>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rgbClr val="00B050"/>
                </a:solidFill>
                <a:latin typeface="+mn-lt"/>
              </a:rPr>
              <a:t>Provincial</a:t>
            </a:r>
            <a:r>
              <a:rPr lang="en-US" sz="2800" dirty="0">
                <a:latin typeface="+mn-lt"/>
              </a:rPr>
              <a:t> officers who were elected to office by </a:t>
            </a:r>
            <a:r>
              <a:rPr lang="en-US" sz="2800" dirty="0">
                <a:solidFill>
                  <a:srgbClr val="7030A0"/>
                </a:solidFill>
                <a:latin typeface="+mn-lt"/>
              </a:rPr>
              <a:t>diocesan</a:t>
            </a:r>
            <a:r>
              <a:rPr lang="en-US" sz="2800" dirty="0">
                <a:latin typeface="+mn-lt"/>
              </a:rPr>
              <a:t> presidents*</a:t>
            </a:r>
          </a:p>
          <a:p>
            <a:pPr marL="342900" indent="-342900">
              <a:buFont typeface="Arial" panose="020B0604020202020204" pitchFamily="34" charset="0"/>
              <a:buChar char="•"/>
            </a:pPr>
            <a:r>
              <a:rPr lang="en-US" sz="2800" dirty="0">
                <a:solidFill>
                  <a:srgbClr val="7030A0"/>
                </a:solidFill>
                <a:latin typeface="+mn-lt"/>
              </a:rPr>
              <a:t>Diocesan</a:t>
            </a:r>
            <a:r>
              <a:rPr lang="en-US" sz="2800" dirty="0">
                <a:latin typeface="+mn-lt"/>
              </a:rPr>
              <a:t> presidents who are representative of their </a:t>
            </a:r>
            <a:r>
              <a:rPr lang="en-US" sz="2800" dirty="0">
                <a:solidFill>
                  <a:srgbClr val="7030A0"/>
                </a:solidFill>
                <a:latin typeface="+mn-lt"/>
              </a:rPr>
              <a:t>diocesan</a:t>
            </a:r>
            <a:r>
              <a:rPr lang="en-US" sz="2800" dirty="0">
                <a:latin typeface="+mn-lt"/>
              </a:rPr>
              <a:t> councils*</a:t>
            </a:r>
          </a:p>
          <a:p>
            <a:pPr marL="342900" indent="-342900">
              <a:buFont typeface="Arial" panose="020B0604020202020204" pitchFamily="34" charset="0"/>
              <a:buChar char="•"/>
            </a:pPr>
            <a:r>
              <a:rPr lang="en-US" sz="2800" dirty="0">
                <a:latin typeface="+mn-lt"/>
              </a:rPr>
              <a:t>The </a:t>
            </a:r>
            <a:r>
              <a:rPr lang="en-US" sz="2800" dirty="0">
                <a:solidFill>
                  <a:srgbClr val="00B050"/>
                </a:solidFill>
                <a:latin typeface="+mn-lt"/>
              </a:rPr>
              <a:t>provincial president </a:t>
            </a:r>
            <a:r>
              <a:rPr lang="en-US" sz="2800" dirty="0">
                <a:latin typeface="+mn-lt"/>
              </a:rPr>
              <a:t>is the official spokesperson for her provincial council</a:t>
            </a:r>
          </a:p>
        </p:txBody>
      </p:sp>
    </p:spTree>
    <p:extLst>
      <p:ext uri="{BB962C8B-B14F-4D97-AF65-F5344CB8AC3E}">
        <p14:creationId xmlns:p14="http://schemas.microsoft.com/office/powerpoint/2010/main" val="414611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5195-71A0-4ACA-9DE1-0269CE968A25}"/>
              </a:ext>
            </a:extLst>
          </p:cNvPr>
          <p:cNvSpPr>
            <a:spLocks noGrp="1"/>
          </p:cNvSpPr>
          <p:nvPr>
            <p:ph type="title"/>
          </p:nvPr>
        </p:nvSpPr>
        <p:spPr>
          <a:xfrm>
            <a:off x="278295" y="311423"/>
            <a:ext cx="9183757"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EXECUTIVES OF THE LEAGUE</a:t>
            </a:r>
            <a:endParaRPr lang="en-CA" dirty="0">
              <a:solidFill>
                <a:srgbClr val="002060"/>
              </a:solidFill>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CBAE0137-EEB3-47D4-B45C-02B64CA16E3A}"/>
              </a:ext>
            </a:extLst>
          </p:cNvPr>
          <p:cNvSpPr txBox="1">
            <a:spLocks/>
          </p:cNvSpPr>
          <p:nvPr/>
        </p:nvSpPr>
        <p:spPr>
          <a:xfrm>
            <a:off x="1055077" y="1846645"/>
            <a:ext cx="10189534" cy="1467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endParaRPr lang="en-US" sz="2400" dirty="0">
              <a:solidFill>
                <a:prstClr val="black"/>
              </a:solidFill>
            </a:endParaRPr>
          </a:p>
        </p:txBody>
      </p:sp>
      <p:sp>
        <p:nvSpPr>
          <p:cNvPr id="8" name="Content Placeholder 2">
            <a:extLst>
              <a:ext uri="{FF2B5EF4-FFF2-40B4-BE49-F238E27FC236}">
                <a16:creationId xmlns:a16="http://schemas.microsoft.com/office/drawing/2014/main" id="{955C5543-8EFA-44CA-82EA-49B7D55064C2}"/>
              </a:ext>
            </a:extLst>
          </p:cNvPr>
          <p:cNvSpPr txBox="1">
            <a:spLocks/>
          </p:cNvSpPr>
          <p:nvPr/>
        </p:nvSpPr>
        <p:spPr>
          <a:xfrm>
            <a:off x="546135" y="2842233"/>
            <a:ext cx="9057509" cy="546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b="1" dirty="0">
                <a:solidFill>
                  <a:prstClr val="black"/>
                </a:solidFill>
              </a:rPr>
              <a:t>Who makes up the </a:t>
            </a:r>
            <a:r>
              <a:rPr lang="en-US" b="1" dirty="0">
                <a:solidFill>
                  <a:srgbClr val="990000"/>
                </a:solidFill>
              </a:rPr>
              <a:t>national </a:t>
            </a:r>
            <a:r>
              <a:rPr lang="en-US" b="1" dirty="0"/>
              <a:t>executive</a:t>
            </a:r>
            <a:r>
              <a:rPr lang="en-US" b="1" dirty="0">
                <a:solidFill>
                  <a:prstClr val="black"/>
                </a:solidFill>
              </a:rPr>
              <a:t>?</a:t>
            </a:r>
            <a:endParaRPr lang="en-CA" b="1" dirty="0">
              <a:solidFill>
                <a:prstClr val="black"/>
              </a:solidFill>
            </a:endParaRPr>
          </a:p>
        </p:txBody>
      </p:sp>
      <p:sp>
        <p:nvSpPr>
          <p:cNvPr id="9" name="Content Placeholder 2">
            <a:extLst>
              <a:ext uri="{FF2B5EF4-FFF2-40B4-BE49-F238E27FC236}">
                <a16:creationId xmlns:a16="http://schemas.microsoft.com/office/drawing/2014/main" id="{F2FD694F-704B-4AC3-A24C-DA1F5A439B24}"/>
              </a:ext>
            </a:extLst>
          </p:cNvPr>
          <p:cNvSpPr txBox="1">
            <a:spLocks/>
          </p:cNvSpPr>
          <p:nvPr/>
        </p:nvSpPr>
        <p:spPr>
          <a:xfrm>
            <a:off x="735006" y="3388747"/>
            <a:ext cx="8679766" cy="14003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dirty="0">
                <a:solidFill>
                  <a:srgbClr val="990000"/>
                </a:solidFill>
              </a:rPr>
              <a:t>National</a:t>
            </a:r>
            <a:r>
              <a:rPr lang="en-US" dirty="0"/>
              <a:t> officers who were elected to office by </a:t>
            </a:r>
            <a:r>
              <a:rPr lang="en-US" dirty="0">
                <a:solidFill>
                  <a:srgbClr val="00B050"/>
                </a:solidFill>
              </a:rPr>
              <a:t>provincial</a:t>
            </a:r>
            <a:r>
              <a:rPr lang="en-US" dirty="0"/>
              <a:t> presidents*</a:t>
            </a:r>
          </a:p>
          <a:p>
            <a:pPr>
              <a:buClr>
                <a:schemeClr val="tx1"/>
              </a:buClr>
            </a:pPr>
            <a:r>
              <a:rPr lang="en-US" dirty="0">
                <a:solidFill>
                  <a:srgbClr val="00B050"/>
                </a:solidFill>
              </a:rPr>
              <a:t>Provincial</a:t>
            </a:r>
            <a:r>
              <a:rPr lang="en-US" dirty="0"/>
              <a:t> presidents who are representative of their </a:t>
            </a:r>
            <a:r>
              <a:rPr lang="en-US" dirty="0">
                <a:solidFill>
                  <a:srgbClr val="00B050"/>
                </a:solidFill>
              </a:rPr>
              <a:t>provincial</a:t>
            </a:r>
            <a:r>
              <a:rPr lang="en-US" dirty="0"/>
              <a:t> councils*</a:t>
            </a:r>
          </a:p>
          <a:p>
            <a:pPr>
              <a:buClr>
                <a:schemeClr val="tx1"/>
              </a:buClr>
            </a:pPr>
            <a:r>
              <a:rPr lang="en-US" dirty="0"/>
              <a:t>The </a:t>
            </a:r>
            <a:r>
              <a:rPr lang="en-US" dirty="0">
                <a:solidFill>
                  <a:srgbClr val="990000"/>
                </a:solidFill>
              </a:rPr>
              <a:t>national president </a:t>
            </a:r>
            <a:r>
              <a:rPr lang="en-US" dirty="0"/>
              <a:t>is the official spokesperson for national council and The Catholic Women’s League of Canada</a:t>
            </a:r>
          </a:p>
        </p:txBody>
      </p:sp>
      <p:grpSp>
        <p:nvGrpSpPr>
          <p:cNvPr id="16" name="Group 15">
            <a:extLst>
              <a:ext uri="{FF2B5EF4-FFF2-40B4-BE49-F238E27FC236}">
                <a16:creationId xmlns:a16="http://schemas.microsoft.com/office/drawing/2014/main" id="{4058E100-C349-4101-A8BD-20D09351A79F}"/>
              </a:ext>
            </a:extLst>
          </p:cNvPr>
          <p:cNvGrpSpPr/>
          <p:nvPr/>
        </p:nvGrpSpPr>
        <p:grpSpPr>
          <a:xfrm>
            <a:off x="1413672" y="1035032"/>
            <a:ext cx="6913001" cy="1531968"/>
            <a:chOff x="7943579" y="4205137"/>
            <a:chExt cx="4087311" cy="842514"/>
          </a:xfrm>
        </p:grpSpPr>
        <p:pic>
          <p:nvPicPr>
            <p:cNvPr id="12" name="Picture 11">
              <a:extLst>
                <a:ext uri="{FF2B5EF4-FFF2-40B4-BE49-F238E27FC236}">
                  <a16:creationId xmlns:a16="http://schemas.microsoft.com/office/drawing/2014/main" id="{25834421-DD6D-474E-8E3E-8DB9FBF6B7A3}"/>
                </a:ext>
              </a:extLst>
            </p:cNvPr>
            <p:cNvPicPr>
              <a:picLocks noChangeAspect="1"/>
            </p:cNvPicPr>
            <p:nvPr/>
          </p:nvPicPr>
          <p:blipFill>
            <a:blip r:embed="rId3"/>
            <a:stretch>
              <a:fillRect/>
            </a:stretch>
          </p:blipFill>
          <p:spPr>
            <a:xfrm>
              <a:off x="7943579" y="4219651"/>
              <a:ext cx="3954857" cy="828000"/>
            </a:xfrm>
            <a:prstGeom prst="rect">
              <a:avLst/>
            </a:prstGeom>
          </p:spPr>
        </p:pic>
        <p:sp>
          <p:nvSpPr>
            <p:cNvPr id="14" name="Rectangle 13">
              <a:extLst>
                <a:ext uri="{FF2B5EF4-FFF2-40B4-BE49-F238E27FC236}">
                  <a16:creationId xmlns:a16="http://schemas.microsoft.com/office/drawing/2014/main" id="{165CCCDE-B87A-4378-A0AD-CD65DC06B0EE}"/>
                </a:ext>
              </a:extLst>
            </p:cNvPr>
            <p:cNvSpPr/>
            <p:nvPr/>
          </p:nvSpPr>
          <p:spPr>
            <a:xfrm>
              <a:off x="11279777" y="4205137"/>
              <a:ext cx="75111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CA" sz="1800" kern="1200" dirty="0">
                <a:solidFill>
                  <a:prstClr val="white"/>
                </a:solidFill>
              </a:endParaRPr>
            </a:p>
          </p:txBody>
        </p:sp>
      </p:grpSp>
    </p:spTree>
    <p:extLst>
      <p:ext uri="{BB962C8B-B14F-4D97-AF65-F5344CB8AC3E}">
        <p14:creationId xmlns:p14="http://schemas.microsoft.com/office/powerpoint/2010/main" val="131985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25B6-0BEB-40A6-81EE-8D09FC216C50}"/>
              </a:ext>
            </a:extLst>
          </p:cNvPr>
          <p:cNvSpPr>
            <a:spLocks noGrp="1"/>
          </p:cNvSpPr>
          <p:nvPr>
            <p:ph type="title"/>
          </p:nvPr>
        </p:nvSpPr>
        <p:spPr>
          <a:xfrm>
            <a:off x="278296" y="390939"/>
            <a:ext cx="11044252" cy="741329"/>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OFFICERS OF THE LEAGUE</a:t>
            </a:r>
            <a:endParaRPr lang="en-CA"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F0AE893-84B8-4304-A226-FC238BC55327}"/>
              </a:ext>
            </a:extLst>
          </p:cNvPr>
          <p:cNvSpPr txBox="1"/>
          <p:nvPr/>
        </p:nvSpPr>
        <p:spPr>
          <a:xfrm>
            <a:off x="278296" y="1467082"/>
            <a:ext cx="9394024" cy="954107"/>
          </a:xfrm>
          <a:prstGeom prst="rect">
            <a:avLst/>
          </a:prstGeom>
          <a:noFill/>
        </p:spPr>
        <p:txBody>
          <a:bodyPr wrap="square" rtlCol="0">
            <a:spAutoFit/>
          </a:bodyPr>
          <a:lstStyle/>
          <a:p>
            <a:pPr>
              <a:buClrTx/>
              <a:buFontTx/>
              <a:buNone/>
            </a:pPr>
            <a:r>
              <a:rPr lang="en-US" sz="2800" b="1" kern="1200" dirty="0">
                <a:solidFill>
                  <a:srgbClr val="0099CC"/>
                </a:solidFill>
                <a:latin typeface="+mn-lt"/>
                <a:ea typeface="+mn-ea"/>
                <a:cs typeface="+mn-cs"/>
              </a:rPr>
              <a:t>WHO MAKES UP THE ELECTED OFFICERS FOR EACH COUNCIL?</a:t>
            </a:r>
            <a:endParaRPr lang="en-CA" sz="2800" b="1" kern="1200" dirty="0">
              <a:solidFill>
                <a:srgbClr val="0099CC"/>
              </a:solidFill>
              <a:latin typeface="+mn-lt"/>
              <a:ea typeface="+mn-ea"/>
              <a:cs typeface="+mn-cs"/>
            </a:endParaRPr>
          </a:p>
        </p:txBody>
      </p:sp>
      <p:pic>
        <p:nvPicPr>
          <p:cNvPr id="14" name="Picture 13">
            <a:extLst>
              <a:ext uri="{FF2B5EF4-FFF2-40B4-BE49-F238E27FC236}">
                <a16:creationId xmlns:a16="http://schemas.microsoft.com/office/drawing/2014/main" id="{8D7383E1-5C26-4A7D-AA98-7B1499829310}"/>
              </a:ext>
            </a:extLst>
          </p:cNvPr>
          <p:cNvPicPr>
            <a:picLocks noChangeAspect="1"/>
          </p:cNvPicPr>
          <p:nvPr/>
        </p:nvPicPr>
        <p:blipFill>
          <a:blip r:embed="rId3"/>
          <a:stretch>
            <a:fillRect/>
          </a:stretch>
        </p:blipFill>
        <p:spPr>
          <a:xfrm>
            <a:off x="424427" y="2740757"/>
            <a:ext cx="10898121" cy="2343477"/>
          </a:xfrm>
          <a:prstGeom prst="rect">
            <a:avLst/>
          </a:prstGeom>
        </p:spPr>
      </p:pic>
      <p:sp>
        <p:nvSpPr>
          <p:cNvPr id="16" name="TextBox 15">
            <a:extLst>
              <a:ext uri="{FF2B5EF4-FFF2-40B4-BE49-F238E27FC236}">
                <a16:creationId xmlns:a16="http://schemas.microsoft.com/office/drawing/2014/main" id="{39188C2D-2330-4A94-A6A5-D15CD19B628F}"/>
              </a:ext>
            </a:extLst>
          </p:cNvPr>
          <p:cNvSpPr txBox="1"/>
          <p:nvPr/>
        </p:nvSpPr>
        <p:spPr>
          <a:xfrm>
            <a:off x="424427" y="4691268"/>
            <a:ext cx="3710251" cy="276999"/>
          </a:xfrm>
          <a:prstGeom prst="rect">
            <a:avLst/>
          </a:prstGeom>
          <a:noFill/>
        </p:spPr>
        <p:txBody>
          <a:bodyPr wrap="square" rtlCol="0">
            <a:spAutoFit/>
          </a:bodyPr>
          <a:lstStyle/>
          <a:p>
            <a:pPr>
              <a:buClrTx/>
              <a:buFontTx/>
              <a:buNone/>
            </a:pPr>
            <a:r>
              <a:rPr lang="en-US" sz="1200" i="1" kern="1200" dirty="0">
                <a:solidFill>
                  <a:srgbClr val="990000"/>
                </a:solidFill>
                <a:latin typeface="+mn-lt"/>
                <a:ea typeface="+mn-ea"/>
                <a:cs typeface="+mn-cs"/>
              </a:rPr>
              <a:t>National</a:t>
            </a:r>
            <a:r>
              <a:rPr lang="en-US" sz="1200" i="1" kern="1200" dirty="0">
                <a:solidFill>
                  <a:prstClr val="black"/>
                </a:solidFill>
                <a:latin typeface="+mn-lt"/>
                <a:ea typeface="+mn-ea"/>
                <a:cs typeface="+mn-cs"/>
              </a:rPr>
              <a:t> Manuel of Policy and Procedure</a:t>
            </a:r>
            <a:r>
              <a:rPr lang="en-US" sz="1200" kern="1200" dirty="0">
                <a:solidFill>
                  <a:prstClr val="black"/>
                </a:solidFill>
                <a:latin typeface="+mn-lt"/>
                <a:ea typeface="+mn-ea"/>
                <a:cs typeface="+mn-cs"/>
              </a:rPr>
              <a:t>, page 13</a:t>
            </a:r>
            <a:endParaRPr lang="en-CA" sz="1200" kern="1200" dirty="0">
              <a:solidFill>
                <a:prstClr val="black"/>
              </a:solidFill>
              <a:latin typeface="+mn-lt"/>
              <a:ea typeface="+mn-ea"/>
              <a:cs typeface="+mn-cs"/>
            </a:endParaRPr>
          </a:p>
        </p:txBody>
      </p:sp>
      <p:sp>
        <p:nvSpPr>
          <p:cNvPr id="17" name="TextBox 16">
            <a:extLst>
              <a:ext uri="{FF2B5EF4-FFF2-40B4-BE49-F238E27FC236}">
                <a16:creationId xmlns:a16="http://schemas.microsoft.com/office/drawing/2014/main" id="{89EF53F9-5A6B-4B51-8639-4B9C1A110718}"/>
              </a:ext>
            </a:extLst>
          </p:cNvPr>
          <p:cNvSpPr txBox="1"/>
          <p:nvPr/>
        </p:nvSpPr>
        <p:spPr>
          <a:xfrm>
            <a:off x="278296" y="5872492"/>
            <a:ext cx="11913704" cy="784830"/>
          </a:xfrm>
          <a:prstGeom prst="rect">
            <a:avLst/>
          </a:prstGeom>
          <a:noFill/>
        </p:spPr>
        <p:txBody>
          <a:bodyPr wrap="square" rtlCol="0">
            <a:spAutoFit/>
          </a:bodyPr>
          <a:lstStyle/>
          <a:p>
            <a:pPr>
              <a:buClrTx/>
              <a:buFontTx/>
              <a:buNone/>
            </a:pPr>
            <a:r>
              <a:rPr lang="en-US" sz="1500" b="1" kern="1200" dirty="0">
                <a:solidFill>
                  <a:prstClr val="black"/>
                </a:solidFill>
                <a:latin typeface="+mn-lt"/>
                <a:ea typeface="+mn-ea"/>
                <a:cs typeface="+mn-cs"/>
              </a:rPr>
              <a:t>Note</a:t>
            </a:r>
            <a:r>
              <a:rPr lang="en-US" sz="1500" kern="1200" dirty="0">
                <a:solidFill>
                  <a:prstClr val="black"/>
                </a:solidFill>
                <a:latin typeface="+mn-lt"/>
                <a:ea typeface="+mn-ea"/>
                <a:cs typeface="+mn-cs"/>
              </a:rPr>
              <a:t>: </a:t>
            </a:r>
            <a:r>
              <a:rPr lang="en-US" sz="1500" b="1" kern="1200" dirty="0">
                <a:solidFill>
                  <a:prstClr val="black"/>
                </a:solidFill>
                <a:latin typeface="+mn-lt"/>
                <a:ea typeface="+mn-ea"/>
                <a:cs typeface="+mn-cs"/>
              </a:rPr>
              <a:t>List of the officers</a:t>
            </a:r>
            <a:r>
              <a:rPr lang="en-US" sz="1500" kern="1200" dirty="0">
                <a:solidFill>
                  <a:prstClr val="black"/>
                </a:solidFill>
                <a:latin typeface="+mn-lt"/>
                <a:ea typeface="+mn-ea"/>
                <a:cs typeface="+mn-cs"/>
              </a:rPr>
              <a:t> can be found in the </a:t>
            </a:r>
            <a:r>
              <a:rPr lang="en-US" sz="1500" i="1" kern="1200" dirty="0">
                <a:solidFill>
                  <a:prstClr val="black"/>
                </a:solidFill>
                <a:latin typeface="+mn-lt"/>
                <a:ea typeface="+mn-ea"/>
                <a:cs typeface="+mn-cs"/>
              </a:rPr>
              <a:t>Constitution &amp; Bylaws</a:t>
            </a:r>
            <a:r>
              <a:rPr lang="en-US" sz="1500" kern="1200" dirty="0">
                <a:solidFill>
                  <a:prstClr val="black"/>
                </a:solidFill>
                <a:latin typeface="+mn-lt"/>
                <a:ea typeface="+mn-ea"/>
                <a:cs typeface="+mn-cs"/>
              </a:rPr>
              <a:t>, Part XI: Officers; Sections 1-3; pgs. 17-18</a:t>
            </a:r>
          </a:p>
          <a:p>
            <a:pPr>
              <a:buClrTx/>
              <a:buFontTx/>
              <a:buNone/>
            </a:pPr>
            <a:r>
              <a:rPr lang="en-US" sz="1500" kern="1200" dirty="0">
                <a:solidFill>
                  <a:prstClr val="black"/>
                </a:solidFill>
                <a:latin typeface="+mn-lt"/>
                <a:ea typeface="+mn-ea"/>
                <a:cs typeface="+mn-cs"/>
              </a:rPr>
              <a:t>         </a:t>
            </a:r>
            <a:r>
              <a:rPr lang="en-US" sz="1500" b="1" kern="1200" dirty="0">
                <a:solidFill>
                  <a:prstClr val="black"/>
                </a:solidFill>
                <a:latin typeface="+mn-lt"/>
                <a:ea typeface="+mn-ea"/>
                <a:cs typeface="+mn-cs"/>
              </a:rPr>
              <a:t>Duties of the officers </a:t>
            </a:r>
            <a:r>
              <a:rPr lang="en-US" sz="1500" kern="1200" dirty="0">
                <a:solidFill>
                  <a:prstClr val="black"/>
                </a:solidFill>
                <a:latin typeface="+mn-lt"/>
                <a:ea typeface="+mn-ea"/>
                <a:cs typeface="+mn-cs"/>
              </a:rPr>
              <a:t>can be found in the </a:t>
            </a:r>
            <a:r>
              <a:rPr lang="en-US" sz="1500" i="1" kern="1200" dirty="0">
                <a:solidFill>
                  <a:prstClr val="black"/>
                </a:solidFill>
                <a:latin typeface="+mn-lt"/>
                <a:ea typeface="+mn-ea"/>
                <a:cs typeface="+mn-cs"/>
              </a:rPr>
              <a:t>Constitution &amp; Bylaws</a:t>
            </a:r>
            <a:r>
              <a:rPr lang="en-US" sz="1500" kern="1200" dirty="0">
                <a:solidFill>
                  <a:prstClr val="black"/>
                </a:solidFill>
                <a:latin typeface="+mn-lt"/>
                <a:ea typeface="+mn-ea"/>
                <a:cs typeface="+mn-cs"/>
              </a:rPr>
              <a:t>, Part XII: Duties of Officers; Sections 1-9; pgs. 19-24</a:t>
            </a:r>
          </a:p>
          <a:p>
            <a:pPr>
              <a:buClrTx/>
              <a:buFontTx/>
              <a:buNone/>
            </a:pPr>
            <a:r>
              <a:rPr lang="en-US" sz="1500" kern="1200" dirty="0">
                <a:solidFill>
                  <a:prstClr val="black"/>
                </a:solidFill>
                <a:latin typeface="+mn-lt"/>
                <a:ea typeface="+mn-ea"/>
                <a:cs typeface="+mn-cs"/>
              </a:rPr>
              <a:t>         </a:t>
            </a:r>
            <a:r>
              <a:rPr lang="en-US" sz="1500" b="1" kern="1200" dirty="0">
                <a:solidFill>
                  <a:prstClr val="black"/>
                </a:solidFill>
                <a:latin typeface="+mn-lt"/>
                <a:ea typeface="+mn-ea"/>
                <a:cs typeface="+mn-cs"/>
              </a:rPr>
              <a:t>Duties of chairpersons </a:t>
            </a:r>
            <a:r>
              <a:rPr lang="en-US" sz="1500" kern="1200" dirty="0">
                <a:solidFill>
                  <a:prstClr val="black"/>
                </a:solidFill>
                <a:latin typeface="+mn-lt"/>
                <a:ea typeface="+mn-ea"/>
                <a:cs typeface="+mn-cs"/>
              </a:rPr>
              <a:t>can be found in the </a:t>
            </a:r>
            <a:r>
              <a:rPr lang="en-US" sz="1500" i="1" kern="1200" dirty="0">
                <a:solidFill>
                  <a:prstClr val="black"/>
                </a:solidFill>
                <a:latin typeface="+mn-lt"/>
                <a:ea typeface="+mn-ea"/>
                <a:cs typeface="+mn-cs"/>
              </a:rPr>
              <a:t>Constitution &amp; Bylaws</a:t>
            </a:r>
            <a:r>
              <a:rPr lang="en-US" sz="1500" kern="1200" dirty="0">
                <a:solidFill>
                  <a:prstClr val="black"/>
                </a:solidFill>
                <a:latin typeface="+mn-lt"/>
                <a:ea typeface="+mn-ea"/>
                <a:cs typeface="+mn-cs"/>
              </a:rPr>
              <a:t>, Part XIII: Standing Committees; Sections 1-11; pgs. 25-29</a:t>
            </a:r>
            <a:endParaRPr lang="en-CA" sz="1500" kern="1200" dirty="0">
              <a:solidFill>
                <a:prstClr val="black"/>
              </a:solidFill>
              <a:latin typeface="+mn-lt"/>
              <a:ea typeface="+mn-ea"/>
              <a:cs typeface="+mn-cs"/>
            </a:endParaRPr>
          </a:p>
        </p:txBody>
      </p:sp>
    </p:spTree>
    <p:extLst>
      <p:ext uri="{BB962C8B-B14F-4D97-AF65-F5344CB8AC3E}">
        <p14:creationId xmlns:p14="http://schemas.microsoft.com/office/powerpoint/2010/main" val="176267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11F4F-6E97-47C9-8F71-491245C45D2C}"/>
              </a:ext>
            </a:extLst>
          </p:cNvPr>
          <p:cNvSpPr>
            <a:spLocks noGrp="1"/>
          </p:cNvSpPr>
          <p:nvPr>
            <p:ph type="title"/>
          </p:nvPr>
        </p:nvSpPr>
        <p:spPr>
          <a:xfrm>
            <a:off x="278296" y="609600"/>
            <a:ext cx="9203634"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ORGANOGRAM OF THE LEAGUE</a:t>
            </a:r>
            <a:endParaRPr lang="en-CA"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8802195-5EE7-4D93-853E-387C99490F97}"/>
              </a:ext>
            </a:extLst>
          </p:cNvPr>
          <p:cNvPicPr/>
          <p:nvPr/>
        </p:nvPicPr>
        <p:blipFill>
          <a:blip r:embed="rId3"/>
          <a:stretch>
            <a:fillRect/>
          </a:stretch>
        </p:blipFill>
        <p:spPr>
          <a:xfrm>
            <a:off x="419338" y="1240971"/>
            <a:ext cx="11340494" cy="5340030"/>
          </a:xfrm>
          <a:prstGeom prst="rect">
            <a:avLst/>
          </a:prstGeom>
        </p:spPr>
      </p:pic>
      <p:sp>
        <p:nvSpPr>
          <p:cNvPr id="5" name="TextBox 4">
            <a:extLst>
              <a:ext uri="{FF2B5EF4-FFF2-40B4-BE49-F238E27FC236}">
                <a16:creationId xmlns:a16="http://schemas.microsoft.com/office/drawing/2014/main" id="{3D579C4C-F7BD-4D29-B426-D4B73A1042F1}"/>
              </a:ext>
            </a:extLst>
          </p:cNvPr>
          <p:cNvSpPr txBox="1"/>
          <p:nvPr/>
        </p:nvSpPr>
        <p:spPr>
          <a:xfrm>
            <a:off x="319948" y="6600879"/>
            <a:ext cx="3635827" cy="276999"/>
          </a:xfrm>
          <a:prstGeom prst="rect">
            <a:avLst/>
          </a:prstGeom>
          <a:noFill/>
        </p:spPr>
        <p:txBody>
          <a:bodyPr wrap="square" rtlCol="0">
            <a:spAutoFit/>
          </a:bodyPr>
          <a:lstStyle/>
          <a:p>
            <a:pPr>
              <a:buClrTx/>
              <a:buFontTx/>
              <a:buNone/>
            </a:pPr>
            <a:r>
              <a:rPr lang="en-US" sz="1200" kern="1200" dirty="0">
                <a:solidFill>
                  <a:prstClr val="black"/>
                </a:solidFill>
                <a:latin typeface="+mn-lt"/>
                <a:ea typeface="+mn-ea"/>
                <a:cs typeface="+mn-cs"/>
              </a:rPr>
              <a:t>National Manuel of Policy &amp; Procedure, page 13</a:t>
            </a:r>
            <a:endParaRPr lang="en-CA" sz="1200" kern="1200" dirty="0">
              <a:solidFill>
                <a:prstClr val="black"/>
              </a:solidFill>
              <a:latin typeface="+mn-lt"/>
              <a:ea typeface="+mn-ea"/>
              <a:cs typeface="+mn-cs"/>
            </a:endParaRPr>
          </a:p>
        </p:txBody>
      </p:sp>
    </p:spTree>
    <p:extLst>
      <p:ext uri="{BB962C8B-B14F-4D97-AF65-F5344CB8AC3E}">
        <p14:creationId xmlns:p14="http://schemas.microsoft.com/office/powerpoint/2010/main" val="58636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986343"/>
            <a:ext cx="10164837"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a:t>
            </a: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2911462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p:cNvSpPr txBox="1">
            <a:spLocks noGrp="1"/>
          </p:cNvSpPr>
          <p:nvPr>
            <p:ph type="title"/>
          </p:nvPr>
        </p:nvSpPr>
        <p:spPr>
          <a:xfrm>
            <a:off x="258417" y="311428"/>
            <a:ext cx="9203635" cy="1320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5400"/>
              <a:buFont typeface="Calibri"/>
              <a:buNone/>
            </a:pPr>
            <a:r>
              <a:rPr lang="en-US" b="1" dirty="0">
                <a:solidFill>
                  <a:srgbClr val="002060"/>
                </a:solidFill>
                <a:latin typeface="Calibri" panose="020F0502020204030204" pitchFamily="34" charset="0"/>
                <a:cs typeface="Calibri" panose="020F0502020204030204" pitchFamily="34" charset="0"/>
              </a:rPr>
              <a:t>LEVELS OF THE LEAGUE</a:t>
            </a:r>
            <a:endParaRPr b="1" dirty="0">
              <a:solidFill>
                <a:srgbClr val="002060"/>
              </a:solidFill>
              <a:latin typeface="Calibri" panose="020F0502020204030204" pitchFamily="34" charset="0"/>
              <a:cs typeface="Calibri" panose="020F0502020204030204" pitchFamily="34" charset="0"/>
            </a:endParaRPr>
          </a:p>
        </p:txBody>
      </p:sp>
      <p:sp>
        <p:nvSpPr>
          <p:cNvPr id="110" name="Google Shape;110;p16"/>
          <p:cNvSpPr txBox="1">
            <a:spLocks noGrp="1"/>
          </p:cNvSpPr>
          <p:nvPr>
            <p:ph idx="1"/>
          </p:nvPr>
        </p:nvSpPr>
        <p:spPr>
          <a:xfrm>
            <a:off x="416082" y="1746941"/>
            <a:ext cx="5587472" cy="49818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B050"/>
              </a:buClr>
              <a:buSzPts val="2800"/>
              <a:buNone/>
            </a:pPr>
            <a:r>
              <a:rPr lang="en-US" sz="2800" b="1" dirty="0">
                <a:solidFill>
                  <a:srgbClr val="0099CC"/>
                </a:solidFill>
              </a:rPr>
              <a:t>QUIZ:</a:t>
            </a:r>
            <a:endParaRPr sz="2800" b="1" dirty="0">
              <a:solidFill>
                <a:srgbClr val="0099CC"/>
              </a:solidFill>
            </a:endParaRPr>
          </a:p>
        </p:txBody>
      </p:sp>
      <p:sp>
        <p:nvSpPr>
          <p:cNvPr id="111" name="Google Shape;111;p16"/>
          <p:cNvSpPr txBox="1"/>
          <p:nvPr/>
        </p:nvSpPr>
        <p:spPr>
          <a:xfrm>
            <a:off x="468092" y="2356995"/>
            <a:ext cx="5751443" cy="369332"/>
          </a:xfrm>
          <a:prstGeom prst="rect">
            <a:avLst/>
          </a:prstGeom>
          <a:noFill/>
          <a:ln>
            <a:noFill/>
          </a:ln>
        </p:spPr>
        <p:txBody>
          <a:bodyPr spcFirstLastPara="1" wrap="square" lIns="91425" tIns="45700" rIns="91425" bIns="45700" anchor="t" anchorCtr="0">
            <a:noAutofit/>
          </a:bodyPr>
          <a:lstStyle/>
          <a:p>
            <a:pPr>
              <a:buClr>
                <a:prstClr val="black"/>
              </a:buClr>
              <a:buSzPts val="1800"/>
              <a:buFontTx/>
              <a:buNone/>
            </a:pPr>
            <a:r>
              <a:rPr lang="en-US" sz="2000" b="1" kern="1200" dirty="0">
                <a:solidFill>
                  <a:prstClr val="black"/>
                </a:solidFill>
                <a:latin typeface="+mn-lt"/>
                <a:ea typeface="Calibri"/>
                <a:cs typeface="Calibri"/>
                <a:sym typeface="Calibri"/>
              </a:rPr>
              <a:t>How many levels are there in the League?</a:t>
            </a:r>
            <a:endParaRPr sz="2000" b="1" kern="1200" dirty="0">
              <a:solidFill>
                <a:prstClr val="black"/>
              </a:solidFill>
              <a:latin typeface="+mn-lt"/>
              <a:ea typeface="+mn-ea"/>
              <a:cs typeface="+mn-cs"/>
            </a:endParaRPr>
          </a:p>
        </p:txBody>
      </p:sp>
      <p:sp>
        <p:nvSpPr>
          <p:cNvPr id="112" name="Google Shape;112;p16"/>
          <p:cNvSpPr txBox="1"/>
          <p:nvPr/>
        </p:nvSpPr>
        <p:spPr>
          <a:xfrm>
            <a:off x="468090" y="2956675"/>
            <a:ext cx="5751443" cy="369332"/>
          </a:xfrm>
          <a:prstGeom prst="rect">
            <a:avLst/>
          </a:prstGeom>
          <a:noFill/>
          <a:ln>
            <a:noFill/>
          </a:ln>
        </p:spPr>
        <p:txBody>
          <a:bodyPr spcFirstLastPara="1" wrap="square" lIns="91425" tIns="45700" rIns="91425" bIns="45700" anchor="t" anchorCtr="0">
            <a:noAutofit/>
          </a:bodyPr>
          <a:lstStyle/>
          <a:p>
            <a:pPr>
              <a:buClr>
                <a:prstClr val="black"/>
              </a:buClr>
              <a:buSzPts val="1800"/>
              <a:buFontTx/>
              <a:buNone/>
            </a:pPr>
            <a:r>
              <a:rPr lang="en-US" sz="2000" b="1" kern="1200" dirty="0">
                <a:solidFill>
                  <a:prstClr val="black"/>
                </a:solidFill>
                <a:latin typeface="+mn-lt"/>
                <a:ea typeface="Calibri"/>
                <a:cs typeface="Calibri"/>
                <a:sym typeface="Calibri"/>
              </a:rPr>
              <a:t>Can you name the levels in the League?</a:t>
            </a:r>
            <a:endParaRPr sz="2000" b="1" kern="1200" dirty="0">
              <a:solidFill>
                <a:prstClr val="black"/>
              </a:solidFill>
              <a:latin typeface="+mn-lt"/>
              <a:ea typeface="+mn-ea"/>
              <a:cs typeface="+mn-cs"/>
            </a:endParaRPr>
          </a:p>
        </p:txBody>
      </p:sp>
      <p:sp>
        <p:nvSpPr>
          <p:cNvPr id="113" name="Google Shape;113;p16"/>
          <p:cNvSpPr txBox="1"/>
          <p:nvPr/>
        </p:nvSpPr>
        <p:spPr>
          <a:xfrm>
            <a:off x="468090" y="3621801"/>
            <a:ext cx="5751443" cy="369332"/>
          </a:xfrm>
          <a:prstGeom prst="rect">
            <a:avLst/>
          </a:prstGeom>
          <a:noFill/>
          <a:ln>
            <a:noFill/>
          </a:ln>
        </p:spPr>
        <p:txBody>
          <a:bodyPr spcFirstLastPara="1" wrap="square" lIns="91425" tIns="45700" rIns="91425" bIns="45700" anchor="t" anchorCtr="0">
            <a:noAutofit/>
          </a:bodyPr>
          <a:lstStyle/>
          <a:p>
            <a:pPr>
              <a:buClr>
                <a:prstClr val="black"/>
              </a:buClr>
              <a:buSzPts val="1800"/>
              <a:buFontTx/>
              <a:buNone/>
            </a:pPr>
            <a:r>
              <a:rPr lang="en-US" sz="2000" b="1" kern="1200" dirty="0">
                <a:solidFill>
                  <a:prstClr val="black"/>
                </a:solidFill>
                <a:latin typeface="+mn-lt"/>
                <a:ea typeface="Calibri"/>
                <a:cs typeface="Calibri"/>
                <a:sym typeface="Calibri"/>
              </a:rPr>
              <a:t>Are the levels the same for each province?</a:t>
            </a:r>
            <a:endParaRPr sz="2000" b="1" kern="1200" dirty="0">
              <a:solidFill>
                <a:prstClr val="black"/>
              </a:solidFill>
              <a:latin typeface="+mn-lt"/>
              <a:ea typeface="+mn-ea"/>
              <a:cs typeface="+mn-cs"/>
            </a:endParaRPr>
          </a:p>
        </p:txBody>
      </p:sp>
      <p:sp>
        <p:nvSpPr>
          <p:cNvPr id="115" name="Google Shape;115;p16"/>
          <p:cNvSpPr txBox="1"/>
          <p:nvPr/>
        </p:nvSpPr>
        <p:spPr>
          <a:xfrm>
            <a:off x="468088" y="4300539"/>
            <a:ext cx="6063341" cy="438812"/>
          </a:xfrm>
          <a:prstGeom prst="rect">
            <a:avLst/>
          </a:prstGeom>
          <a:noFill/>
          <a:ln>
            <a:noFill/>
          </a:ln>
        </p:spPr>
        <p:txBody>
          <a:bodyPr spcFirstLastPara="1" wrap="square" lIns="91425" tIns="45700" rIns="91425" bIns="45700" anchor="t" anchorCtr="0">
            <a:noAutofit/>
          </a:bodyPr>
          <a:lstStyle/>
          <a:p>
            <a:pPr>
              <a:buClr>
                <a:prstClr val="black"/>
              </a:buClr>
              <a:buSzPts val="1800"/>
              <a:buFontTx/>
              <a:buNone/>
            </a:pPr>
            <a:r>
              <a:rPr lang="en-US" sz="2000" b="1" kern="1200" dirty="0">
                <a:solidFill>
                  <a:prstClr val="black"/>
                </a:solidFill>
                <a:latin typeface="+mn-lt"/>
                <a:ea typeface="Calibri"/>
                <a:cs typeface="Calibri"/>
                <a:sym typeface="Calibri"/>
              </a:rPr>
              <a:t>What document defines the levels in the League?</a:t>
            </a:r>
            <a:endParaRPr sz="2000" b="1" kern="1200" dirty="0">
              <a:solidFill>
                <a:prstClr val="black"/>
              </a:solidFill>
              <a:latin typeface="+mn-lt"/>
              <a:ea typeface="+mn-ea"/>
              <a:cs typeface="+mn-cs"/>
            </a:endParaRPr>
          </a:p>
        </p:txBody>
      </p:sp>
      <p:sp>
        <p:nvSpPr>
          <p:cNvPr id="116" name="Google Shape;116;p16"/>
          <p:cNvSpPr txBox="1"/>
          <p:nvPr/>
        </p:nvSpPr>
        <p:spPr>
          <a:xfrm>
            <a:off x="468088" y="5031153"/>
            <a:ext cx="6237512" cy="369332"/>
          </a:xfrm>
          <a:prstGeom prst="rect">
            <a:avLst/>
          </a:prstGeom>
          <a:noFill/>
          <a:ln>
            <a:noFill/>
          </a:ln>
        </p:spPr>
        <p:txBody>
          <a:bodyPr spcFirstLastPara="1" wrap="square" lIns="91425" tIns="45700" rIns="91425" bIns="45700" anchor="t" anchorCtr="0">
            <a:noAutofit/>
          </a:bodyPr>
          <a:lstStyle/>
          <a:p>
            <a:pPr>
              <a:buClr>
                <a:prstClr val="black"/>
              </a:buClr>
              <a:buSzPts val="1800"/>
              <a:buFontTx/>
              <a:buNone/>
            </a:pPr>
            <a:r>
              <a:rPr lang="en-US" sz="2000" b="1" kern="1200" dirty="0">
                <a:solidFill>
                  <a:prstClr val="black"/>
                </a:solidFill>
                <a:latin typeface="+mn-lt"/>
                <a:ea typeface="Calibri"/>
                <a:cs typeface="Calibri"/>
                <a:sym typeface="Calibri"/>
              </a:rPr>
              <a:t>What document outlines the levels in the League?</a:t>
            </a:r>
            <a:endParaRPr sz="2000" b="1" kern="1200" dirty="0">
              <a:solidFill>
                <a:prstClr val="black"/>
              </a:solidFill>
              <a:latin typeface="+mn-lt"/>
              <a:ea typeface="+mn-ea"/>
              <a:cs typeface="+mn-cs"/>
            </a:endParaRPr>
          </a:p>
        </p:txBody>
      </p:sp>
      <p:sp>
        <p:nvSpPr>
          <p:cNvPr id="117" name="Google Shape;117;p16"/>
          <p:cNvSpPr txBox="1"/>
          <p:nvPr/>
        </p:nvSpPr>
        <p:spPr>
          <a:xfrm>
            <a:off x="468088" y="5629156"/>
            <a:ext cx="5751443" cy="369332"/>
          </a:xfrm>
          <a:prstGeom prst="rect">
            <a:avLst/>
          </a:prstGeom>
          <a:noFill/>
          <a:ln>
            <a:noFill/>
          </a:ln>
        </p:spPr>
        <p:txBody>
          <a:bodyPr spcFirstLastPara="1" wrap="square" lIns="91425" tIns="45700" rIns="91425" bIns="45700" anchor="t" anchorCtr="0">
            <a:noAutofit/>
          </a:bodyPr>
          <a:lstStyle/>
          <a:p>
            <a:pPr>
              <a:buClr>
                <a:prstClr val="black"/>
              </a:buClr>
              <a:buSzPts val="1800"/>
              <a:buFontTx/>
              <a:buNone/>
            </a:pPr>
            <a:r>
              <a:rPr lang="en-US" sz="2000" b="1" kern="1200" dirty="0">
                <a:solidFill>
                  <a:prstClr val="black"/>
                </a:solidFill>
                <a:latin typeface="+mn-lt"/>
                <a:ea typeface="Calibri"/>
                <a:cs typeface="Calibri"/>
                <a:sym typeface="Calibri"/>
              </a:rPr>
              <a:t>Who determines changes in the levels in the League?</a:t>
            </a:r>
            <a:endParaRPr sz="2000" b="1" kern="1200" dirty="0">
              <a:solidFill>
                <a:prstClr val="black"/>
              </a:solidFill>
              <a:latin typeface="+mn-lt"/>
              <a:ea typeface="+mn-ea"/>
              <a:cs typeface="+mn-cs"/>
            </a:endParaRPr>
          </a:p>
        </p:txBody>
      </p:sp>
      <p:sp>
        <p:nvSpPr>
          <p:cNvPr id="119" name="Google Shape;119;p16"/>
          <p:cNvSpPr txBox="1"/>
          <p:nvPr/>
        </p:nvSpPr>
        <p:spPr>
          <a:xfrm>
            <a:off x="6504287" y="2371680"/>
            <a:ext cx="5751443" cy="369332"/>
          </a:xfrm>
          <a:prstGeom prst="rect">
            <a:avLst/>
          </a:prstGeom>
          <a:noFill/>
          <a:ln>
            <a:noFill/>
          </a:ln>
        </p:spPr>
        <p:txBody>
          <a:bodyPr spcFirstLastPara="1" wrap="square" lIns="91425" tIns="45700" rIns="91425" bIns="45700" anchor="t" anchorCtr="0">
            <a:noAutofit/>
          </a:bodyPr>
          <a:lstStyle/>
          <a:p>
            <a:pPr marL="285750" indent="-285750">
              <a:buClr>
                <a:prstClr val="black"/>
              </a:buClr>
              <a:buSzPts val="1800"/>
              <a:buFont typeface="Arial"/>
              <a:buChar char="•"/>
            </a:pPr>
            <a:r>
              <a:rPr lang="en-US" sz="2000" kern="1200" dirty="0">
                <a:solidFill>
                  <a:prstClr val="black"/>
                </a:solidFill>
                <a:latin typeface="+mn-lt"/>
                <a:ea typeface="Calibri"/>
                <a:cs typeface="Calibri"/>
                <a:sym typeface="Calibri"/>
              </a:rPr>
              <a:t>Four levels</a:t>
            </a:r>
            <a:endParaRPr sz="2000" kern="1200" dirty="0">
              <a:solidFill>
                <a:prstClr val="black"/>
              </a:solidFill>
              <a:latin typeface="+mn-lt"/>
              <a:ea typeface="+mn-ea"/>
              <a:cs typeface="+mn-cs"/>
            </a:endParaRPr>
          </a:p>
        </p:txBody>
      </p:sp>
      <p:sp>
        <p:nvSpPr>
          <p:cNvPr id="120" name="Google Shape;120;p16"/>
          <p:cNvSpPr txBox="1"/>
          <p:nvPr/>
        </p:nvSpPr>
        <p:spPr>
          <a:xfrm>
            <a:off x="6504287" y="2978267"/>
            <a:ext cx="5751443" cy="369332"/>
          </a:xfrm>
          <a:prstGeom prst="rect">
            <a:avLst/>
          </a:prstGeom>
          <a:noFill/>
          <a:ln>
            <a:noFill/>
          </a:ln>
        </p:spPr>
        <p:txBody>
          <a:bodyPr spcFirstLastPara="1" wrap="square" lIns="91425" tIns="45700" rIns="91425" bIns="45700" anchor="t" anchorCtr="0">
            <a:noAutofit/>
          </a:bodyPr>
          <a:lstStyle/>
          <a:p>
            <a:pPr marL="285750" indent="-285750">
              <a:buClr>
                <a:schemeClr val="tx1"/>
              </a:buClr>
              <a:buSzPts val="1800"/>
              <a:buFont typeface="Arial"/>
              <a:buChar char="•"/>
            </a:pPr>
            <a:r>
              <a:rPr lang="en-US" sz="2000" kern="1200" dirty="0">
                <a:solidFill>
                  <a:srgbClr val="0099CC"/>
                </a:solidFill>
                <a:latin typeface="+mn-lt"/>
                <a:ea typeface="Calibri"/>
                <a:cs typeface="Calibri"/>
                <a:sym typeface="Calibri"/>
              </a:rPr>
              <a:t>Parish</a:t>
            </a:r>
            <a:r>
              <a:rPr lang="en-US" sz="2000" kern="1200" dirty="0">
                <a:solidFill>
                  <a:prstClr val="black"/>
                </a:solidFill>
                <a:latin typeface="+mn-lt"/>
                <a:ea typeface="Calibri"/>
                <a:cs typeface="Calibri"/>
                <a:sym typeface="Calibri"/>
              </a:rPr>
              <a:t>, </a:t>
            </a:r>
            <a:r>
              <a:rPr lang="en-US" sz="2000" kern="1200" dirty="0">
                <a:solidFill>
                  <a:srgbClr val="7030A0"/>
                </a:solidFill>
                <a:latin typeface="+mn-lt"/>
                <a:ea typeface="Calibri"/>
                <a:cs typeface="Calibri"/>
                <a:sym typeface="Calibri"/>
              </a:rPr>
              <a:t>diocesan</a:t>
            </a:r>
            <a:r>
              <a:rPr lang="en-US" sz="2000" kern="1200" dirty="0">
                <a:solidFill>
                  <a:prstClr val="black"/>
                </a:solidFill>
                <a:latin typeface="+mn-lt"/>
                <a:ea typeface="Calibri"/>
                <a:cs typeface="Calibri"/>
                <a:sym typeface="Calibri"/>
              </a:rPr>
              <a:t>, </a:t>
            </a:r>
            <a:r>
              <a:rPr lang="en-US" sz="2000" kern="1200" dirty="0">
                <a:solidFill>
                  <a:srgbClr val="00B050"/>
                </a:solidFill>
                <a:latin typeface="+mn-lt"/>
                <a:ea typeface="Calibri"/>
                <a:cs typeface="Calibri"/>
                <a:sym typeface="Calibri"/>
              </a:rPr>
              <a:t>provincial</a:t>
            </a:r>
            <a:r>
              <a:rPr lang="en-US" sz="2000" kern="1200" dirty="0">
                <a:solidFill>
                  <a:prstClr val="black"/>
                </a:solidFill>
                <a:latin typeface="+mn-lt"/>
                <a:ea typeface="Calibri"/>
                <a:cs typeface="Calibri"/>
                <a:sym typeface="Calibri"/>
              </a:rPr>
              <a:t>, </a:t>
            </a:r>
            <a:r>
              <a:rPr lang="en-US" sz="2000" kern="1200" dirty="0">
                <a:solidFill>
                  <a:srgbClr val="990000"/>
                </a:solidFill>
                <a:latin typeface="+mn-lt"/>
                <a:ea typeface="Calibri"/>
                <a:cs typeface="Calibri"/>
                <a:sym typeface="Calibri"/>
              </a:rPr>
              <a:t>national</a:t>
            </a:r>
            <a:endParaRPr sz="2000" kern="1200" dirty="0">
              <a:solidFill>
                <a:prstClr val="black"/>
              </a:solidFill>
              <a:latin typeface="+mn-lt"/>
              <a:ea typeface="+mn-ea"/>
              <a:cs typeface="+mn-cs"/>
            </a:endParaRPr>
          </a:p>
        </p:txBody>
      </p:sp>
      <p:sp>
        <p:nvSpPr>
          <p:cNvPr id="121" name="Google Shape;121;p16"/>
          <p:cNvSpPr txBox="1"/>
          <p:nvPr/>
        </p:nvSpPr>
        <p:spPr>
          <a:xfrm>
            <a:off x="6504287" y="3621801"/>
            <a:ext cx="5751443" cy="369332"/>
          </a:xfrm>
          <a:prstGeom prst="rect">
            <a:avLst/>
          </a:prstGeom>
          <a:noFill/>
          <a:ln>
            <a:noFill/>
          </a:ln>
        </p:spPr>
        <p:txBody>
          <a:bodyPr spcFirstLastPara="1" wrap="square" lIns="91425" tIns="45700" rIns="91425" bIns="45700" anchor="t" anchorCtr="0">
            <a:noAutofit/>
          </a:bodyPr>
          <a:lstStyle/>
          <a:p>
            <a:pPr marL="285750" indent="-285750">
              <a:buClr>
                <a:prstClr val="black"/>
              </a:buClr>
              <a:buSzPts val="1800"/>
              <a:buFont typeface="Arial"/>
              <a:buChar char="•"/>
            </a:pPr>
            <a:r>
              <a:rPr lang="en-US" sz="2000" kern="1200" dirty="0">
                <a:solidFill>
                  <a:prstClr val="black"/>
                </a:solidFill>
                <a:latin typeface="+mn-lt"/>
                <a:ea typeface="Calibri"/>
                <a:cs typeface="Calibri"/>
                <a:sym typeface="Calibri"/>
              </a:rPr>
              <a:t>No, some do not have diocesan councils, some have regional committees</a:t>
            </a:r>
            <a:endParaRPr sz="2000" kern="1200" dirty="0">
              <a:solidFill>
                <a:prstClr val="black"/>
              </a:solidFill>
              <a:latin typeface="+mn-lt"/>
              <a:ea typeface="+mn-ea"/>
              <a:cs typeface="+mn-cs"/>
            </a:endParaRPr>
          </a:p>
        </p:txBody>
      </p:sp>
      <p:sp>
        <p:nvSpPr>
          <p:cNvPr id="123" name="Google Shape;123;p16"/>
          <p:cNvSpPr txBox="1"/>
          <p:nvPr/>
        </p:nvSpPr>
        <p:spPr>
          <a:xfrm>
            <a:off x="6504287" y="4368689"/>
            <a:ext cx="5751443" cy="369332"/>
          </a:xfrm>
          <a:prstGeom prst="rect">
            <a:avLst/>
          </a:prstGeom>
          <a:noFill/>
          <a:ln>
            <a:noFill/>
          </a:ln>
        </p:spPr>
        <p:txBody>
          <a:bodyPr spcFirstLastPara="1" wrap="square" lIns="91425" tIns="45700" rIns="91425" bIns="45700" anchor="t" anchorCtr="0">
            <a:noAutofit/>
          </a:bodyPr>
          <a:lstStyle/>
          <a:p>
            <a:pPr marL="285750" indent="-285750">
              <a:buClr>
                <a:schemeClr val="tx1"/>
              </a:buClr>
              <a:buSzPts val="1800"/>
              <a:buFont typeface="Arial"/>
              <a:buChar char="•"/>
            </a:pPr>
            <a:r>
              <a:rPr lang="en-US" sz="2000" b="1" i="1" kern="1200" dirty="0">
                <a:solidFill>
                  <a:prstClr val="black"/>
                </a:solidFill>
                <a:latin typeface="+mn-lt"/>
                <a:ea typeface="Calibri"/>
                <a:cs typeface="Calibri"/>
                <a:sym typeface="Calibri"/>
              </a:rPr>
              <a:t>Constitution &amp; Bylaws</a:t>
            </a:r>
            <a:endParaRPr sz="2000" kern="1200" dirty="0">
              <a:solidFill>
                <a:prstClr val="black"/>
              </a:solidFill>
              <a:latin typeface="+mn-lt"/>
              <a:ea typeface="+mn-ea"/>
              <a:cs typeface="+mn-cs"/>
            </a:endParaRPr>
          </a:p>
        </p:txBody>
      </p:sp>
      <p:sp>
        <p:nvSpPr>
          <p:cNvPr id="124" name="Google Shape;124;p16"/>
          <p:cNvSpPr txBox="1"/>
          <p:nvPr/>
        </p:nvSpPr>
        <p:spPr>
          <a:xfrm>
            <a:off x="6547830" y="5052745"/>
            <a:ext cx="5751443" cy="369332"/>
          </a:xfrm>
          <a:prstGeom prst="rect">
            <a:avLst/>
          </a:prstGeom>
          <a:noFill/>
          <a:ln>
            <a:noFill/>
          </a:ln>
        </p:spPr>
        <p:txBody>
          <a:bodyPr spcFirstLastPara="1" wrap="square" lIns="91425" tIns="45700" rIns="91425" bIns="45700" anchor="t" anchorCtr="0">
            <a:noAutofit/>
          </a:bodyPr>
          <a:lstStyle/>
          <a:p>
            <a:pPr marL="285750" indent="-285750">
              <a:buClr>
                <a:schemeClr val="tx1"/>
              </a:buClr>
              <a:buSzPts val="1800"/>
              <a:buFont typeface="Arial"/>
              <a:buChar char="•"/>
            </a:pPr>
            <a:r>
              <a:rPr lang="en-US" sz="2000" b="1" i="1" kern="1200" dirty="0">
                <a:solidFill>
                  <a:srgbClr val="990000"/>
                </a:solidFill>
                <a:latin typeface="+mn-lt"/>
                <a:ea typeface="Calibri"/>
                <a:cs typeface="Calibri"/>
                <a:sym typeface="Calibri"/>
              </a:rPr>
              <a:t>National</a:t>
            </a:r>
            <a:r>
              <a:rPr lang="en-US" sz="2000" i="1" kern="1200" dirty="0">
                <a:solidFill>
                  <a:prstClr val="black"/>
                </a:solidFill>
                <a:latin typeface="+mn-lt"/>
                <a:ea typeface="Calibri"/>
                <a:cs typeface="Calibri"/>
                <a:sym typeface="Calibri"/>
              </a:rPr>
              <a:t> </a:t>
            </a:r>
            <a:r>
              <a:rPr lang="en-US" sz="2000" b="1" i="1" kern="1200" dirty="0">
                <a:solidFill>
                  <a:prstClr val="black"/>
                </a:solidFill>
                <a:latin typeface="+mn-lt"/>
                <a:ea typeface="Calibri"/>
                <a:cs typeface="Calibri"/>
                <a:sym typeface="Calibri"/>
              </a:rPr>
              <a:t>Manual of Policy and Procedure</a:t>
            </a:r>
            <a:endParaRPr sz="2000" kern="1200" dirty="0">
              <a:solidFill>
                <a:prstClr val="black"/>
              </a:solidFill>
              <a:latin typeface="+mn-lt"/>
              <a:ea typeface="+mn-ea"/>
              <a:cs typeface="+mn-cs"/>
            </a:endParaRPr>
          </a:p>
        </p:txBody>
      </p:sp>
      <p:sp>
        <p:nvSpPr>
          <p:cNvPr id="125" name="Google Shape;125;p16"/>
          <p:cNvSpPr txBox="1"/>
          <p:nvPr/>
        </p:nvSpPr>
        <p:spPr>
          <a:xfrm>
            <a:off x="6586273" y="5638925"/>
            <a:ext cx="5453327" cy="837722"/>
          </a:xfrm>
          <a:prstGeom prst="rect">
            <a:avLst/>
          </a:prstGeom>
          <a:noFill/>
          <a:ln>
            <a:noFill/>
          </a:ln>
        </p:spPr>
        <p:txBody>
          <a:bodyPr spcFirstLastPara="1" wrap="square" lIns="91425" tIns="45700" rIns="91425" bIns="45700" anchor="t" anchorCtr="0">
            <a:noAutofit/>
          </a:bodyPr>
          <a:lstStyle/>
          <a:p>
            <a:pPr marL="285750" indent="-285750">
              <a:buClr>
                <a:schemeClr val="tx1"/>
              </a:buClr>
              <a:buSzPts val="1800"/>
              <a:buFont typeface="Arial"/>
              <a:buChar char="•"/>
            </a:pPr>
            <a:r>
              <a:rPr lang="en-US" sz="2000" kern="1200" dirty="0">
                <a:solidFill>
                  <a:schemeClr val="tx1"/>
                </a:solidFill>
                <a:latin typeface="+mn-lt"/>
                <a:ea typeface="Calibri"/>
                <a:cs typeface="Calibri"/>
                <a:sym typeface="Calibri"/>
              </a:rPr>
              <a:t>Changes may only be made by a vote of the entire membership, through an amendments process.</a:t>
            </a:r>
            <a:endParaRPr sz="2000" kern="1200" dirty="0">
              <a:solidFill>
                <a:schemeClr val="tx1"/>
              </a:solidFill>
              <a:latin typeface="+mn-lt"/>
              <a:ea typeface="+mn-ea"/>
              <a:cs typeface="+mn-cs"/>
            </a:endParaRPr>
          </a:p>
        </p:txBody>
      </p:sp>
      <p:sp>
        <p:nvSpPr>
          <p:cNvPr id="18" name="Google Shape;110;p16"/>
          <p:cNvSpPr txBox="1">
            <a:spLocks/>
          </p:cNvSpPr>
          <p:nvPr/>
        </p:nvSpPr>
        <p:spPr>
          <a:xfrm>
            <a:off x="6586273" y="1746941"/>
            <a:ext cx="4800179" cy="413806"/>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90000"/>
              </a:lnSpc>
              <a:spcBef>
                <a:spcPts val="0"/>
              </a:spcBef>
              <a:buClr>
                <a:srgbClr val="00B050"/>
              </a:buClr>
              <a:buSzPts val="2800"/>
              <a:buFont typeface="Wingdings 3" charset="2"/>
              <a:buNone/>
            </a:pPr>
            <a:r>
              <a:rPr lang="en-US" sz="2800" b="1" dirty="0">
                <a:solidFill>
                  <a:srgbClr val="0099CC"/>
                </a:solidFill>
              </a:rPr>
              <a:t>ANSWERS:</a:t>
            </a:r>
          </a:p>
        </p:txBody>
      </p:sp>
    </p:spTree>
    <p:extLst>
      <p:ext uri="{BB962C8B-B14F-4D97-AF65-F5344CB8AC3E}">
        <p14:creationId xmlns:p14="http://schemas.microsoft.com/office/powerpoint/2010/main" val="130183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1"/>
          <p:cNvSpPr txBox="1">
            <a:spLocks noGrp="1"/>
          </p:cNvSpPr>
          <p:nvPr>
            <p:ph type="title"/>
          </p:nvPr>
        </p:nvSpPr>
        <p:spPr>
          <a:xfrm>
            <a:off x="298173" y="291550"/>
            <a:ext cx="9104243" cy="1320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4400"/>
              <a:buFont typeface="Calibri"/>
              <a:buNone/>
            </a:pPr>
            <a:r>
              <a:rPr lang="en-US" b="1" dirty="0">
                <a:solidFill>
                  <a:srgbClr val="002060"/>
                </a:solidFill>
                <a:latin typeface="Calibri" panose="020F0502020204030204" pitchFamily="34" charset="0"/>
                <a:cs typeface="Calibri" panose="020F0502020204030204" pitchFamily="34" charset="0"/>
              </a:rPr>
              <a:t>COUNCILS OF THE LEAGUE</a:t>
            </a:r>
            <a:endParaRPr dirty="0">
              <a:solidFill>
                <a:srgbClr val="002060"/>
              </a:solidFill>
              <a:latin typeface="Calibri" panose="020F0502020204030204" pitchFamily="34" charset="0"/>
              <a:cs typeface="Calibri" panose="020F0502020204030204" pitchFamily="34" charset="0"/>
            </a:endParaRPr>
          </a:p>
        </p:txBody>
      </p:sp>
      <p:sp>
        <p:nvSpPr>
          <p:cNvPr id="171" name="Google Shape;171;p21"/>
          <p:cNvSpPr txBox="1"/>
          <p:nvPr/>
        </p:nvSpPr>
        <p:spPr>
          <a:xfrm>
            <a:off x="838200" y="1825625"/>
            <a:ext cx="1268896" cy="546514"/>
          </a:xfrm>
          <a:prstGeom prst="rect">
            <a:avLst/>
          </a:prstGeom>
          <a:noFill/>
          <a:ln>
            <a:noFill/>
          </a:ln>
        </p:spPr>
        <p:txBody>
          <a:bodyPr spcFirstLastPara="1" wrap="square" lIns="36000" tIns="45700" rIns="36000" bIns="45700" anchor="t" anchorCtr="0">
            <a:noAutofit/>
          </a:bodyPr>
          <a:lstStyle/>
          <a:p>
            <a:pPr>
              <a:lnSpc>
                <a:spcPct val="90000"/>
              </a:lnSpc>
              <a:buClr>
                <a:srgbClr val="00B050"/>
              </a:buClr>
              <a:buSzPts val="2800"/>
            </a:pPr>
            <a:r>
              <a:rPr lang="en-US" sz="2800" b="1" kern="1200" dirty="0">
                <a:solidFill>
                  <a:srgbClr val="0099CC"/>
                </a:solidFill>
                <a:latin typeface="+mn-lt"/>
                <a:ea typeface="Calibri"/>
                <a:cs typeface="Calibri"/>
                <a:sym typeface="Calibri"/>
              </a:rPr>
              <a:t>QUIZ</a:t>
            </a:r>
            <a:r>
              <a:rPr lang="en-US" sz="2800" kern="1200" dirty="0">
                <a:solidFill>
                  <a:srgbClr val="0099CC"/>
                </a:solidFill>
                <a:latin typeface="+mn-lt"/>
                <a:ea typeface="Calibri"/>
                <a:cs typeface="Calibri"/>
                <a:sym typeface="Calibri"/>
              </a:rPr>
              <a:t>:</a:t>
            </a:r>
            <a:endParaRPr sz="2800" kern="1200" dirty="0">
              <a:solidFill>
                <a:srgbClr val="0099CC"/>
              </a:solidFill>
              <a:latin typeface="+mn-lt"/>
              <a:ea typeface="Calibri"/>
              <a:cs typeface="Calibri"/>
              <a:sym typeface="Calibri"/>
            </a:endParaRPr>
          </a:p>
        </p:txBody>
      </p:sp>
      <p:sp>
        <p:nvSpPr>
          <p:cNvPr id="172" name="Google Shape;172;p21"/>
          <p:cNvSpPr txBox="1"/>
          <p:nvPr/>
        </p:nvSpPr>
        <p:spPr>
          <a:xfrm>
            <a:off x="7858857" y="1843537"/>
            <a:ext cx="2700131" cy="546514"/>
          </a:xfrm>
          <a:prstGeom prst="rect">
            <a:avLst/>
          </a:prstGeom>
          <a:noFill/>
          <a:ln>
            <a:noFill/>
          </a:ln>
        </p:spPr>
        <p:txBody>
          <a:bodyPr spcFirstLastPara="1" wrap="square" lIns="91425" tIns="45700" rIns="91425" bIns="45700" anchor="t" anchorCtr="0">
            <a:noAutofit/>
          </a:bodyPr>
          <a:lstStyle/>
          <a:p>
            <a:pPr>
              <a:lnSpc>
                <a:spcPct val="90000"/>
              </a:lnSpc>
              <a:buClr>
                <a:srgbClr val="00B050"/>
              </a:buClr>
              <a:buSzPts val="2800"/>
            </a:pPr>
            <a:r>
              <a:rPr lang="en-US" sz="2800" b="1" kern="1200" dirty="0">
                <a:solidFill>
                  <a:srgbClr val="0099CC"/>
                </a:solidFill>
                <a:latin typeface="+mn-lt"/>
                <a:ea typeface="Calibri"/>
                <a:cs typeface="Calibri"/>
                <a:sym typeface="Calibri"/>
              </a:rPr>
              <a:t>ANSWERS</a:t>
            </a:r>
            <a:r>
              <a:rPr lang="en-US" sz="2800" kern="1200" dirty="0">
                <a:solidFill>
                  <a:srgbClr val="0099CC"/>
                </a:solidFill>
                <a:latin typeface="+mn-lt"/>
                <a:ea typeface="Calibri"/>
                <a:cs typeface="Calibri"/>
                <a:sym typeface="Calibri"/>
              </a:rPr>
              <a:t>:</a:t>
            </a:r>
            <a:endParaRPr sz="2800" kern="1200" dirty="0">
              <a:solidFill>
                <a:srgbClr val="0099CC"/>
              </a:solidFill>
              <a:latin typeface="+mn-lt"/>
              <a:ea typeface="Calibri"/>
              <a:cs typeface="Calibri"/>
              <a:sym typeface="Calibri"/>
            </a:endParaRPr>
          </a:p>
        </p:txBody>
      </p:sp>
      <p:sp>
        <p:nvSpPr>
          <p:cNvPr id="173" name="Google Shape;173;p21"/>
          <p:cNvSpPr txBox="1"/>
          <p:nvPr/>
        </p:nvSpPr>
        <p:spPr>
          <a:xfrm>
            <a:off x="838199" y="2694649"/>
            <a:ext cx="6275917" cy="437647"/>
          </a:xfrm>
          <a:prstGeom prst="rect">
            <a:avLst/>
          </a:prstGeom>
          <a:noFill/>
          <a:ln>
            <a:noFill/>
          </a:ln>
        </p:spPr>
        <p:txBody>
          <a:bodyPr spcFirstLastPara="1" wrap="square" lIns="36000" tIns="45700" rIns="36000" bIns="45700" anchor="t" anchorCtr="0">
            <a:noAutofit/>
          </a:bodyPr>
          <a:lstStyle/>
          <a:p>
            <a:pPr>
              <a:buClrTx/>
              <a:buFontTx/>
              <a:buNone/>
            </a:pPr>
            <a:r>
              <a:rPr lang="en-US" sz="2800" b="1" kern="1200" dirty="0">
                <a:solidFill>
                  <a:prstClr val="black"/>
                </a:solidFill>
                <a:latin typeface="+mn-lt"/>
                <a:ea typeface="Calibri"/>
                <a:cs typeface="Calibri"/>
                <a:sym typeface="Calibri"/>
              </a:rPr>
              <a:t>How many </a:t>
            </a:r>
            <a:r>
              <a:rPr lang="en-US" sz="2800" b="1" kern="1200" dirty="0">
                <a:solidFill>
                  <a:srgbClr val="0099CC"/>
                </a:solidFill>
                <a:latin typeface="+mn-lt"/>
                <a:ea typeface="Calibri"/>
                <a:cs typeface="Calibri"/>
                <a:sym typeface="Calibri"/>
              </a:rPr>
              <a:t>parish</a:t>
            </a:r>
            <a:r>
              <a:rPr lang="en-US" sz="2800" b="1" kern="1200" dirty="0">
                <a:solidFill>
                  <a:prstClr val="black"/>
                </a:solidFill>
                <a:latin typeface="+mn-lt"/>
                <a:ea typeface="Calibri"/>
                <a:cs typeface="Calibri"/>
                <a:sym typeface="Calibri"/>
              </a:rPr>
              <a:t> councils are there?</a:t>
            </a:r>
            <a:endParaRPr sz="2800" b="1" kern="1200" dirty="0">
              <a:solidFill>
                <a:prstClr val="black"/>
              </a:solidFill>
              <a:latin typeface="+mn-lt"/>
              <a:ea typeface="+mn-ea"/>
              <a:cs typeface="+mn-cs"/>
            </a:endParaRPr>
          </a:p>
        </p:txBody>
      </p:sp>
      <p:sp>
        <p:nvSpPr>
          <p:cNvPr id="174" name="Google Shape;174;p21"/>
          <p:cNvSpPr txBox="1"/>
          <p:nvPr/>
        </p:nvSpPr>
        <p:spPr>
          <a:xfrm>
            <a:off x="7859485" y="2718424"/>
            <a:ext cx="4180059" cy="391603"/>
          </a:xfrm>
          <a:prstGeom prst="rect">
            <a:avLst/>
          </a:prstGeom>
          <a:noFill/>
          <a:ln>
            <a:noFill/>
          </a:ln>
        </p:spPr>
        <p:txBody>
          <a:bodyPr spcFirstLastPara="1" wrap="square" lIns="91425" tIns="45700" rIns="91425" bIns="45700" anchor="t" anchorCtr="0">
            <a:noAutofit/>
          </a:bodyPr>
          <a:lstStyle/>
          <a:p>
            <a:pPr>
              <a:buClrTx/>
              <a:buFontTx/>
              <a:buNone/>
            </a:pPr>
            <a:r>
              <a:rPr lang="en-US" sz="2800" b="1" kern="1200" dirty="0">
                <a:solidFill>
                  <a:srgbClr val="0099CC"/>
                </a:solidFill>
                <a:latin typeface="+mn-lt"/>
                <a:ea typeface="+mn-ea"/>
                <a:cs typeface="+mn-cs"/>
              </a:rPr>
              <a:t>1,162</a:t>
            </a:r>
            <a:endParaRPr sz="2800" b="1" kern="1200" dirty="0">
              <a:solidFill>
                <a:srgbClr val="0099CC"/>
              </a:solidFill>
              <a:latin typeface="+mn-lt"/>
              <a:ea typeface="+mn-ea"/>
              <a:cs typeface="+mn-cs"/>
            </a:endParaRPr>
          </a:p>
        </p:txBody>
      </p:sp>
      <p:sp>
        <p:nvSpPr>
          <p:cNvPr id="175" name="Google Shape;175;p21"/>
          <p:cNvSpPr txBox="1"/>
          <p:nvPr/>
        </p:nvSpPr>
        <p:spPr>
          <a:xfrm>
            <a:off x="838199" y="3696888"/>
            <a:ext cx="6781800" cy="370595"/>
          </a:xfrm>
          <a:prstGeom prst="rect">
            <a:avLst/>
          </a:prstGeom>
          <a:noFill/>
          <a:ln>
            <a:noFill/>
          </a:ln>
        </p:spPr>
        <p:txBody>
          <a:bodyPr spcFirstLastPara="1" wrap="square" lIns="36000" tIns="45700" rIns="36000" bIns="45700" anchor="t" anchorCtr="0">
            <a:noAutofit/>
          </a:bodyPr>
          <a:lstStyle/>
          <a:p>
            <a:pPr>
              <a:buClrTx/>
              <a:buFontTx/>
              <a:buNone/>
            </a:pPr>
            <a:r>
              <a:rPr lang="en-US" sz="2800" b="1" kern="1200" dirty="0">
                <a:solidFill>
                  <a:prstClr val="black"/>
                </a:solidFill>
                <a:latin typeface="+mn-lt"/>
                <a:ea typeface="Calibri"/>
                <a:cs typeface="Calibri"/>
                <a:sym typeface="Calibri"/>
              </a:rPr>
              <a:t>How many </a:t>
            </a:r>
            <a:r>
              <a:rPr lang="en-US" sz="2800" b="1" kern="1200" dirty="0">
                <a:solidFill>
                  <a:srgbClr val="7030A0"/>
                </a:solidFill>
                <a:latin typeface="+mn-lt"/>
                <a:ea typeface="Calibri"/>
                <a:cs typeface="Calibri"/>
                <a:sym typeface="Calibri"/>
              </a:rPr>
              <a:t>diocesan</a:t>
            </a:r>
            <a:r>
              <a:rPr lang="en-US" sz="2800" b="1" kern="1200" dirty="0">
                <a:solidFill>
                  <a:prstClr val="black"/>
                </a:solidFill>
                <a:latin typeface="+mn-lt"/>
                <a:ea typeface="Calibri"/>
                <a:cs typeface="Calibri"/>
                <a:sym typeface="Calibri"/>
              </a:rPr>
              <a:t> councils are there?</a:t>
            </a:r>
            <a:endParaRPr sz="2800" b="1" kern="1200" dirty="0">
              <a:solidFill>
                <a:prstClr val="black"/>
              </a:solidFill>
              <a:latin typeface="+mn-lt"/>
              <a:ea typeface="+mn-ea"/>
              <a:cs typeface="+mn-cs"/>
            </a:endParaRPr>
          </a:p>
        </p:txBody>
      </p:sp>
      <p:sp>
        <p:nvSpPr>
          <p:cNvPr id="176" name="Google Shape;176;p21"/>
          <p:cNvSpPr txBox="1"/>
          <p:nvPr/>
        </p:nvSpPr>
        <p:spPr>
          <a:xfrm>
            <a:off x="838199" y="4594662"/>
            <a:ext cx="7021285" cy="386030"/>
          </a:xfrm>
          <a:prstGeom prst="rect">
            <a:avLst/>
          </a:prstGeom>
          <a:noFill/>
          <a:ln>
            <a:noFill/>
          </a:ln>
        </p:spPr>
        <p:txBody>
          <a:bodyPr spcFirstLastPara="1" wrap="square" lIns="36000" tIns="45700" rIns="36000" bIns="45700" anchor="t" anchorCtr="0">
            <a:noAutofit/>
          </a:bodyPr>
          <a:lstStyle/>
          <a:p>
            <a:pPr>
              <a:buClrTx/>
              <a:buFontTx/>
              <a:buNone/>
            </a:pPr>
            <a:r>
              <a:rPr lang="en-US" sz="2800" b="1" kern="1200" dirty="0">
                <a:solidFill>
                  <a:prstClr val="black"/>
                </a:solidFill>
                <a:latin typeface="+mn-lt"/>
                <a:ea typeface="Calibri"/>
                <a:cs typeface="Calibri"/>
                <a:sym typeface="Calibri"/>
              </a:rPr>
              <a:t>How many </a:t>
            </a:r>
            <a:r>
              <a:rPr lang="en-US" sz="2800" b="1" kern="1200" dirty="0">
                <a:solidFill>
                  <a:srgbClr val="00B050"/>
                </a:solidFill>
                <a:latin typeface="+mn-lt"/>
                <a:ea typeface="Calibri"/>
                <a:cs typeface="Calibri"/>
                <a:sym typeface="Calibri"/>
              </a:rPr>
              <a:t>provincial</a:t>
            </a:r>
            <a:r>
              <a:rPr lang="en-US" sz="2800" b="1" kern="1200" dirty="0">
                <a:solidFill>
                  <a:prstClr val="black"/>
                </a:solidFill>
                <a:latin typeface="+mn-lt"/>
                <a:ea typeface="Calibri"/>
                <a:cs typeface="Calibri"/>
                <a:sym typeface="Calibri"/>
              </a:rPr>
              <a:t> councils are there?</a:t>
            </a:r>
            <a:endParaRPr sz="2800" b="1" kern="1200" dirty="0">
              <a:solidFill>
                <a:prstClr val="black"/>
              </a:solidFill>
              <a:latin typeface="+mn-lt"/>
              <a:ea typeface="+mn-ea"/>
              <a:cs typeface="+mn-cs"/>
            </a:endParaRPr>
          </a:p>
        </p:txBody>
      </p:sp>
      <p:sp>
        <p:nvSpPr>
          <p:cNvPr id="177" name="Google Shape;177;p21"/>
          <p:cNvSpPr txBox="1"/>
          <p:nvPr/>
        </p:nvSpPr>
        <p:spPr>
          <a:xfrm>
            <a:off x="838200" y="5507871"/>
            <a:ext cx="7173686" cy="369332"/>
          </a:xfrm>
          <a:prstGeom prst="rect">
            <a:avLst/>
          </a:prstGeom>
          <a:noFill/>
          <a:ln>
            <a:noFill/>
          </a:ln>
        </p:spPr>
        <p:txBody>
          <a:bodyPr spcFirstLastPara="1" wrap="square" lIns="36000" tIns="45700" rIns="36000" bIns="45700" anchor="t" anchorCtr="0">
            <a:noAutofit/>
          </a:bodyPr>
          <a:lstStyle/>
          <a:p>
            <a:pPr>
              <a:buClrTx/>
              <a:buFontTx/>
              <a:buNone/>
            </a:pPr>
            <a:r>
              <a:rPr lang="en-US" sz="2800" b="1" kern="1200" dirty="0">
                <a:solidFill>
                  <a:prstClr val="black"/>
                </a:solidFill>
                <a:latin typeface="+mn-lt"/>
                <a:ea typeface="Calibri"/>
                <a:cs typeface="Calibri"/>
                <a:sym typeface="Calibri"/>
              </a:rPr>
              <a:t>How many </a:t>
            </a:r>
            <a:r>
              <a:rPr lang="en-US" sz="2800" b="1" kern="1200" dirty="0">
                <a:solidFill>
                  <a:srgbClr val="990000"/>
                </a:solidFill>
                <a:latin typeface="+mn-lt"/>
                <a:ea typeface="Calibri"/>
                <a:cs typeface="Calibri"/>
                <a:sym typeface="Calibri"/>
              </a:rPr>
              <a:t>national</a:t>
            </a:r>
            <a:r>
              <a:rPr lang="en-US" sz="2800" b="1" kern="1200" dirty="0">
                <a:solidFill>
                  <a:prstClr val="black"/>
                </a:solidFill>
                <a:latin typeface="+mn-lt"/>
                <a:ea typeface="Calibri"/>
                <a:cs typeface="Calibri"/>
                <a:sym typeface="Calibri"/>
              </a:rPr>
              <a:t> councils are there?</a:t>
            </a:r>
            <a:endParaRPr sz="2800" b="1" kern="1200" dirty="0">
              <a:solidFill>
                <a:prstClr val="black"/>
              </a:solidFill>
              <a:latin typeface="+mn-lt"/>
              <a:ea typeface="+mn-ea"/>
              <a:cs typeface="+mn-cs"/>
            </a:endParaRPr>
          </a:p>
        </p:txBody>
      </p:sp>
      <p:sp>
        <p:nvSpPr>
          <p:cNvPr id="178" name="Google Shape;178;p21"/>
          <p:cNvSpPr txBox="1"/>
          <p:nvPr/>
        </p:nvSpPr>
        <p:spPr>
          <a:xfrm>
            <a:off x="7859484" y="3711657"/>
            <a:ext cx="4027658" cy="359467"/>
          </a:xfrm>
          <a:prstGeom prst="rect">
            <a:avLst/>
          </a:prstGeom>
          <a:noFill/>
          <a:ln>
            <a:noFill/>
          </a:ln>
        </p:spPr>
        <p:txBody>
          <a:bodyPr spcFirstLastPara="1" wrap="square" lIns="91425" tIns="45700" rIns="91425" bIns="45700" anchor="t" anchorCtr="0">
            <a:noAutofit/>
          </a:bodyPr>
          <a:lstStyle/>
          <a:p>
            <a:pPr>
              <a:buClrTx/>
              <a:buFontTx/>
              <a:buNone/>
            </a:pPr>
            <a:r>
              <a:rPr lang="en-US" sz="2800" b="1" kern="1200" dirty="0">
                <a:solidFill>
                  <a:srgbClr val="7030A0"/>
                </a:solidFill>
                <a:latin typeface="+mn-lt"/>
                <a:ea typeface="+mn-ea"/>
                <a:cs typeface="Calibri"/>
                <a:sym typeface="Calibri"/>
              </a:rPr>
              <a:t>34</a:t>
            </a:r>
            <a:endParaRPr sz="2800" b="1" kern="1200" dirty="0">
              <a:solidFill>
                <a:srgbClr val="7030A0"/>
              </a:solidFill>
              <a:latin typeface="Calibri" panose="020F0502020204030204"/>
              <a:ea typeface="+mn-ea"/>
              <a:cs typeface="+mn-cs"/>
            </a:endParaRPr>
          </a:p>
        </p:txBody>
      </p:sp>
      <p:sp>
        <p:nvSpPr>
          <p:cNvPr id="179" name="Google Shape;179;p21"/>
          <p:cNvSpPr txBox="1"/>
          <p:nvPr/>
        </p:nvSpPr>
        <p:spPr>
          <a:xfrm>
            <a:off x="7859484" y="4623537"/>
            <a:ext cx="5277686" cy="369332"/>
          </a:xfrm>
          <a:prstGeom prst="rect">
            <a:avLst/>
          </a:prstGeom>
          <a:noFill/>
          <a:ln>
            <a:noFill/>
          </a:ln>
        </p:spPr>
        <p:txBody>
          <a:bodyPr spcFirstLastPara="1" wrap="square" lIns="91425" tIns="45700" rIns="91425" bIns="45700" anchor="t" anchorCtr="0">
            <a:noAutofit/>
          </a:bodyPr>
          <a:lstStyle/>
          <a:p>
            <a:pPr>
              <a:buClrTx/>
              <a:buFontTx/>
              <a:buNone/>
            </a:pPr>
            <a:r>
              <a:rPr lang="en-US" sz="2800" b="1" kern="1200" dirty="0">
                <a:solidFill>
                  <a:srgbClr val="00B050"/>
                </a:solidFill>
                <a:latin typeface="+mn-lt"/>
                <a:ea typeface="Calibri"/>
                <a:cs typeface="Calibri"/>
                <a:sym typeface="Calibri"/>
              </a:rPr>
              <a:t>11</a:t>
            </a:r>
            <a:endParaRPr sz="2800" b="1" kern="1200" dirty="0">
              <a:solidFill>
                <a:srgbClr val="00B050"/>
              </a:solidFill>
              <a:latin typeface="+mn-lt"/>
              <a:ea typeface="+mn-ea"/>
              <a:cs typeface="+mn-cs"/>
            </a:endParaRPr>
          </a:p>
        </p:txBody>
      </p:sp>
      <p:sp>
        <p:nvSpPr>
          <p:cNvPr id="180" name="Google Shape;180;p21"/>
          <p:cNvSpPr txBox="1"/>
          <p:nvPr/>
        </p:nvSpPr>
        <p:spPr>
          <a:xfrm>
            <a:off x="7859485" y="5507871"/>
            <a:ext cx="4925427" cy="369332"/>
          </a:xfrm>
          <a:prstGeom prst="rect">
            <a:avLst/>
          </a:prstGeom>
          <a:noFill/>
          <a:ln>
            <a:noFill/>
          </a:ln>
        </p:spPr>
        <p:txBody>
          <a:bodyPr spcFirstLastPara="1" wrap="square" lIns="91425" tIns="45700" rIns="91425" bIns="45700" anchor="t" anchorCtr="0">
            <a:noAutofit/>
          </a:bodyPr>
          <a:lstStyle/>
          <a:p>
            <a:pPr>
              <a:buClrTx/>
              <a:buFontTx/>
              <a:buNone/>
            </a:pPr>
            <a:r>
              <a:rPr lang="en-US" sz="2800" b="1" kern="1200" dirty="0">
                <a:solidFill>
                  <a:srgbClr val="990000"/>
                </a:solidFill>
                <a:latin typeface="+mn-lt"/>
                <a:ea typeface="Calibri"/>
                <a:cs typeface="Calibri"/>
                <a:sym typeface="Calibri"/>
              </a:rPr>
              <a:t>One</a:t>
            </a:r>
            <a:endParaRPr sz="2800" b="1" kern="1200" dirty="0">
              <a:solidFill>
                <a:srgbClr val="990000"/>
              </a:solidFill>
              <a:latin typeface="+mn-lt"/>
              <a:ea typeface="+mn-ea"/>
              <a:cs typeface="+mn-cs"/>
            </a:endParaRPr>
          </a:p>
        </p:txBody>
      </p:sp>
      <p:sp>
        <p:nvSpPr>
          <p:cNvPr id="13" name="TextBox 12">
            <a:extLst>
              <a:ext uri="{FF2B5EF4-FFF2-40B4-BE49-F238E27FC236}">
                <a16:creationId xmlns:a16="http://schemas.microsoft.com/office/drawing/2014/main" id="{B9767C00-11F9-473A-B272-2AACFEFBADBA}"/>
              </a:ext>
            </a:extLst>
          </p:cNvPr>
          <p:cNvSpPr txBox="1"/>
          <p:nvPr/>
        </p:nvSpPr>
        <p:spPr>
          <a:xfrm>
            <a:off x="8547652" y="6385836"/>
            <a:ext cx="3616395" cy="369332"/>
          </a:xfrm>
          <a:prstGeom prst="rect">
            <a:avLst/>
          </a:prstGeom>
          <a:noFill/>
        </p:spPr>
        <p:txBody>
          <a:bodyPr wrap="square" rtlCol="0">
            <a:spAutoFit/>
          </a:bodyPr>
          <a:lstStyle/>
          <a:p>
            <a:pPr>
              <a:buClrTx/>
              <a:buFontTx/>
              <a:buNone/>
            </a:pPr>
            <a:r>
              <a:rPr lang="en-US" sz="1800" b="1" kern="1200" dirty="0">
                <a:solidFill>
                  <a:prstClr val="black"/>
                </a:solidFill>
                <a:latin typeface="+mn-lt"/>
                <a:ea typeface="+mn-ea"/>
                <a:cs typeface="+mn-cs"/>
              </a:rPr>
              <a:t>Statistics from December 2020</a:t>
            </a:r>
            <a:endParaRPr lang="en-CA" sz="1800" b="1" kern="1200" dirty="0">
              <a:solidFill>
                <a:prstClr val="black"/>
              </a:solidFill>
              <a:latin typeface="+mn-lt"/>
              <a:ea typeface="+mn-ea"/>
              <a:cs typeface="+mn-cs"/>
            </a:endParaRPr>
          </a:p>
        </p:txBody>
      </p:sp>
    </p:spTree>
    <p:extLst>
      <p:ext uri="{BB962C8B-B14F-4D97-AF65-F5344CB8AC3E}">
        <p14:creationId xmlns:p14="http://schemas.microsoft.com/office/powerpoint/2010/main" val="157155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cBhvr additive="base">
                                        <p:cTn id="7" dur="500"/>
                                        <p:tgtEl>
                                          <p:spTgt spid="17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1000"/>
                                        <p:tgtEl>
                                          <p:spTgt spid="17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5"/>
                                        </p:tgtEl>
                                        <p:attrNameLst>
                                          <p:attrName>style.visibility</p:attrName>
                                        </p:attrNameLst>
                                      </p:cBhvr>
                                      <p:to>
                                        <p:strVal val="visible"/>
                                      </p:to>
                                    </p:set>
                                    <p:anim calcmode="lin" valueType="num">
                                      <p:cBhvr additive="base">
                                        <p:cTn id="17" dur="500"/>
                                        <p:tgtEl>
                                          <p:spTgt spid="17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8"/>
                                        </p:tgtEl>
                                        <p:attrNameLst>
                                          <p:attrName>style.visibility</p:attrName>
                                        </p:attrNameLst>
                                      </p:cBhvr>
                                      <p:to>
                                        <p:strVal val="visible"/>
                                      </p:to>
                                    </p:set>
                                    <p:animEffect transition="in" filter="fade">
                                      <p:cBhvr>
                                        <p:cTn id="22" dur="1000"/>
                                        <p:tgtEl>
                                          <p:spTgt spid="17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6"/>
                                        </p:tgtEl>
                                        <p:attrNameLst>
                                          <p:attrName>style.visibility</p:attrName>
                                        </p:attrNameLst>
                                      </p:cBhvr>
                                      <p:to>
                                        <p:strVal val="visible"/>
                                      </p:to>
                                    </p:set>
                                    <p:anim calcmode="lin" valueType="num">
                                      <p:cBhvr additive="base">
                                        <p:cTn id="27" dur="500"/>
                                        <p:tgtEl>
                                          <p:spTgt spid="17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9"/>
                                        </p:tgtEl>
                                        <p:attrNameLst>
                                          <p:attrName>style.visibility</p:attrName>
                                        </p:attrNameLst>
                                      </p:cBhvr>
                                      <p:to>
                                        <p:strVal val="visible"/>
                                      </p:to>
                                    </p:set>
                                    <p:animEffect transition="in" filter="fade">
                                      <p:cBhvr>
                                        <p:cTn id="32" dur="1000"/>
                                        <p:tgtEl>
                                          <p:spTgt spid="17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7"/>
                                        </p:tgtEl>
                                        <p:attrNameLst>
                                          <p:attrName>style.visibility</p:attrName>
                                        </p:attrNameLst>
                                      </p:cBhvr>
                                      <p:to>
                                        <p:strVal val="visible"/>
                                      </p:to>
                                    </p:set>
                                    <p:anim calcmode="lin" valueType="num">
                                      <p:cBhvr additive="base">
                                        <p:cTn id="37" dur="500"/>
                                        <p:tgtEl>
                                          <p:spTgt spid="17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0"/>
                                        </p:tgtEl>
                                        <p:attrNameLst>
                                          <p:attrName>style.visibility</p:attrName>
                                        </p:attrNameLst>
                                      </p:cBhvr>
                                      <p:to>
                                        <p:strVal val="visible"/>
                                      </p:to>
                                    </p:set>
                                    <p:animEffect transition="in" filter="fade">
                                      <p:cBhvr>
                                        <p:cTn id="42" dur="10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5BA41-E1D8-49D2-96DE-B2E036713A2B}"/>
              </a:ext>
            </a:extLst>
          </p:cNvPr>
          <p:cNvSpPr>
            <a:spLocks noGrp="1"/>
          </p:cNvSpPr>
          <p:nvPr>
            <p:ph type="title"/>
          </p:nvPr>
        </p:nvSpPr>
        <p:spPr>
          <a:xfrm>
            <a:off x="298173" y="609600"/>
            <a:ext cx="9310283" cy="1320800"/>
          </a:xfrm>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THE PROMISE OF THE LEAGUE</a:t>
            </a:r>
            <a:endParaRPr lang="en-CA" dirty="0">
              <a:solidFill>
                <a:srgbClr val="00206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41D33A9-9EA1-41A3-BDD2-841752BF0257}"/>
              </a:ext>
            </a:extLst>
          </p:cNvPr>
          <p:cNvSpPr>
            <a:spLocks noGrp="1"/>
          </p:cNvSpPr>
          <p:nvPr>
            <p:ph idx="1"/>
          </p:nvPr>
        </p:nvSpPr>
        <p:spPr>
          <a:xfrm>
            <a:off x="487752" y="1387491"/>
            <a:ext cx="8931123" cy="4351338"/>
          </a:xfrm>
        </p:spPr>
        <p:txBody>
          <a:bodyPr>
            <a:normAutofit/>
          </a:bodyPr>
          <a:lstStyle/>
          <a:p>
            <a:pPr marL="0" indent="0" algn="ctr">
              <a:buNone/>
            </a:pPr>
            <a:r>
              <a:rPr lang="en-US" sz="2800" b="1" dirty="0">
                <a:solidFill>
                  <a:schemeClr val="accent1">
                    <a:lumMod val="75000"/>
                  </a:schemeClr>
                </a:solidFill>
              </a:rPr>
              <a:t>WHAT AFFIRMS OUR COMMITMENT TO THE LEAGUE? </a:t>
            </a:r>
            <a:endParaRPr lang="en-CA" sz="2800" b="1" dirty="0">
              <a:solidFill>
                <a:schemeClr val="accent1">
                  <a:lumMod val="75000"/>
                </a:schemeClr>
              </a:solidFill>
            </a:endParaRPr>
          </a:p>
        </p:txBody>
      </p:sp>
      <p:sp>
        <p:nvSpPr>
          <p:cNvPr id="4" name="TextBox 3">
            <a:extLst>
              <a:ext uri="{FF2B5EF4-FFF2-40B4-BE49-F238E27FC236}">
                <a16:creationId xmlns:a16="http://schemas.microsoft.com/office/drawing/2014/main" id="{DEADA834-DE65-4E1F-BBA6-ADA022E81429}"/>
              </a:ext>
            </a:extLst>
          </p:cNvPr>
          <p:cNvSpPr txBox="1"/>
          <p:nvPr/>
        </p:nvSpPr>
        <p:spPr>
          <a:xfrm>
            <a:off x="298171" y="1972682"/>
            <a:ext cx="9310285" cy="707886"/>
          </a:xfrm>
          <a:prstGeom prst="rect">
            <a:avLst/>
          </a:prstGeom>
          <a:noFill/>
        </p:spPr>
        <p:txBody>
          <a:bodyPr wrap="square" rtlCol="0">
            <a:spAutoFit/>
          </a:bodyPr>
          <a:lstStyle/>
          <a:p>
            <a:pPr algn="ctr">
              <a:buClrTx/>
              <a:buFontTx/>
              <a:buNone/>
            </a:pPr>
            <a:r>
              <a:rPr lang="en-US" sz="4000" b="1" kern="1200" dirty="0">
                <a:solidFill>
                  <a:srgbClr val="2F5496"/>
                </a:solidFill>
                <a:latin typeface="+mn-lt"/>
                <a:ea typeface="+mn-ea"/>
                <a:cs typeface="+mn-cs"/>
              </a:rPr>
              <a:t>THE LEAGUE PROMISE</a:t>
            </a:r>
            <a:endParaRPr lang="en-CA" sz="4000" b="1" kern="1200" dirty="0">
              <a:solidFill>
                <a:srgbClr val="2F5496"/>
              </a:solidFill>
              <a:latin typeface="+mn-lt"/>
              <a:ea typeface="+mn-ea"/>
              <a:cs typeface="+mn-cs"/>
            </a:endParaRPr>
          </a:p>
        </p:txBody>
      </p:sp>
      <p:sp>
        <p:nvSpPr>
          <p:cNvPr id="5" name="TextBox 4">
            <a:extLst>
              <a:ext uri="{FF2B5EF4-FFF2-40B4-BE49-F238E27FC236}">
                <a16:creationId xmlns:a16="http://schemas.microsoft.com/office/drawing/2014/main" id="{F2DC13D7-D85F-490D-91FE-97D0FCCEB78F}"/>
              </a:ext>
            </a:extLst>
          </p:cNvPr>
          <p:cNvSpPr txBox="1"/>
          <p:nvPr/>
        </p:nvSpPr>
        <p:spPr>
          <a:xfrm>
            <a:off x="298172" y="3060626"/>
            <a:ext cx="9601202" cy="461665"/>
          </a:xfrm>
          <a:prstGeom prst="rect">
            <a:avLst/>
          </a:prstGeom>
          <a:noFill/>
        </p:spPr>
        <p:txBody>
          <a:bodyPr wrap="square" rtlCol="0">
            <a:spAutoFit/>
          </a:bodyPr>
          <a:lstStyle/>
          <a:p>
            <a:pPr>
              <a:buClrTx/>
              <a:buFontTx/>
              <a:buNone/>
            </a:pPr>
            <a:r>
              <a:rPr lang="en-US" sz="2400" kern="1200" dirty="0">
                <a:solidFill>
                  <a:prstClr val="black"/>
                </a:solidFill>
                <a:latin typeface="+mn-lt"/>
                <a:ea typeface="+mn-ea"/>
                <a:cs typeface="+mn-cs"/>
              </a:rPr>
              <a:t>It reminds members, in all their activities, of their commitment to: </a:t>
            </a:r>
            <a:endParaRPr lang="en-CA" sz="2400" kern="1200" dirty="0">
              <a:solidFill>
                <a:prstClr val="black"/>
              </a:solidFill>
              <a:latin typeface="+mn-lt"/>
              <a:ea typeface="+mn-ea"/>
              <a:cs typeface="+mn-cs"/>
            </a:endParaRPr>
          </a:p>
        </p:txBody>
      </p:sp>
      <p:sp>
        <p:nvSpPr>
          <p:cNvPr id="6" name="TextBox 5">
            <a:extLst>
              <a:ext uri="{FF2B5EF4-FFF2-40B4-BE49-F238E27FC236}">
                <a16:creationId xmlns:a16="http://schemas.microsoft.com/office/drawing/2014/main" id="{9D0FAA63-9B32-4174-8A10-CF61D2CDDBC5}"/>
              </a:ext>
            </a:extLst>
          </p:cNvPr>
          <p:cNvSpPr txBox="1"/>
          <p:nvPr/>
        </p:nvSpPr>
        <p:spPr>
          <a:xfrm>
            <a:off x="946314" y="3740675"/>
            <a:ext cx="1487040" cy="461665"/>
          </a:xfrm>
          <a:prstGeom prst="rect">
            <a:avLst/>
          </a:prstGeom>
          <a:noFill/>
        </p:spPr>
        <p:txBody>
          <a:bodyPr wrap="square" rtlCol="0">
            <a:spAutoFit/>
          </a:bodyPr>
          <a:lstStyle/>
          <a:p>
            <a:pPr>
              <a:buClrTx/>
              <a:buFontTx/>
              <a:buNone/>
            </a:pPr>
            <a:r>
              <a:rPr lang="en-US" sz="2400" b="1" i="1" kern="1200" dirty="0">
                <a:solidFill>
                  <a:srgbClr val="00B050"/>
                </a:solidFill>
                <a:latin typeface="+mn-lt"/>
                <a:ea typeface="+mn-ea"/>
                <a:cs typeface="+mn-cs"/>
              </a:rPr>
              <a:t>God</a:t>
            </a:r>
            <a:endParaRPr lang="en-CA" sz="2400" b="1" i="1" kern="1200" dirty="0">
              <a:solidFill>
                <a:srgbClr val="00B050"/>
              </a:solidFill>
              <a:latin typeface="+mn-lt"/>
              <a:ea typeface="+mn-ea"/>
              <a:cs typeface="+mn-cs"/>
            </a:endParaRPr>
          </a:p>
        </p:txBody>
      </p:sp>
      <p:sp>
        <p:nvSpPr>
          <p:cNvPr id="8" name="TextBox 7">
            <a:extLst>
              <a:ext uri="{FF2B5EF4-FFF2-40B4-BE49-F238E27FC236}">
                <a16:creationId xmlns:a16="http://schemas.microsoft.com/office/drawing/2014/main" id="{3D8CDAEF-DD66-431B-A1B1-66E2171B2F97}"/>
              </a:ext>
            </a:extLst>
          </p:cNvPr>
          <p:cNvSpPr txBox="1"/>
          <p:nvPr/>
        </p:nvSpPr>
        <p:spPr>
          <a:xfrm>
            <a:off x="2892096" y="3771361"/>
            <a:ext cx="2291636" cy="461665"/>
          </a:xfrm>
          <a:prstGeom prst="rect">
            <a:avLst/>
          </a:prstGeom>
          <a:noFill/>
        </p:spPr>
        <p:txBody>
          <a:bodyPr wrap="square" rtlCol="0">
            <a:spAutoFit/>
          </a:bodyPr>
          <a:lstStyle/>
          <a:p>
            <a:pPr>
              <a:buClrTx/>
              <a:buFontTx/>
              <a:buNone/>
            </a:pPr>
            <a:r>
              <a:rPr lang="en-US" sz="2400" b="1" i="1" kern="1200" dirty="0">
                <a:solidFill>
                  <a:srgbClr val="00B050"/>
                </a:solidFill>
                <a:latin typeface="+mn-lt"/>
                <a:ea typeface="+mn-ea"/>
                <a:cs typeface="+mn-cs"/>
              </a:rPr>
              <a:t>God’s people</a:t>
            </a:r>
            <a:endParaRPr lang="en-CA" sz="2400" b="1" i="1" kern="1200" dirty="0">
              <a:solidFill>
                <a:srgbClr val="00B050"/>
              </a:solidFill>
              <a:latin typeface="+mn-lt"/>
              <a:ea typeface="+mn-ea"/>
              <a:cs typeface="+mn-cs"/>
            </a:endParaRPr>
          </a:p>
        </p:txBody>
      </p:sp>
      <p:sp>
        <p:nvSpPr>
          <p:cNvPr id="10" name="TextBox 9">
            <a:extLst>
              <a:ext uri="{FF2B5EF4-FFF2-40B4-BE49-F238E27FC236}">
                <a16:creationId xmlns:a16="http://schemas.microsoft.com/office/drawing/2014/main" id="{0304E328-207F-478F-9E4D-1106BCE8CEED}"/>
              </a:ext>
            </a:extLst>
          </p:cNvPr>
          <p:cNvSpPr txBox="1"/>
          <p:nvPr/>
        </p:nvSpPr>
        <p:spPr>
          <a:xfrm>
            <a:off x="5642474" y="3740675"/>
            <a:ext cx="4234963" cy="830997"/>
          </a:xfrm>
          <a:prstGeom prst="rect">
            <a:avLst/>
          </a:prstGeom>
          <a:noFill/>
        </p:spPr>
        <p:txBody>
          <a:bodyPr wrap="square" rtlCol="0">
            <a:spAutoFit/>
          </a:bodyPr>
          <a:lstStyle/>
          <a:p>
            <a:pPr>
              <a:buClrTx/>
              <a:buFontTx/>
              <a:buNone/>
            </a:pPr>
            <a:r>
              <a:rPr lang="en-US" sz="2400" b="1" i="1" kern="1200" dirty="0">
                <a:solidFill>
                  <a:srgbClr val="00B050"/>
                </a:solidFill>
                <a:latin typeface="+mn-lt"/>
                <a:ea typeface="+mn-ea"/>
                <a:cs typeface="+mn-cs"/>
              </a:rPr>
              <a:t>Our Lady of Good Counsel, our patroness</a:t>
            </a:r>
            <a:endParaRPr lang="en-CA" sz="2400" b="1" i="1" kern="1200" dirty="0">
              <a:solidFill>
                <a:srgbClr val="00B050"/>
              </a:solidFill>
              <a:latin typeface="+mn-lt"/>
              <a:ea typeface="+mn-ea"/>
              <a:cs typeface="+mn-cs"/>
            </a:endParaRPr>
          </a:p>
        </p:txBody>
      </p:sp>
      <p:sp>
        <p:nvSpPr>
          <p:cNvPr id="12" name="TextBox 11">
            <a:extLst>
              <a:ext uri="{FF2B5EF4-FFF2-40B4-BE49-F238E27FC236}">
                <a16:creationId xmlns:a16="http://schemas.microsoft.com/office/drawing/2014/main" id="{D4D6B1DA-30C0-4029-888B-3AA6B49C2910}"/>
              </a:ext>
            </a:extLst>
          </p:cNvPr>
          <p:cNvSpPr txBox="1"/>
          <p:nvPr/>
        </p:nvSpPr>
        <p:spPr>
          <a:xfrm>
            <a:off x="946315" y="4442790"/>
            <a:ext cx="1729376" cy="830997"/>
          </a:xfrm>
          <a:prstGeom prst="rect">
            <a:avLst/>
          </a:prstGeom>
          <a:noFill/>
        </p:spPr>
        <p:txBody>
          <a:bodyPr wrap="square" rtlCol="0">
            <a:spAutoFit/>
          </a:bodyPr>
          <a:lstStyle/>
          <a:p>
            <a:pPr>
              <a:buClrTx/>
              <a:buFontTx/>
              <a:buNone/>
            </a:pPr>
            <a:r>
              <a:rPr lang="en-US" sz="2400" b="1" i="1" kern="1200" dirty="0">
                <a:solidFill>
                  <a:srgbClr val="00B050"/>
                </a:solidFill>
                <a:latin typeface="+mn-lt"/>
                <a:ea typeface="+mn-ea"/>
                <a:cs typeface="+mn-cs"/>
              </a:rPr>
              <a:t>the League</a:t>
            </a:r>
            <a:endParaRPr lang="en-CA" sz="2400" b="1" i="1" kern="1200" dirty="0">
              <a:solidFill>
                <a:srgbClr val="00B050"/>
              </a:solidFill>
              <a:latin typeface="+mn-lt"/>
              <a:ea typeface="+mn-ea"/>
              <a:cs typeface="+mn-cs"/>
            </a:endParaRPr>
          </a:p>
        </p:txBody>
      </p:sp>
      <p:sp>
        <p:nvSpPr>
          <p:cNvPr id="14" name="TextBox 13">
            <a:extLst>
              <a:ext uri="{FF2B5EF4-FFF2-40B4-BE49-F238E27FC236}">
                <a16:creationId xmlns:a16="http://schemas.microsoft.com/office/drawing/2014/main" id="{D3007DB2-F463-4E33-98FB-E74338BAFE27}"/>
              </a:ext>
            </a:extLst>
          </p:cNvPr>
          <p:cNvSpPr txBox="1"/>
          <p:nvPr/>
        </p:nvSpPr>
        <p:spPr>
          <a:xfrm>
            <a:off x="2892096" y="4482097"/>
            <a:ext cx="2291636" cy="830997"/>
          </a:xfrm>
          <a:prstGeom prst="rect">
            <a:avLst/>
          </a:prstGeom>
          <a:noFill/>
        </p:spPr>
        <p:txBody>
          <a:bodyPr wrap="square" rtlCol="0">
            <a:spAutoFit/>
          </a:bodyPr>
          <a:lstStyle/>
          <a:p>
            <a:pPr>
              <a:buClrTx/>
              <a:buFontTx/>
              <a:buNone/>
            </a:pPr>
            <a:r>
              <a:rPr lang="en-US" sz="2400" b="1" i="1" kern="1200" dirty="0">
                <a:solidFill>
                  <a:srgbClr val="00B050"/>
                </a:solidFill>
                <a:latin typeface="+mn-lt"/>
                <a:ea typeface="+mn-ea"/>
                <a:cs typeface="+mn-cs"/>
              </a:rPr>
              <a:t>Elected officers</a:t>
            </a:r>
            <a:endParaRPr lang="en-CA" sz="2400" b="1" i="1" kern="1200" dirty="0">
              <a:solidFill>
                <a:srgbClr val="00B050"/>
              </a:solidFill>
              <a:latin typeface="+mn-lt"/>
              <a:ea typeface="+mn-ea"/>
              <a:cs typeface="+mn-cs"/>
            </a:endParaRPr>
          </a:p>
        </p:txBody>
      </p:sp>
      <p:sp>
        <p:nvSpPr>
          <p:cNvPr id="16" name="TextBox 15">
            <a:extLst>
              <a:ext uri="{FF2B5EF4-FFF2-40B4-BE49-F238E27FC236}">
                <a16:creationId xmlns:a16="http://schemas.microsoft.com/office/drawing/2014/main" id="{BEDDA964-4A45-477C-AD19-A815AD77A45C}"/>
              </a:ext>
            </a:extLst>
          </p:cNvPr>
          <p:cNvSpPr txBox="1"/>
          <p:nvPr/>
        </p:nvSpPr>
        <p:spPr>
          <a:xfrm>
            <a:off x="5642476" y="4811146"/>
            <a:ext cx="3192987" cy="461665"/>
          </a:xfrm>
          <a:prstGeom prst="rect">
            <a:avLst/>
          </a:prstGeom>
          <a:noFill/>
        </p:spPr>
        <p:txBody>
          <a:bodyPr wrap="square" rtlCol="0">
            <a:spAutoFit/>
          </a:bodyPr>
          <a:lstStyle/>
          <a:p>
            <a:pPr>
              <a:buClrTx/>
              <a:buFontTx/>
              <a:buNone/>
            </a:pPr>
            <a:r>
              <a:rPr lang="en-US" sz="2400" b="1" i="1" kern="1200" dirty="0">
                <a:solidFill>
                  <a:srgbClr val="00B050"/>
                </a:solidFill>
                <a:latin typeface="+mn-lt"/>
                <a:ea typeface="+mn-ea"/>
                <a:cs typeface="+mn-cs"/>
              </a:rPr>
              <a:t>The bylaws</a:t>
            </a:r>
            <a:endParaRPr lang="en-CA" sz="2400" b="1" i="1" kern="1200" dirty="0">
              <a:solidFill>
                <a:srgbClr val="00B050"/>
              </a:solidFill>
              <a:latin typeface="+mn-lt"/>
              <a:ea typeface="+mn-ea"/>
              <a:cs typeface="+mn-cs"/>
            </a:endParaRPr>
          </a:p>
        </p:txBody>
      </p:sp>
      <p:sp>
        <p:nvSpPr>
          <p:cNvPr id="17" name="TextBox 16">
            <a:extLst>
              <a:ext uri="{FF2B5EF4-FFF2-40B4-BE49-F238E27FC236}">
                <a16:creationId xmlns:a16="http://schemas.microsoft.com/office/drawing/2014/main" id="{A3C7423D-F70B-4DB3-ACFC-53528974CD36}"/>
              </a:ext>
            </a:extLst>
          </p:cNvPr>
          <p:cNvSpPr txBox="1"/>
          <p:nvPr/>
        </p:nvSpPr>
        <p:spPr>
          <a:xfrm>
            <a:off x="838199" y="5538774"/>
            <a:ext cx="5360863" cy="400110"/>
          </a:xfrm>
          <a:prstGeom prst="rect">
            <a:avLst/>
          </a:prstGeom>
          <a:noFill/>
        </p:spPr>
        <p:txBody>
          <a:bodyPr wrap="square" rtlCol="0">
            <a:spAutoFit/>
          </a:bodyPr>
          <a:lstStyle/>
          <a:p>
            <a:pPr>
              <a:buClrTx/>
              <a:buFontTx/>
              <a:buNone/>
            </a:pPr>
            <a:r>
              <a:rPr lang="en-US" sz="2000" b="1" kern="1200" dirty="0">
                <a:solidFill>
                  <a:schemeClr val="accent1">
                    <a:lumMod val="75000"/>
                  </a:schemeClr>
                </a:solidFill>
                <a:latin typeface="+mn-lt"/>
                <a:ea typeface="+mn-ea"/>
                <a:cs typeface="+mn-cs"/>
              </a:rPr>
              <a:t>INFORMATION ON THE LEAGUE PROMISE</a:t>
            </a:r>
            <a:endParaRPr lang="en-CA" sz="2000" b="1" kern="1200" dirty="0">
              <a:solidFill>
                <a:schemeClr val="accent1">
                  <a:lumMod val="75000"/>
                </a:schemeClr>
              </a:solidFill>
              <a:latin typeface="+mn-lt"/>
              <a:ea typeface="+mn-ea"/>
              <a:cs typeface="+mn-cs"/>
            </a:endParaRPr>
          </a:p>
        </p:txBody>
      </p:sp>
      <p:sp>
        <p:nvSpPr>
          <p:cNvPr id="18" name="TextBox 17">
            <a:extLst>
              <a:ext uri="{FF2B5EF4-FFF2-40B4-BE49-F238E27FC236}">
                <a16:creationId xmlns:a16="http://schemas.microsoft.com/office/drawing/2014/main" id="{270A395A-931C-4FE7-B80C-5C0578A10C9D}"/>
              </a:ext>
            </a:extLst>
          </p:cNvPr>
          <p:cNvSpPr txBox="1"/>
          <p:nvPr/>
        </p:nvSpPr>
        <p:spPr>
          <a:xfrm>
            <a:off x="838200" y="5953772"/>
            <a:ext cx="8770257" cy="646331"/>
          </a:xfrm>
          <a:prstGeom prst="rect">
            <a:avLst/>
          </a:prstGeom>
          <a:noFill/>
        </p:spPr>
        <p:txBody>
          <a:bodyPr wrap="square" rtlCol="0">
            <a:spAutoFit/>
          </a:bodyPr>
          <a:lstStyle/>
          <a:p>
            <a:pPr marL="285750" indent="-285750">
              <a:buClrTx/>
              <a:buFont typeface="Arial" panose="020B0604020202020204" pitchFamily="34" charset="0"/>
              <a:buChar char="•"/>
            </a:pPr>
            <a:r>
              <a:rPr lang="en-US" sz="1800" kern="1200" dirty="0">
                <a:solidFill>
                  <a:prstClr val="black"/>
                </a:solidFill>
                <a:latin typeface="+mn-lt"/>
                <a:ea typeface="+mn-ea"/>
                <a:cs typeface="+mn-cs"/>
              </a:rPr>
              <a:t>Found in the </a:t>
            </a:r>
            <a:r>
              <a:rPr lang="en-US" sz="1800" i="1" kern="1200" dirty="0">
                <a:solidFill>
                  <a:prstClr val="black"/>
                </a:solidFill>
                <a:latin typeface="+mn-lt"/>
                <a:ea typeface="+mn-ea"/>
                <a:cs typeface="+mn-cs"/>
              </a:rPr>
              <a:t>Ceremonies Booklet</a:t>
            </a:r>
          </a:p>
          <a:p>
            <a:pPr marL="285750" indent="-285750">
              <a:buClrTx/>
              <a:buFont typeface="Arial" panose="020B0604020202020204" pitchFamily="34" charset="0"/>
              <a:buChar char="•"/>
            </a:pPr>
            <a:r>
              <a:rPr lang="en-US" sz="1800" kern="1200" dirty="0">
                <a:solidFill>
                  <a:prstClr val="black"/>
                </a:solidFill>
                <a:latin typeface="+mn-lt"/>
                <a:ea typeface="+mn-ea"/>
                <a:cs typeface="+mn-cs"/>
              </a:rPr>
              <a:t>Used for the Reception of New Members, </a:t>
            </a:r>
            <a:r>
              <a:rPr lang="en-US" sz="1800" i="1" kern="1200" dirty="0">
                <a:solidFill>
                  <a:prstClr val="black"/>
                </a:solidFill>
                <a:latin typeface="+mn-lt"/>
                <a:ea typeface="+mn-ea"/>
                <a:cs typeface="+mn-cs"/>
              </a:rPr>
              <a:t>Ceremonies Booklet</a:t>
            </a:r>
            <a:endParaRPr lang="en-CA" sz="1800" kern="1200" dirty="0">
              <a:solidFill>
                <a:prstClr val="black"/>
              </a:solidFill>
              <a:latin typeface="+mn-lt"/>
              <a:ea typeface="+mn-ea"/>
              <a:cs typeface="+mn-cs"/>
            </a:endParaRPr>
          </a:p>
        </p:txBody>
      </p:sp>
    </p:spTree>
    <p:extLst>
      <p:ext uri="{BB962C8B-B14F-4D97-AF65-F5344CB8AC3E}">
        <p14:creationId xmlns:p14="http://schemas.microsoft.com/office/powerpoint/2010/main" val="168332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2000"/>
                            </p:stCondLst>
                            <p:childTnLst>
                              <p:par>
                                <p:cTn id="26" presetID="22" presetClass="entr" presetSubtype="8" fill="hold" grpId="0" nodeType="afterEffect">
                                  <p:stCondLst>
                                    <p:cond delay="50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3000"/>
                            </p:stCondLst>
                            <p:childTnLst>
                              <p:par>
                                <p:cTn id="30" presetID="22" presetClass="entr" presetSubtype="8" fill="hold" grpId="0" nodeType="after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4000"/>
                            </p:stCondLst>
                            <p:childTnLst>
                              <p:par>
                                <p:cTn id="34" presetID="22" presetClass="entr" presetSubtype="8" fill="hold" grpId="0" nodeType="afterEffect">
                                  <p:stCondLst>
                                    <p:cond delay="50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par>
                          <p:cTn id="37" fill="hold">
                            <p:stCondLst>
                              <p:cond delay="5000"/>
                            </p:stCondLst>
                            <p:childTnLst>
                              <p:par>
                                <p:cTn id="38" presetID="22" presetClass="entr" presetSubtype="8" fill="hold" grpId="0" nodeType="afterEffect">
                                  <p:stCondLst>
                                    <p:cond delay="50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0" grpId="0"/>
      <p:bldP spid="12" grpId="0"/>
      <p:bldP spid="14" grpId="0"/>
      <p:bldP spid="16"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DE91-006E-442A-8364-7161C18AC2BA}"/>
              </a:ext>
            </a:extLst>
          </p:cNvPr>
          <p:cNvSpPr>
            <a:spLocks noGrp="1"/>
          </p:cNvSpPr>
          <p:nvPr>
            <p:ph type="title"/>
          </p:nvPr>
        </p:nvSpPr>
        <p:spPr>
          <a:xfrm>
            <a:off x="298174" y="261264"/>
            <a:ext cx="9272210" cy="1320800"/>
          </a:xfrm>
        </p:spPr>
        <p:txBody>
          <a:bodyPr/>
          <a:lstStyle/>
          <a:p>
            <a:pPr algn="ctr"/>
            <a:r>
              <a:rPr lang="en-US" b="1" dirty="0">
                <a:solidFill>
                  <a:srgbClr val="002060"/>
                </a:solidFill>
                <a:latin typeface="Calibri" panose="020F0502020204030204" pitchFamily="34" charset="0"/>
                <a:cs typeface="Calibri" panose="020F0502020204030204" pitchFamily="34" charset="0"/>
              </a:rPr>
              <a:t>THE</a:t>
            </a:r>
            <a:r>
              <a:rPr lang="en-US" sz="4400" b="1" dirty="0">
                <a:solidFill>
                  <a:srgbClr val="002060"/>
                </a:solidFill>
              </a:rPr>
              <a:t> </a:t>
            </a:r>
            <a:r>
              <a:rPr lang="en-US" b="1" dirty="0">
                <a:solidFill>
                  <a:srgbClr val="002060"/>
                </a:solidFill>
                <a:latin typeface="Calibri" panose="020F0502020204030204" pitchFamily="34" charset="0"/>
                <a:cs typeface="Calibri" panose="020F0502020204030204" pitchFamily="34" charset="0"/>
              </a:rPr>
              <a:t>PROMISE OF THE LEAGUE</a:t>
            </a:r>
            <a:endParaRPr lang="en-CA" dirty="0">
              <a:solidFill>
                <a:srgbClr val="00206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5334CF1-741E-466C-90E2-CC3EA31491F4}"/>
              </a:ext>
            </a:extLst>
          </p:cNvPr>
          <p:cNvSpPr>
            <a:spLocks noGrp="1"/>
          </p:cNvSpPr>
          <p:nvPr>
            <p:ph idx="1"/>
          </p:nvPr>
        </p:nvSpPr>
        <p:spPr>
          <a:xfrm>
            <a:off x="298174" y="1062705"/>
            <a:ext cx="9272210" cy="3848310"/>
          </a:xfrm>
        </p:spPr>
        <p:txBody>
          <a:bodyPr>
            <a:noAutofit/>
          </a:bodyPr>
          <a:lstStyle/>
          <a:p>
            <a:pPr marL="0" indent="0" algn="ctr">
              <a:spcAft>
                <a:spcPts val="600"/>
              </a:spcAft>
              <a:buNone/>
            </a:pPr>
            <a:r>
              <a:rPr lang="en-US" sz="2800" dirty="0"/>
              <a:t>For the glory of God and the good of God’s people, </a:t>
            </a:r>
          </a:p>
          <a:p>
            <a:pPr marL="0" indent="0" algn="ctr">
              <a:spcAft>
                <a:spcPts val="600"/>
              </a:spcAft>
              <a:buNone/>
            </a:pPr>
            <a:r>
              <a:rPr lang="en-US" sz="2800" dirty="0"/>
              <a:t>I promise as a Catholic woman to honour, invoke and imitate our patroness, Our Lady of Good Counsel. </a:t>
            </a:r>
          </a:p>
          <a:p>
            <a:pPr marL="0" indent="0" algn="ctr">
              <a:spcAft>
                <a:spcPts val="600"/>
              </a:spcAft>
              <a:buNone/>
            </a:pPr>
            <a:r>
              <a:rPr lang="en-US" sz="2800" dirty="0"/>
              <a:t>I promise to be a loyal member of The Catholic Women’s League of Canada and to promote its interest and growth in every way. </a:t>
            </a:r>
          </a:p>
          <a:p>
            <a:pPr marL="0" indent="0" algn="ctr">
              <a:spcAft>
                <a:spcPts val="600"/>
              </a:spcAft>
              <a:buNone/>
            </a:pPr>
            <a:r>
              <a:rPr lang="en-US" sz="2800" dirty="0"/>
              <a:t>I promise to cooperate with officers in all programs under their direction and </a:t>
            </a:r>
          </a:p>
          <a:p>
            <a:pPr marL="0" indent="0" algn="ctr">
              <a:spcAft>
                <a:spcPts val="600"/>
              </a:spcAft>
              <a:buNone/>
            </a:pPr>
            <a:r>
              <a:rPr lang="en-US" sz="2800" dirty="0"/>
              <a:t>to conform to the best of my ability to the bylaws of the organization in all League activities. </a:t>
            </a:r>
          </a:p>
          <a:p>
            <a:pPr marL="0" indent="0" algn="ctr">
              <a:spcAft>
                <a:spcPts val="600"/>
              </a:spcAft>
              <a:buNone/>
            </a:pPr>
            <a:r>
              <a:rPr lang="en-US" sz="2800" dirty="0"/>
              <a:t>Amen</a:t>
            </a:r>
            <a:endParaRPr lang="en-CA" sz="2800" dirty="0"/>
          </a:p>
        </p:txBody>
      </p:sp>
    </p:spTree>
    <p:extLst>
      <p:ext uri="{BB962C8B-B14F-4D97-AF65-F5344CB8AC3E}">
        <p14:creationId xmlns:p14="http://schemas.microsoft.com/office/powerpoint/2010/main" val="1560060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7C25-74C0-43FC-825C-A2C99654CEC3}"/>
              </a:ext>
            </a:extLst>
          </p:cNvPr>
          <p:cNvSpPr>
            <a:spLocks noGrp="1"/>
          </p:cNvSpPr>
          <p:nvPr>
            <p:ph type="title"/>
          </p:nvPr>
        </p:nvSpPr>
        <p:spPr>
          <a:xfrm>
            <a:off x="283028" y="346443"/>
            <a:ext cx="9165771" cy="743239"/>
          </a:xfrm>
        </p:spPr>
        <p:txBody>
          <a:bodyPr>
            <a:noAutofit/>
          </a:bodyPr>
          <a:lstStyle/>
          <a:p>
            <a:pPr algn="ctr"/>
            <a:r>
              <a:rPr lang="en-US" b="1" dirty="0">
                <a:solidFill>
                  <a:srgbClr val="002060"/>
                </a:solidFill>
                <a:latin typeface="Calibri" panose="020F0502020204030204" pitchFamily="34" charset="0"/>
                <a:cs typeface="Calibri" panose="020F0502020204030204" pitchFamily="34" charset="0"/>
              </a:rPr>
              <a:t>THE STRUCTURE OF THE LEAGUE</a:t>
            </a:r>
            <a:br>
              <a:rPr lang="en-US" b="1" dirty="0">
                <a:solidFill>
                  <a:srgbClr val="002060"/>
                </a:solidFill>
                <a:latin typeface="Calibri" panose="020F0502020204030204" pitchFamily="34" charset="0"/>
                <a:cs typeface="Calibri" panose="020F0502020204030204" pitchFamily="34" charset="0"/>
              </a:rPr>
            </a:br>
            <a:r>
              <a:rPr lang="en-US" b="1" dirty="0">
                <a:solidFill>
                  <a:srgbClr val="002060"/>
                </a:solidFill>
                <a:latin typeface="Calibri" panose="020F0502020204030204" pitchFamily="34" charset="0"/>
                <a:cs typeface="Calibri" panose="020F0502020204030204" pitchFamily="34" charset="0"/>
              </a:rPr>
              <a:t>AND </a:t>
            </a:r>
            <a:br>
              <a:rPr lang="en-US" b="1" dirty="0">
                <a:solidFill>
                  <a:srgbClr val="002060"/>
                </a:solidFill>
                <a:latin typeface="Calibri" panose="020F0502020204030204" pitchFamily="34" charset="0"/>
                <a:cs typeface="Calibri" panose="020F0502020204030204" pitchFamily="34" charset="0"/>
              </a:rPr>
            </a:br>
            <a:r>
              <a:rPr lang="en-US" b="1" dirty="0">
                <a:solidFill>
                  <a:srgbClr val="002060"/>
                </a:solidFill>
                <a:latin typeface="Calibri" panose="020F0502020204030204" pitchFamily="34" charset="0"/>
                <a:cs typeface="Calibri" panose="020F0502020204030204" pitchFamily="34" charset="0"/>
              </a:rPr>
              <a:t>THE PROMISE OF THE LEAGUE</a:t>
            </a:r>
            <a:endParaRPr lang="en-CA" dirty="0">
              <a:solidFill>
                <a:srgbClr val="002060"/>
              </a:solidFill>
              <a:latin typeface="Calibri" panose="020F0502020204030204" pitchFamily="34" charset="0"/>
              <a:cs typeface="Calibri" panose="020F0502020204030204" pitchFamily="34" charset="0"/>
            </a:endParaRPr>
          </a:p>
        </p:txBody>
      </p:sp>
      <p:pic>
        <p:nvPicPr>
          <p:cNvPr id="4" name="Picture 2" descr="C:\Users\Alice\AppData\Local\Microsoft\Windows\INetCache\IE\BAGOCGF0\thank_you[1].jpg">
            <a:extLst>
              <a:ext uri="{FF2B5EF4-FFF2-40B4-BE49-F238E27FC236}">
                <a16:creationId xmlns:a16="http://schemas.microsoft.com/office/drawing/2014/main" id="{FB579BA2-F9B1-46C0-868A-56145E01F332}"/>
              </a:ext>
            </a:extLst>
          </p:cNvPr>
          <p:cNvPicPr>
            <a:picLocks noChangeAspect="1" noChangeArrowheads="1"/>
          </p:cNvPicPr>
          <p:nvPr/>
        </p:nvPicPr>
        <p:blipFill>
          <a:blip r:embed="rId3"/>
          <a:srcRect/>
          <a:stretch>
            <a:fillRect/>
          </a:stretch>
        </p:blipFill>
        <p:spPr bwMode="auto">
          <a:xfrm>
            <a:off x="1773323" y="2235200"/>
            <a:ext cx="6185180" cy="4216660"/>
          </a:xfrm>
          <a:prstGeom prst="rect">
            <a:avLst/>
          </a:prstGeom>
          <a:noFill/>
        </p:spPr>
      </p:pic>
    </p:spTree>
    <p:extLst>
      <p:ext uri="{BB962C8B-B14F-4D97-AF65-F5344CB8AC3E}">
        <p14:creationId xmlns:p14="http://schemas.microsoft.com/office/powerpoint/2010/main" val="178793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81001"/>
            <a:ext cx="8596668" cy="1320800"/>
          </a:xfrm>
        </p:spPr>
        <p:txBody>
          <a:bodyPr/>
          <a:lstStyle/>
          <a:p>
            <a:pPr algn="ctr"/>
            <a:r>
              <a:rPr lang="en-US" b="1" dirty="0">
                <a:solidFill>
                  <a:srgbClr val="002060"/>
                </a:solidFill>
                <a:latin typeface="Calibri" panose="020F0502020204030204" pitchFamily="34" charset="0"/>
              </a:rPr>
              <a:t>EXECUTIVE ORIENTATION</a:t>
            </a:r>
            <a:endParaRPr lang="en-CA" b="1" dirty="0">
              <a:solidFill>
                <a:srgbClr val="002060"/>
              </a:solidFill>
              <a:latin typeface="Calibri" panose="020F0502020204030204" pitchFamily="34" charset="0"/>
            </a:endParaRPr>
          </a:p>
        </p:txBody>
      </p:sp>
      <p:sp>
        <p:nvSpPr>
          <p:cNvPr id="3" name="Text Placeholder 2"/>
          <p:cNvSpPr>
            <a:spLocks noGrp="1"/>
          </p:cNvSpPr>
          <p:nvPr>
            <p:ph idx="1"/>
          </p:nvPr>
        </p:nvSpPr>
        <p:spPr>
          <a:xfrm>
            <a:off x="677334" y="888372"/>
            <a:ext cx="10356426" cy="3781602"/>
          </a:xfrm>
        </p:spPr>
        <p:txBody>
          <a:bodyPr>
            <a:noAutofit/>
          </a:bodyPr>
          <a:lstStyle/>
          <a:p>
            <a:pPr marL="0" indent="0">
              <a:buClr>
                <a:srgbClr val="2F5496"/>
              </a:buClr>
              <a:buNone/>
            </a:pPr>
            <a:r>
              <a:rPr lang="en-US" sz="2400" dirty="0">
                <a:solidFill>
                  <a:srgbClr val="2F5496"/>
                </a:solidFill>
              </a:rPr>
              <a:t>Modules:</a:t>
            </a:r>
          </a:p>
          <a:p>
            <a:pPr>
              <a:buClr>
                <a:srgbClr val="2F5496"/>
              </a:buClr>
              <a:buFont typeface="Arial" panose="020B0604020202020204" pitchFamily="34" charset="0"/>
              <a:buChar char="•"/>
            </a:pPr>
            <a:r>
              <a:rPr lang="en-US" sz="2400" dirty="0">
                <a:solidFill>
                  <a:srgbClr val="2F5496"/>
                </a:solidFill>
              </a:rPr>
              <a:t>History of the League (15 minutes)</a:t>
            </a:r>
          </a:p>
          <a:p>
            <a:pPr>
              <a:buClr>
                <a:srgbClr val="2F5496"/>
              </a:buClr>
              <a:buFont typeface="Arial" panose="020B0604020202020204" pitchFamily="34" charset="0"/>
              <a:buChar char="•"/>
            </a:pPr>
            <a:r>
              <a:rPr lang="en-US" sz="2400" dirty="0">
                <a:solidFill>
                  <a:srgbClr val="2F5496"/>
                </a:solidFill>
              </a:rPr>
              <a:t>Structure of the League and The Promise of the League (25 minutes) </a:t>
            </a:r>
            <a:r>
              <a:rPr lang="en-US" sz="3200" b="1" dirty="0">
                <a:solidFill>
                  <a:srgbClr val="00B050"/>
                </a:solidFill>
                <a:latin typeface="Wingdings 2" panose="05020102010507070707" pitchFamily="18" charset="2"/>
              </a:rPr>
              <a:t>P</a:t>
            </a:r>
            <a:endParaRPr lang="en-US" sz="3200" b="1" dirty="0">
              <a:solidFill>
                <a:srgbClr val="2F5496"/>
              </a:solidFill>
            </a:endParaRPr>
          </a:p>
          <a:p>
            <a:pPr>
              <a:buClr>
                <a:srgbClr val="2F5496"/>
              </a:buClr>
              <a:buFont typeface="Arial" panose="020B0604020202020204" pitchFamily="34" charset="0"/>
              <a:buChar char="•"/>
            </a:pPr>
            <a:r>
              <a:rPr lang="en-US" sz="2400" dirty="0">
                <a:solidFill>
                  <a:srgbClr val="2F5496"/>
                </a:solidFill>
              </a:rPr>
              <a:t>Core Principles; </a:t>
            </a:r>
            <a:r>
              <a:rPr lang="en-US" sz="2400" i="1" dirty="0">
                <a:solidFill>
                  <a:srgbClr val="2F5496"/>
                </a:solidFill>
              </a:rPr>
              <a:t>Constitution &amp; Bylaws</a:t>
            </a:r>
            <a:r>
              <a:rPr lang="en-US" sz="2400" dirty="0">
                <a:solidFill>
                  <a:srgbClr val="2F5496"/>
                </a:solidFill>
              </a:rPr>
              <a:t>; Policy and Procedure; </a:t>
            </a:r>
            <a:r>
              <a:rPr lang="en-US" sz="2400" i="1" dirty="0">
                <a:solidFill>
                  <a:srgbClr val="2F5496"/>
                </a:solidFill>
              </a:rPr>
              <a:t>Executive Handbook </a:t>
            </a:r>
            <a:r>
              <a:rPr lang="en-US" sz="2400" dirty="0">
                <a:solidFill>
                  <a:srgbClr val="2F5496"/>
                </a:solidFill>
              </a:rPr>
              <a:t>(20 minutes)</a:t>
            </a:r>
          </a:p>
          <a:p>
            <a:pPr>
              <a:buClr>
                <a:srgbClr val="2F5496"/>
              </a:buClr>
              <a:buFont typeface="Arial" panose="020B0604020202020204" pitchFamily="34" charset="0"/>
              <a:buChar char="•"/>
            </a:pPr>
            <a:r>
              <a:rPr lang="en-US" sz="2400" dirty="0">
                <a:solidFill>
                  <a:srgbClr val="2F5496"/>
                </a:solidFill>
              </a:rPr>
              <a:t>Duties of Officers (20 minutes)</a:t>
            </a:r>
          </a:p>
          <a:p>
            <a:pPr>
              <a:buClr>
                <a:srgbClr val="2F5496"/>
              </a:buClr>
              <a:buFont typeface="Arial" panose="020B0604020202020204" pitchFamily="34" charset="0"/>
              <a:buChar char="•"/>
            </a:pPr>
            <a:r>
              <a:rPr lang="en-US" sz="2400" dirty="0">
                <a:solidFill>
                  <a:srgbClr val="2F5496"/>
                </a:solidFill>
              </a:rPr>
              <a:t>Life Membership and Honorary Life Membership (20 minutes)</a:t>
            </a:r>
          </a:p>
          <a:p>
            <a:pPr>
              <a:buClr>
                <a:srgbClr val="2F5496"/>
              </a:buClr>
              <a:buFont typeface="Arial" panose="020B0604020202020204" pitchFamily="34" charset="0"/>
              <a:buChar char="•"/>
            </a:pPr>
            <a:r>
              <a:rPr lang="en-US" sz="2400" dirty="0">
                <a:solidFill>
                  <a:srgbClr val="2F5496"/>
                </a:solidFill>
              </a:rPr>
              <a:t>Strategic Plan Summary (30 minutes)</a:t>
            </a:r>
          </a:p>
          <a:p>
            <a:pPr>
              <a:buClr>
                <a:srgbClr val="2F5496"/>
              </a:buClr>
              <a:buFont typeface="Arial" panose="020B0604020202020204" pitchFamily="34" charset="0"/>
              <a:buChar char="•"/>
            </a:pPr>
            <a:r>
              <a:rPr lang="en-US" sz="2400" dirty="0">
                <a:solidFill>
                  <a:srgbClr val="2F5496"/>
                </a:solidFill>
              </a:rPr>
              <a:t>Communication (45 minutes)</a:t>
            </a:r>
          </a:p>
          <a:p>
            <a:pPr>
              <a:buClr>
                <a:srgbClr val="2F5496"/>
              </a:buClr>
              <a:buFont typeface="Arial" panose="020B0604020202020204" pitchFamily="34" charset="0"/>
              <a:buChar char="•"/>
            </a:pPr>
            <a:r>
              <a:rPr lang="en-US" sz="2400" dirty="0">
                <a:solidFill>
                  <a:srgbClr val="2F5496"/>
                </a:solidFill>
              </a:rPr>
              <a:t>Budgets (15 minutes)</a:t>
            </a:r>
          </a:p>
          <a:p>
            <a:pPr>
              <a:buClr>
                <a:srgbClr val="2F5496"/>
              </a:buClr>
              <a:buFont typeface="Arial" panose="020B0604020202020204" pitchFamily="34" charset="0"/>
              <a:buChar char="•"/>
            </a:pPr>
            <a:r>
              <a:rPr lang="en-US" sz="2400" dirty="0">
                <a:solidFill>
                  <a:srgbClr val="2F5496"/>
                </a:solidFill>
              </a:rPr>
              <a:t>Member Recognition (10 minutes)</a:t>
            </a:r>
          </a:p>
          <a:p>
            <a:pPr>
              <a:buClr>
                <a:srgbClr val="2F5496"/>
              </a:buClr>
              <a:buFont typeface="Arial" panose="020B0604020202020204" pitchFamily="34" charset="0"/>
              <a:buChar char="•"/>
            </a:pPr>
            <a:r>
              <a:rPr lang="en-US" sz="2400" dirty="0">
                <a:solidFill>
                  <a:srgbClr val="2F5496"/>
                </a:solidFill>
              </a:rPr>
              <a:t>Public Presence and Member Development (30 minutes)</a:t>
            </a:r>
            <a:endParaRPr lang="en-CA" sz="24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a:p>
            <a:pPr marL="628650" indent="-457200">
              <a:lnSpc>
                <a:spcPct val="150000"/>
              </a:lnSpc>
              <a:buClr>
                <a:srgbClr val="2F5496"/>
              </a:buClr>
              <a:buFont typeface="Arial" panose="020B0604020202020204" pitchFamily="34" charset="0"/>
              <a:buChar char="•"/>
            </a:pPr>
            <a:endParaRPr lang="en-US" sz="2800" dirty="0">
              <a:solidFill>
                <a:srgbClr val="2F5496"/>
              </a:solidFill>
            </a:endParaRPr>
          </a:p>
        </p:txBody>
      </p:sp>
    </p:spTree>
    <p:extLst>
      <p:ext uri="{BB962C8B-B14F-4D97-AF65-F5344CB8AC3E}">
        <p14:creationId xmlns:p14="http://schemas.microsoft.com/office/powerpoint/2010/main" val="1678573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7AC0-DFA4-4752-802F-AF0E6BCEBBED}"/>
              </a:ext>
            </a:extLst>
          </p:cNvPr>
          <p:cNvSpPr>
            <a:spLocks noGrp="1"/>
          </p:cNvSpPr>
          <p:nvPr>
            <p:ph type="ctrTitle"/>
          </p:nvPr>
        </p:nvSpPr>
        <p:spPr>
          <a:xfrm>
            <a:off x="1524000" y="2065143"/>
            <a:ext cx="9144000" cy="2387600"/>
          </a:xfrm>
        </p:spPr>
        <p:txBody>
          <a:bodyPr/>
          <a:lstStyle/>
          <a:p>
            <a:pPr algn="ctr"/>
            <a:r>
              <a:rPr lang="en-US" sz="6000" b="1" kern="1200" dirty="0">
                <a:solidFill>
                  <a:srgbClr val="3B4576"/>
                </a:solidFill>
                <a:latin typeface="Calibri" panose="020F0502020204030204" pitchFamily="34" charset="0"/>
              </a:rPr>
              <a:t>THE CATHOLIC WOMEN’S LEAGUE OF CANADA</a:t>
            </a:r>
            <a:endParaRPr lang="en-CA" b="1" dirty="0">
              <a:solidFill>
                <a:srgbClr val="3B4576"/>
              </a:solidFill>
              <a:latin typeface="Calibri" panose="020F0502020204030204" pitchFamily="34" charset="0"/>
            </a:endParaRPr>
          </a:p>
        </p:txBody>
      </p:sp>
      <p:sp>
        <p:nvSpPr>
          <p:cNvPr id="3" name="Subtitle 2">
            <a:extLst>
              <a:ext uri="{FF2B5EF4-FFF2-40B4-BE49-F238E27FC236}">
                <a16:creationId xmlns:a16="http://schemas.microsoft.com/office/drawing/2014/main" id="{84FD2EB2-8469-49B6-A767-400BFE586894}"/>
              </a:ext>
            </a:extLst>
          </p:cNvPr>
          <p:cNvSpPr>
            <a:spLocks noGrp="1"/>
          </p:cNvSpPr>
          <p:nvPr>
            <p:ph type="subTitle" idx="1"/>
          </p:nvPr>
        </p:nvSpPr>
        <p:spPr>
          <a:xfrm>
            <a:off x="1524000" y="4452743"/>
            <a:ext cx="9144000" cy="1655762"/>
          </a:xfrm>
        </p:spPr>
        <p:txBody>
          <a:bodyPr anchor="ctr">
            <a:normAutofit/>
          </a:bodyPr>
          <a:lstStyle/>
          <a:p>
            <a:pPr algn="ctr"/>
            <a:r>
              <a:rPr lang="en-US" sz="3200" b="1" dirty="0">
                <a:solidFill>
                  <a:srgbClr val="2F5496"/>
                </a:solidFill>
              </a:rPr>
              <a:t>STRUCTURE OF THE LEAGUE</a:t>
            </a:r>
            <a:br>
              <a:rPr lang="en-US" sz="3200" b="1" dirty="0">
                <a:solidFill>
                  <a:srgbClr val="2F5496"/>
                </a:solidFill>
              </a:rPr>
            </a:br>
            <a:r>
              <a:rPr lang="en-US" sz="3200" b="1" dirty="0">
                <a:solidFill>
                  <a:srgbClr val="2F5496"/>
                </a:solidFill>
              </a:rPr>
              <a:t>AND</a:t>
            </a:r>
            <a:br>
              <a:rPr lang="en-US" sz="3200" b="1" dirty="0">
                <a:solidFill>
                  <a:srgbClr val="2F5496"/>
                </a:solidFill>
              </a:rPr>
            </a:br>
            <a:r>
              <a:rPr lang="en-US" sz="3200" b="1" dirty="0">
                <a:solidFill>
                  <a:srgbClr val="2F5496"/>
                </a:solidFill>
              </a:rPr>
              <a:t>THE PROMISE OF THE LEAGUE</a:t>
            </a:r>
            <a:endParaRPr lang="en-US" sz="3200" dirty="0"/>
          </a:p>
        </p:txBody>
      </p:sp>
      <p:pic>
        <p:nvPicPr>
          <p:cNvPr id="9" name="Google Shape;85;p13">
            <a:extLst>
              <a:ext uri="{FF2B5EF4-FFF2-40B4-BE49-F238E27FC236}">
                <a16:creationId xmlns:a16="http://schemas.microsoft.com/office/drawing/2014/main" id="{A2FB0FAA-39A5-4A3F-80ED-F7CC5859D13E}"/>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5219585" y="786075"/>
            <a:ext cx="1752830" cy="1752830"/>
          </a:xfrm>
          <a:prstGeom prst="rect">
            <a:avLst/>
          </a:prstGeom>
          <a:noFill/>
          <a:ln>
            <a:noFill/>
          </a:ln>
        </p:spPr>
      </p:pic>
      <p:sp>
        <p:nvSpPr>
          <p:cNvPr id="5" name="TextBox 4"/>
          <p:cNvSpPr txBox="1"/>
          <p:nvPr/>
        </p:nvSpPr>
        <p:spPr>
          <a:xfrm>
            <a:off x="8747185" y="6210272"/>
            <a:ext cx="3191773" cy="461665"/>
          </a:xfrm>
          <a:prstGeom prst="rect">
            <a:avLst/>
          </a:prstGeom>
          <a:noFill/>
        </p:spPr>
        <p:txBody>
          <a:bodyPr wrap="square" rtlCol="0">
            <a:spAutoFit/>
          </a:bodyPr>
          <a:lstStyle/>
          <a:p>
            <a:r>
              <a:rPr lang="en-CA" sz="1200" dirty="0"/>
              <a:t>Gifted to National by Allison Klemen (MO), Alice Noble (QC), Gay Garvey (PE)</a:t>
            </a:r>
          </a:p>
        </p:txBody>
      </p:sp>
    </p:spTree>
    <p:extLst>
      <p:ext uri="{BB962C8B-B14F-4D97-AF65-F5344CB8AC3E}">
        <p14:creationId xmlns:p14="http://schemas.microsoft.com/office/powerpoint/2010/main" val="1899882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677334" y="576943"/>
            <a:ext cx="8596668" cy="1320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4400"/>
              <a:buFont typeface="Calibri"/>
              <a:buNone/>
            </a:pPr>
            <a:r>
              <a:rPr lang="en-US" b="1" dirty="0">
                <a:solidFill>
                  <a:srgbClr val="002060"/>
                </a:solidFill>
                <a:latin typeface="Calibri" panose="020F0502020204030204" pitchFamily="34" charset="0"/>
              </a:rPr>
              <a:t>STRUCTURE OF THE LEAGUE</a:t>
            </a:r>
            <a:endParaRPr sz="2400" dirty="0">
              <a:solidFill>
                <a:srgbClr val="002060"/>
              </a:solidFill>
              <a:latin typeface="Calibri" panose="020F0502020204030204" pitchFamily="34" charset="0"/>
            </a:endParaRPr>
          </a:p>
        </p:txBody>
      </p:sp>
      <p:sp>
        <p:nvSpPr>
          <p:cNvPr id="2" name="Text Placeholder 1"/>
          <p:cNvSpPr>
            <a:spLocks noGrp="1"/>
          </p:cNvSpPr>
          <p:nvPr>
            <p:ph idx="1"/>
          </p:nvPr>
        </p:nvSpPr>
        <p:spPr/>
        <p:txBody>
          <a:bodyPr>
            <a:normAutofit lnSpcReduction="10000"/>
          </a:bodyPr>
          <a:lstStyle/>
          <a:p>
            <a:pPr marL="114300" indent="0" algn="ctr">
              <a:lnSpc>
                <a:spcPct val="150000"/>
              </a:lnSpc>
              <a:buNone/>
            </a:pPr>
            <a:r>
              <a:rPr lang="en-US" sz="2400" b="1" dirty="0">
                <a:solidFill>
                  <a:srgbClr val="2F5496"/>
                </a:solidFill>
              </a:rPr>
              <a:t>The Organogram of the League</a:t>
            </a:r>
          </a:p>
          <a:p>
            <a:pPr marL="114300" indent="0" algn="ctr">
              <a:lnSpc>
                <a:spcPct val="150000"/>
              </a:lnSpc>
              <a:buNone/>
            </a:pPr>
            <a:r>
              <a:rPr lang="en-US" sz="2400" b="1" dirty="0">
                <a:solidFill>
                  <a:srgbClr val="2F5496"/>
                </a:solidFill>
              </a:rPr>
              <a:t>Levels of the League</a:t>
            </a:r>
          </a:p>
          <a:p>
            <a:pPr marL="114300" indent="0" algn="ctr">
              <a:lnSpc>
                <a:spcPct val="150000"/>
              </a:lnSpc>
              <a:buNone/>
            </a:pPr>
            <a:r>
              <a:rPr lang="en-US" sz="2400" b="1" dirty="0">
                <a:solidFill>
                  <a:srgbClr val="2F5496"/>
                </a:solidFill>
              </a:rPr>
              <a:t>Councils of the League</a:t>
            </a:r>
          </a:p>
          <a:p>
            <a:pPr marL="114300" indent="0" algn="ctr">
              <a:lnSpc>
                <a:spcPct val="150000"/>
              </a:lnSpc>
              <a:buNone/>
            </a:pPr>
            <a:r>
              <a:rPr lang="en-US" sz="2400" b="1" dirty="0">
                <a:solidFill>
                  <a:srgbClr val="2F5496"/>
                </a:solidFill>
              </a:rPr>
              <a:t>Council Executives of the League</a:t>
            </a:r>
          </a:p>
          <a:p>
            <a:pPr marL="114300" indent="0" algn="ctr">
              <a:lnSpc>
                <a:spcPct val="150000"/>
              </a:lnSpc>
              <a:buNone/>
            </a:pPr>
            <a:r>
              <a:rPr lang="en-US" sz="2400" b="1" dirty="0">
                <a:solidFill>
                  <a:srgbClr val="2F5496"/>
                </a:solidFill>
              </a:rPr>
              <a:t>Officers of the League</a:t>
            </a:r>
          </a:p>
          <a:p>
            <a:pPr marL="114300" indent="0" algn="ctr">
              <a:lnSpc>
                <a:spcPct val="150000"/>
              </a:lnSpc>
              <a:buNone/>
            </a:pPr>
            <a:r>
              <a:rPr lang="en-US" sz="2400" b="1" i="1" dirty="0">
                <a:solidFill>
                  <a:srgbClr val="2F5496"/>
                </a:solidFill>
              </a:rPr>
              <a:t>The Promise of the League</a:t>
            </a:r>
            <a:endParaRPr lang="en-CA" sz="2400" b="1" i="1" dirty="0">
              <a:solidFill>
                <a:srgbClr val="2F5496"/>
              </a:solidFill>
            </a:endParaRPr>
          </a:p>
        </p:txBody>
      </p:sp>
      <p:sp>
        <p:nvSpPr>
          <p:cNvPr id="3" name="TextBox 2"/>
          <p:cNvSpPr txBox="1"/>
          <p:nvPr/>
        </p:nvSpPr>
        <p:spPr>
          <a:xfrm>
            <a:off x="4025409" y="1637369"/>
            <a:ext cx="1900517" cy="523220"/>
          </a:xfrm>
          <a:prstGeom prst="rect">
            <a:avLst/>
          </a:prstGeom>
          <a:noFill/>
        </p:spPr>
        <p:txBody>
          <a:bodyPr wrap="square" rtlCol="0">
            <a:spAutoFit/>
          </a:bodyPr>
          <a:lstStyle/>
          <a:p>
            <a:pPr algn="ctr"/>
            <a:r>
              <a:rPr lang="en-US" sz="2800" b="1" dirty="0">
                <a:solidFill>
                  <a:schemeClr val="accent1">
                    <a:lumMod val="75000"/>
                  </a:schemeClr>
                </a:solidFill>
                <a:latin typeface="+mn-lt"/>
              </a:rPr>
              <a:t>AGENDA</a:t>
            </a:r>
            <a:endParaRPr lang="en-CA" sz="2800" dirty="0">
              <a:solidFill>
                <a:schemeClr val="accent1">
                  <a:lumMod val="75000"/>
                </a:schemeClr>
              </a:solidFill>
              <a:latin typeface="+mn-lt"/>
            </a:endParaRPr>
          </a:p>
        </p:txBody>
      </p:sp>
    </p:spTree>
    <p:extLst>
      <p:ext uri="{BB962C8B-B14F-4D97-AF65-F5344CB8AC3E}">
        <p14:creationId xmlns:p14="http://schemas.microsoft.com/office/powerpoint/2010/main" val="1877730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284480" y="85076"/>
            <a:ext cx="9830838" cy="1320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4400"/>
              <a:buFont typeface="Calibri"/>
              <a:buNone/>
            </a:pPr>
            <a:r>
              <a:rPr lang="en-US" b="1" dirty="0">
                <a:solidFill>
                  <a:srgbClr val="002060"/>
                </a:solidFill>
                <a:latin typeface="Calibri" panose="020F0502020204030204" pitchFamily="34" charset="0"/>
                <a:cs typeface="Calibri" panose="020F0502020204030204" pitchFamily="34" charset="0"/>
              </a:rPr>
              <a:t>ORGANOGRAM OF THE LEAGUE</a:t>
            </a:r>
            <a:endParaRPr dirty="0">
              <a:solidFill>
                <a:srgbClr val="002060"/>
              </a:solidFill>
              <a:latin typeface="Calibri" panose="020F0502020204030204" pitchFamily="34" charset="0"/>
              <a:cs typeface="Calibri" panose="020F0502020204030204" pitchFamily="34" charset="0"/>
            </a:endParaRPr>
          </a:p>
        </p:txBody>
      </p:sp>
      <p:pic>
        <p:nvPicPr>
          <p:cNvPr id="101" name="Google Shape;101;p15"/>
          <p:cNvPicPr preferRelativeResize="0"/>
          <p:nvPr/>
        </p:nvPicPr>
        <p:blipFill rotWithShape="1">
          <a:blip r:embed="rId3">
            <a:alphaModFix/>
          </a:blip>
          <a:srcRect/>
          <a:stretch/>
        </p:blipFill>
        <p:spPr>
          <a:xfrm>
            <a:off x="564478" y="1097280"/>
            <a:ext cx="9943696" cy="5565665"/>
          </a:xfrm>
          <a:prstGeom prst="rect">
            <a:avLst/>
          </a:prstGeom>
          <a:noFill/>
          <a:ln>
            <a:noFill/>
          </a:ln>
        </p:spPr>
      </p:pic>
      <p:sp>
        <p:nvSpPr>
          <p:cNvPr id="103" name="Google Shape;103;p15"/>
          <p:cNvSpPr txBox="1"/>
          <p:nvPr/>
        </p:nvSpPr>
        <p:spPr>
          <a:xfrm>
            <a:off x="564477" y="5799687"/>
            <a:ext cx="5636526" cy="830997"/>
          </a:xfrm>
          <a:prstGeom prst="rect">
            <a:avLst/>
          </a:prstGeom>
          <a:noFill/>
          <a:ln>
            <a:noFill/>
          </a:ln>
        </p:spPr>
        <p:txBody>
          <a:bodyPr spcFirstLastPara="1" wrap="square" lIns="91425" tIns="45700" rIns="91425" bIns="45700" anchor="t" anchorCtr="0">
            <a:noAutofit/>
          </a:bodyPr>
          <a:lstStyle/>
          <a:p>
            <a:pPr>
              <a:buClrTx/>
              <a:buFontTx/>
              <a:buNone/>
            </a:pPr>
            <a:r>
              <a:rPr lang="en-US" sz="1600" b="1" kern="1200" dirty="0">
                <a:solidFill>
                  <a:prstClr val="black"/>
                </a:solidFill>
                <a:latin typeface="+mn-lt"/>
                <a:ea typeface="Calibri"/>
                <a:cs typeface="Calibri"/>
                <a:sym typeface="Calibri"/>
              </a:rPr>
              <a:t>Note</a:t>
            </a:r>
            <a:r>
              <a:rPr lang="en-US" sz="1600" kern="1200" dirty="0">
                <a:solidFill>
                  <a:prstClr val="black"/>
                </a:solidFill>
                <a:latin typeface="+mn-lt"/>
                <a:ea typeface="Calibri"/>
                <a:cs typeface="Calibri"/>
                <a:sym typeface="Calibri"/>
              </a:rPr>
              <a:t>: Throughout the presentation each level of the League is represented by its own colour: </a:t>
            </a:r>
            <a:r>
              <a:rPr lang="en-US" sz="1600" kern="1200" dirty="0">
                <a:solidFill>
                  <a:srgbClr val="990000"/>
                </a:solidFill>
                <a:latin typeface="+mn-lt"/>
                <a:ea typeface="Calibri"/>
                <a:cs typeface="Calibri"/>
                <a:sym typeface="Calibri"/>
              </a:rPr>
              <a:t>national (red), </a:t>
            </a:r>
            <a:r>
              <a:rPr lang="en-US" sz="1600" kern="1200" dirty="0">
                <a:solidFill>
                  <a:srgbClr val="00B050"/>
                </a:solidFill>
                <a:latin typeface="+mn-lt"/>
                <a:ea typeface="Calibri"/>
                <a:cs typeface="Calibri"/>
                <a:sym typeface="Calibri"/>
              </a:rPr>
              <a:t>provincial (green)</a:t>
            </a:r>
            <a:r>
              <a:rPr lang="en-US" sz="1600" kern="1200" dirty="0">
                <a:solidFill>
                  <a:prstClr val="black"/>
                </a:solidFill>
                <a:latin typeface="+mn-lt"/>
                <a:ea typeface="Calibri"/>
                <a:cs typeface="Calibri"/>
                <a:sym typeface="Calibri"/>
              </a:rPr>
              <a:t>, </a:t>
            </a:r>
            <a:r>
              <a:rPr lang="en-US" sz="1600" kern="1200" dirty="0">
                <a:solidFill>
                  <a:srgbClr val="7030A0"/>
                </a:solidFill>
                <a:latin typeface="+mn-lt"/>
                <a:ea typeface="Calibri"/>
                <a:cs typeface="Calibri"/>
                <a:sym typeface="Calibri"/>
              </a:rPr>
              <a:t>diocesan (purple), </a:t>
            </a:r>
            <a:r>
              <a:rPr lang="en-US" sz="1600" kern="1200" dirty="0">
                <a:solidFill>
                  <a:srgbClr val="009999"/>
                </a:solidFill>
                <a:latin typeface="+mn-lt"/>
                <a:ea typeface="Calibri"/>
                <a:cs typeface="Calibri"/>
                <a:sym typeface="Calibri"/>
              </a:rPr>
              <a:t>parish (blue)</a:t>
            </a:r>
            <a:endParaRPr sz="1600" kern="1200" dirty="0">
              <a:solidFill>
                <a:srgbClr val="009999"/>
              </a:solidFill>
              <a:latin typeface="+mn-lt"/>
              <a:ea typeface="Calibri"/>
              <a:cs typeface="Calibri"/>
              <a:sym typeface="Calibri"/>
            </a:endParaRPr>
          </a:p>
        </p:txBody>
      </p:sp>
    </p:spTree>
    <p:extLst>
      <p:ext uri="{BB962C8B-B14F-4D97-AF65-F5344CB8AC3E}">
        <p14:creationId xmlns:p14="http://schemas.microsoft.com/office/powerpoint/2010/main" val="16321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up)">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4400"/>
              <a:buFont typeface="Calibri"/>
              <a:buNone/>
            </a:pPr>
            <a:r>
              <a:rPr lang="en-US" b="1" dirty="0">
                <a:solidFill>
                  <a:srgbClr val="002060"/>
                </a:solidFill>
                <a:latin typeface="Calibri" panose="020F0502020204030204" pitchFamily="34" charset="0"/>
                <a:cs typeface="Calibri" panose="020F0502020204030204" pitchFamily="34" charset="0"/>
              </a:rPr>
              <a:t>LEVELS OF THE LEAGUE</a:t>
            </a:r>
            <a:endParaRPr dirty="0">
              <a:solidFill>
                <a:srgbClr val="002060"/>
              </a:solidFill>
              <a:latin typeface="Calibri" panose="020F0502020204030204" pitchFamily="34" charset="0"/>
              <a:cs typeface="Calibri" panose="020F0502020204030204" pitchFamily="34" charset="0"/>
            </a:endParaRPr>
          </a:p>
        </p:txBody>
      </p:sp>
      <p:sp>
        <p:nvSpPr>
          <p:cNvPr id="131" name="Google Shape;131;p17"/>
          <p:cNvSpPr txBox="1">
            <a:spLocks noGrp="1"/>
          </p:cNvSpPr>
          <p:nvPr>
            <p:ph idx="1"/>
          </p:nvPr>
        </p:nvSpPr>
        <p:spPr>
          <a:xfrm>
            <a:off x="5978924" y="3873683"/>
            <a:ext cx="3272118" cy="447033"/>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990000"/>
              </a:buClr>
              <a:buSzPts val="2800"/>
              <a:buNone/>
            </a:pPr>
            <a:r>
              <a:rPr lang="en-US" sz="2000" dirty="0">
                <a:solidFill>
                  <a:srgbClr val="990000"/>
                </a:solidFill>
              </a:rPr>
              <a:t>National president</a:t>
            </a:r>
            <a:endParaRPr sz="2000" dirty="0">
              <a:solidFill>
                <a:srgbClr val="990000"/>
              </a:solidFill>
            </a:endParaRPr>
          </a:p>
        </p:txBody>
      </p:sp>
      <p:sp>
        <p:nvSpPr>
          <p:cNvPr id="132" name="Google Shape;132;p17"/>
          <p:cNvSpPr txBox="1"/>
          <p:nvPr/>
        </p:nvSpPr>
        <p:spPr>
          <a:xfrm>
            <a:off x="5978924" y="4320716"/>
            <a:ext cx="3773557" cy="516357"/>
          </a:xfrm>
          <a:prstGeom prst="rect">
            <a:avLst/>
          </a:prstGeom>
          <a:noFill/>
          <a:ln>
            <a:noFill/>
          </a:ln>
        </p:spPr>
        <p:txBody>
          <a:bodyPr spcFirstLastPara="1" wrap="square" lIns="91425" tIns="45700" rIns="91425" bIns="45700" anchor="t" anchorCtr="0">
            <a:noAutofit/>
          </a:bodyPr>
          <a:lstStyle/>
          <a:p>
            <a:pPr>
              <a:buClrTx/>
              <a:buFontTx/>
              <a:buNone/>
            </a:pPr>
            <a:r>
              <a:rPr lang="en-US" sz="2000" kern="1200" dirty="0">
                <a:solidFill>
                  <a:srgbClr val="00B050"/>
                </a:solidFill>
                <a:latin typeface="+mn-lt"/>
                <a:ea typeface="Calibri"/>
                <a:cs typeface="Calibri"/>
                <a:sym typeface="Calibri"/>
              </a:rPr>
              <a:t>Provincial</a:t>
            </a:r>
            <a:r>
              <a:rPr lang="en-US" sz="2000" kern="1200" dirty="0">
                <a:solidFill>
                  <a:prstClr val="black"/>
                </a:solidFill>
                <a:latin typeface="+mn-lt"/>
                <a:ea typeface="Calibri"/>
                <a:cs typeface="Calibri"/>
                <a:sym typeface="Calibri"/>
              </a:rPr>
              <a:t> </a:t>
            </a:r>
            <a:r>
              <a:rPr lang="en-US" sz="2000" kern="1200" dirty="0">
                <a:solidFill>
                  <a:srgbClr val="00B050"/>
                </a:solidFill>
                <a:latin typeface="+mn-lt"/>
                <a:ea typeface="Calibri"/>
                <a:cs typeface="Calibri"/>
                <a:sym typeface="Calibri"/>
              </a:rPr>
              <a:t>president</a:t>
            </a:r>
            <a:endParaRPr sz="2000" kern="1200" dirty="0">
              <a:solidFill>
                <a:srgbClr val="00B050"/>
              </a:solidFill>
              <a:latin typeface="+mn-lt"/>
              <a:ea typeface="Calibri"/>
              <a:cs typeface="Calibri"/>
              <a:sym typeface="Calibri"/>
            </a:endParaRPr>
          </a:p>
        </p:txBody>
      </p:sp>
      <p:sp>
        <p:nvSpPr>
          <p:cNvPr id="133" name="Google Shape;133;p17"/>
          <p:cNvSpPr txBox="1"/>
          <p:nvPr/>
        </p:nvSpPr>
        <p:spPr>
          <a:xfrm>
            <a:off x="5978923" y="5327373"/>
            <a:ext cx="3773557" cy="510209"/>
          </a:xfrm>
          <a:prstGeom prst="rect">
            <a:avLst/>
          </a:prstGeom>
          <a:noFill/>
          <a:ln>
            <a:noFill/>
          </a:ln>
        </p:spPr>
        <p:txBody>
          <a:bodyPr spcFirstLastPara="1" wrap="square" lIns="91425" tIns="45700" rIns="91425" bIns="45700" anchor="t" anchorCtr="0">
            <a:noAutofit/>
          </a:bodyPr>
          <a:lstStyle/>
          <a:p>
            <a:pPr>
              <a:buClrTx/>
              <a:buFontTx/>
              <a:buNone/>
            </a:pPr>
            <a:r>
              <a:rPr lang="en-US" sz="2000" kern="1200" dirty="0">
                <a:solidFill>
                  <a:srgbClr val="0099CC"/>
                </a:solidFill>
                <a:latin typeface="+mn-lt"/>
                <a:ea typeface="Calibri"/>
                <a:cs typeface="Calibri"/>
                <a:sym typeface="Calibri"/>
              </a:rPr>
              <a:t>Parish</a:t>
            </a:r>
            <a:r>
              <a:rPr lang="en-US" sz="2000" kern="1200" dirty="0">
                <a:solidFill>
                  <a:prstClr val="black"/>
                </a:solidFill>
                <a:latin typeface="+mn-lt"/>
                <a:ea typeface="Calibri"/>
                <a:cs typeface="Calibri"/>
                <a:sym typeface="Calibri"/>
              </a:rPr>
              <a:t> </a:t>
            </a:r>
            <a:r>
              <a:rPr lang="en-US" sz="2000" kern="1200" dirty="0">
                <a:solidFill>
                  <a:srgbClr val="0099CC"/>
                </a:solidFill>
                <a:latin typeface="+mn-lt"/>
                <a:ea typeface="Calibri"/>
                <a:cs typeface="Calibri"/>
                <a:sym typeface="Calibri"/>
              </a:rPr>
              <a:t>president</a:t>
            </a:r>
            <a:endParaRPr sz="2000" kern="1200" dirty="0">
              <a:solidFill>
                <a:srgbClr val="0099CC"/>
              </a:solidFill>
              <a:latin typeface="+mn-lt"/>
              <a:ea typeface="Calibri"/>
              <a:cs typeface="Calibri"/>
              <a:sym typeface="Calibri"/>
            </a:endParaRPr>
          </a:p>
        </p:txBody>
      </p:sp>
      <p:sp>
        <p:nvSpPr>
          <p:cNvPr id="134" name="Google Shape;134;p17"/>
          <p:cNvSpPr txBox="1"/>
          <p:nvPr/>
        </p:nvSpPr>
        <p:spPr>
          <a:xfrm>
            <a:off x="838200" y="1859722"/>
            <a:ext cx="1268896" cy="546514"/>
          </a:xfrm>
          <a:prstGeom prst="rect">
            <a:avLst/>
          </a:prstGeom>
          <a:noFill/>
          <a:ln>
            <a:noFill/>
          </a:ln>
        </p:spPr>
        <p:txBody>
          <a:bodyPr spcFirstLastPara="1" wrap="square" lIns="91425" tIns="45700" rIns="91425" bIns="45700" anchor="t" anchorCtr="0">
            <a:noAutofit/>
          </a:bodyPr>
          <a:lstStyle/>
          <a:p>
            <a:pPr>
              <a:lnSpc>
                <a:spcPct val="90000"/>
              </a:lnSpc>
              <a:buClr>
                <a:srgbClr val="00B050"/>
              </a:buClr>
              <a:buSzPts val="2800"/>
            </a:pPr>
            <a:r>
              <a:rPr lang="en-US" sz="2800" b="1" kern="1200" dirty="0">
                <a:solidFill>
                  <a:schemeClr val="accent1">
                    <a:lumMod val="75000"/>
                  </a:schemeClr>
                </a:solidFill>
                <a:latin typeface="+mn-lt"/>
                <a:ea typeface="Calibri"/>
                <a:cs typeface="Calibri"/>
                <a:sym typeface="Calibri"/>
              </a:rPr>
              <a:t>QUIZ</a:t>
            </a:r>
            <a:endParaRPr sz="2800" b="1" kern="1200" dirty="0">
              <a:solidFill>
                <a:schemeClr val="accent1">
                  <a:lumMod val="75000"/>
                </a:schemeClr>
              </a:solidFill>
              <a:latin typeface="+mn-lt"/>
              <a:ea typeface="Calibri"/>
              <a:cs typeface="Calibri"/>
              <a:sym typeface="Calibri"/>
            </a:endParaRPr>
          </a:p>
        </p:txBody>
      </p:sp>
      <p:sp>
        <p:nvSpPr>
          <p:cNvPr id="135" name="Google Shape;135;p17"/>
          <p:cNvSpPr txBox="1"/>
          <p:nvPr/>
        </p:nvSpPr>
        <p:spPr>
          <a:xfrm>
            <a:off x="843169" y="2529777"/>
            <a:ext cx="5135754" cy="369332"/>
          </a:xfrm>
          <a:prstGeom prst="rect">
            <a:avLst/>
          </a:prstGeom>
          <a:noFill/>
          <a:ln>
            <a:noFill/>
          </a:ln>
        </p:spPr>
        <p:txBody>
          <a:bodyPr spcFirstLastPara="1" wrap="square" lIns="91425" tIns="45700" rIns="91425" bIns="45700" anchor="t" anchorCtr="0">
            <a:noAutofit/>
          </a:bodyPr>
          <a:lstStyle/>
          <a:p>
            <a:pPr>
              <a:buClrTx/>
              <a:buFontTx/>
              <a:buNone/>
            </a:pPr>
            <a:r>
              <a:rPr lang="en-US" sz="2000" kern="1200" dirty="0">
                <a:solidFill>
                  <a:prstClr val="black"/>
                </a:solidFill>
                <a:latin typeface="+mn-lt"/>
                <a:ea typeface="Calibri"/>
                <a:cs typeface="Calibri"/>
                <a:sym typeface="Calibri"/>
              </a:rPr>
              <a:t>How many LEVELS are there in the League?</a:t>
            </a:r>
            <a:endParaRPr sz="2000" kern="1200" dirty="0">
              <a:solidFill>
                <a:prstClr val="black"/>
              </a:solidFill>
              <a:latin typeface="+mn-lt"/>
              <a:ea typeface="+mn-ea"/>
              <a:cs typeface="+mn-cs"/>
            </a:endParaRPr>
          </a:p>
        </p:txBody>
      </p:sp>
      <p:sp>
        <p:nvSpPr>
          <p:cNvPr id="136" name="Google Shape;136;p17"/>
          <p:cNvSpPr txBox="1"/>
          <p:nvPr/>
        </p:nvSpPr>
        <p:spPr>
          <a:xfrm>
            <a:off x="843169" y="3197323"/>
            <a:ext cx="4943061" cy="369332"/>
          </a:xfrm>
          <a:prstGeom prst="rect">
            <a:avLst/>
          </a:prstGeom>
          <a:noFill/>
          <a:ln>
            <a:noFill/>
          </a:ln>
        </p:spPr>
        <p:txBody>
          <a:bodyPr spcFirstLastPara="1" wrap="square" lIns="91425" tIns="45700" rIns="91425" bIns="45700" anchor="t" anchorCtr="0">
            <a:noAutofit/>
          </a:bodyPr>
          <a:lstStyle/>
          <a:p>
            <a:pPr>
              <a:buClrTx/>
              <a:buFontTx/>
              <a:buNone/>
            </a:pPr>
            <a:r>
              <a:rPr lang="en-US" sz="2000" kern="1200" dirty="0">
                <a:solidFill>
                  <a:prstClr val="black"/>
                </a:solidFill>
                <a:latin typeface="+mn-lt"/>
                <a:ea typeface="Calibri"/>
                <a:cs typeface="Calibri"/>
                <a:sym typeface="Calibri"/>
              </a:rPr>
              <a:t>What are the LEVELS in the League?</a:t>
            </a:r>
            <a:endParaRPr sz="2000" kern="1200" dirty="0">
              <a:solidFill>
                <a:prstClr val="black"/>
              </a:solidFill>
              <a:latin typeface="+mn-lt"/>
              <a:ea typeface="+mn-ea"/>
              <a:cs typeface="+mn-cs"/>
            </a:endParaRPr>
          </a:p>
        </p:txBody>
      </p:sp>
      <p:sp>
        <p:nvSpPr>
          <p:cNvPr id="137" name="Google Shape;137;p17"/>
          <p:cNvSpPr txBox="1"/>
          <p:nvPr/>
        </p:nvSpPr>
        <p:spPr>
          <a:xfrm>
            <a:off x="5978923" y="1858058"/>
            <a:ext cx="2700131" cy="546514"/>
          </a:xfrm>
          <a:prstGeom prst="rect">
            <a:avLst/>
          </a:prstGeom>
          <a:noFill/>
          <a:ln>
            <a:noFill/>
          </a:ln>
        </p:spPr>
        <p:txBody>
          <a:bodyPr spcFirstLastPara="1" wrap="square" lIns="91425" tIns="45700" rIns="91425" bIns="45700" anchor="t" anchorCtr="0">
            <a:noAutofit/>
          </a:bodyPr>
          <a:lstStyle/>
          <a:p>
            <a:pPr>
              <a:lnSpc>
                <a:spcPct val="90000"/>
              </a:lnSpc>
              <a:buClr>
                <a:srgbClr val="00B050"/>
              </a:buClr>
              <a:buSzPts val="2800"/>
            </a:pPr>
            <a:r>
              <a:rPr lang="en-US" sz="2800" b="1" kern="1200" dirty="0">
                <a:solidFill>
                  <a:srgbClr val="0099CC"/>
                </a:solidFill>
                <a:latin typeface="+mn-lt"/>
                <a:ea typeface="Calibri"/>
                <a:cs typeface="Calibri"/>
                <a:sym typeface="Calibri"/>
              </a:rPr>
              <a:t>QUIZ ANSWERS</a:t>
            </a:r>
            <a:endParaRPr sz="2800" b="1" kern="1200" dirty="0">
              <a:solidFill>
                <a:srgbClr val="0099CC"/>
              </a:solidFill>
              <a:latin typeface="+mn-lt"/>
              <a:ea typeface="Calibri"/>
              <a:cs typeface="Calibri"/>
              <a:sym typeface="Calibri"/>
            </a:endParaRPr>
          </a:p>
        </p:txBody>
      </p:sp>
      <p:sp>
        <p:nvSpPr>
          <p:cNvPr id="138" name="Google Shape;138;p17"/>
          <p:cNvSpPr txBox="1"/>
          <p:nvPr/>
        </p:nvSpPr>
        <p:spPr>
          <a:xfrm>
            <a:off x="5978924" y="2533677"/>
            <a:ext cx="4943061" cy="369332"/>
          </a:xfrm>
          <a:prstGeom prst="rect">
            <a:avLst/>
          </a:prstGeom>
          <a:noFill/>
          <a:ln>
            <a:noFill/>
          </a:ln>
        </p:spPr>
        <p:txBody>
          <a:bodyPr spcFirstLastPara="1" wrap="square" lIns="91425" tIns="45700" rIns="91425" bIns="45700" anchor="t" anchorCtr="0">
            <a:noAutofit/>
          </a:bodyPr>
          <a:lstStyle/>
          <a:p>
            <a:pPr>
              <a:buClrTx/>
              <a:buFontTx/>
              <a:buNone/>
            </a:pPr>
            <a:r>
              <a:rPr lang="en-US" sz="2000" kern="1200" dirty="0">
                <a:solidFill>
                  <a:prstClr val="black"/>
                </a:solidFill>
                <a:latin typeface="+mn-lt"/>
                <a:ea typeface="Calibri"/>
                <a:cs typeface="Calibri"/>
                <a:sym typeface="Calibri"/>
              </a:rPr>
              <a:t>4</a:t>
            </a:r>
            <a:endParaRPr sz="2000" kern="1200" dirty="0">
              <a:solidFill>
                <a:prstClr val="black"/>
              </a:solidFill>
              <a:latin typeface="+mn-lt"/>
              <a:ea typeface="+mn-ea"/>
              <a:cs typeface="+mn-cs"/>
            </a:endParaRPr>
          </a:p>
        </p:txBody>
      </p:sp>
      <p:sp>
        <p:nvSpPr>
          <p:cNvPr id="139" name="Google Shape;139;p17"/>
          <p:cNvSpPr txBox="1"/>
          <p:nvPr/>
        </p:nvSpPr>
        <p:spPr>
          <a:xfrm>
            <a:off x="5978924" y="3193106"/>
            <a:ext cx="4943061" cy="369332"/>
          </a:xfrm>
          <a:prstGeom prst="rect">
            <a:avLst/>
          </a:prstGeom>
          <a:noFill/>
          <a:ln>
            <a:noFill/>
          </a:ln>
        </p:spPr>
        <p:txBody>
          <a:bodyPr spcFirstLastPara="1" wrap="square" lIns="91425" tIns="45700" rIns="91425" bIns="45700" anchor="t" anchorCtr="0">
            <a:noAutofit/>
          </a:bodyPr>
          <a:lstStyle/>
          <a:p>
            <a:pPr>
              <a:buClrTx/>
              <a:buFontTx/>
              <a:buNone/>
            </a:pPr>
            <a:r>
              <a:rPr lang="en-US" sz="2000" kern="1200" dirty="0">
                <a:solidFill>
                  <a:srgbClr val="990000"/>
                </a:solidFill>
                <a:latin typeface="+mn-lt"/>
                <a:ea typeface="Calibri"/>
                <a:cs typeface="Calibri"/>
                <a:sym typeface="Calibri"/>
              </a:rPr>
              <a:t>National</a:t>
            </a:r>
            <a:r>
              <a:rPr lang="en-US" sz="2000" kern="1200" dirty="0">
                <a:solidFill>
                  <a:prstClr val="black"/>
                </a:solidFill>
                <a:latin typeface="+mn-lt"/>
                <a:ea typeface="Calibri"/>
                <a:cs typeface="Calibri"/>
                <a:sym typeface="Calibri"/>
              </a:rPr>
              <a:t>, </a:t>
            </a:r>
            <a:r>
              <a:rPr lang="en-US" sz="2000" kern="1200" dirty="0">
                <a:solidFill>
                  <a:srgbClr val="00B050"/>
                </a:solidFill>
                <a:latin typeface="+mn-lt"/>
                <a:ea typeface="Calibri"/>
                <a:cs typeface="Calibri"/>
                <a:sym typeface="Calibri"/>
              </a:rPr>
              <a:t>provincial</a:t>
            </a:r>
            <a:r>
              <a:rPr lang="en-US" sz="2000" kern="1200" dirty="0">
                <a:solidFill>
                  <a:prstClr val="black"/>
                </a:solidFill>
                <a:latin typeface="+mn-lt"/>
                <a:ea typeface="Calibri"/>
                <a:cs typeface="Calibri"/>
                <a:sym typeface="Calibri"/>
              </a:rPr>
              <a:t>, </a:t>
            </a:r>
            <a:r>
              <a:rPr lang="en-US" sz="2000" kern="1200" dirty="0">
                <a:solidFill>
                  <a:srgbClr val="7030A0"/>
                </a:solidFill>
                <a:latin typeface="+mn-lt"/>
                <a:ea typeface="Calibri"/>
                <a:cs typeface="Calibri"/>
                <a:sym typeface="Calibri"/>
              </a:rPr>
              <a:t>diocesan</a:t>
            </a:r>
            <a:r>
              <a:rPr lang="en-US" sz="2000" kern="1200" dirty="0">
                <a:solidFill>
                  <a:prstClr val="black"/>
                </a:solidFill>
                <a:latin typeface="+mn-lt"/>
                <a:ea typeface="Calibri"/>
                <a:cs typeface="Calibri"/>
                <a:sym typeface="Calibri"/>
              </a:rPr>
              <a:t>, </a:t>
            </a:r>
            <a:r>
              <a:rPr lang="en-US" sz="2000" kern="1200" dirty="0">
                <a:solidFill>
                  <a:srgbClr val="0099CC"/>
                </a:solidFill>
                <a:latin typeface="+mn-lt"/>
                <a:ea typeface="Calibri"/>
                <a:cs typeface="Calibri"/>
                <a:sym typeface="Calibri"/>
              </a:rPr>
              <a:t>parish</a:t>
            </a:r>
            <a:endParaRPr sz="2000" kern="1200" dirty="0">
              <a:solidFill>
                <a:prstClr val="black"/>
              </a:solidFill>
              <a:latin typeface="+mn-lt"/>
              <a:ea typeface="+mn-ea"/>
              <a:cs typeface="+mn-cs"/>
            </a:endParaRPr>
          </a:p>
        </p:txBody>
      </p:sp>
      <p:sp>
        <p:nvSpPr>
          <p:cNvPr id="140" name="Google Shape;140;p17"/>
          <p:cNvSpPr txBox="1"/>
          <p:nvPr/>
        </p:nvSpPr>
        <p:spPr>
          <a:xfrm>
            <a:off x="5978924" y="4798005"/>
            <a:ext cx="3773557" cy="482635"/>
          </a:xfrm>
          <a:prstGeom prst="rect">
            <a:avLst/>
          </a:prstGeom>
          <a:noFill/>
          <a:ln>
            <a:noFill/>
          </a:ln>
        </p:spPr>
        <p:txBody>
          <a:bodyPr spcFirstLastPara="1" wrap="square" lIns="91425" tIns="45700" rIns="91425" bIns="45700" anchor="t" anchorCtr="0">
            <a:noAutofit/>
          </a:bodyPr>
          <a:lstStyle/>
          <a:p>
            <a:pPr>
              <a:buClrTx/>
              <a:buFontTx/>
              <a:buNone/>
            </a:pPr>
            <a:r>
              <a:rPr lang="en-US" sz="2000" kern="1200" dirty="0">
                <a:solidFill>
                  <a:srgbClr val="7030A0"/>
                </a:solidFill>
                <a:latin typeface="+mn-lt"/>
                <a:ea typeface="Calibri"/>
                <a:cs typeface="Calibri"/>
                <a:sym typeface="Calibri"/>
              </a:rPr>
              <a:t>Diocesan</a:t>
            </a:r>
            <a:r>
              <a:rPr lang="en-US" sz="2000" kern="1200" dirty="0">
                <a:solidFill>
                  <a:prstClr val="black"/>
                </a:solidFill>
                <a:latin typeface="+mn-lt"/>
                <a:ea typeface="Calibri"/>
                <a:cs typeface="Calibri"/>
                <a:sym typeface="Calibri"/>
              </a:rPr>
              <a:t> </a:t>
            </a:r>
            <a:r>
              <a:rPr lang="en-US" sz="2000" kern="1200" dirty="0">
                <a:solidFill>
                  <a:srgbClr val="7030A0"/>
                </a:solidFill>
                <a:latin typeface="+mn-lt"/>
                <a:ea typeface="Calibri"/>
                <a:cs typeface="Calibri"/>
                <a:sym typeface="Calibri"/>
              </a:rPr>
              <a:t>president</a:t>
            </a:r>
            <a:endParaRPr sz="2000" kern="1200" dirty="0">
              <a:solidFill>
                <a:srgbClr val="7030A0"/>
              </a:solidFill>
              <a:latin typeface="+mn-lt"/>
              <a:ea typeface="Calibri"/>
              <a:cs typeface="Calibri"/>
              <a:sym typeface="Calibri"/>
            </a:endParaRPr>
          </a:p>
        </p:txBody>
      </p:sp>
      <p:sp>
        <p:nvSpPr>
          <p:cNvPr id="141" name="Google Shape;141;p17"/>
          <p:cNvSpPr txBox="1"/>
          <p:nvPr/>
        </p:nvSpPr>
        <p:spPr>
          <a:xfrm>
            <a:off x="838199" y="3855485"/>
            <a:ext cx="4943061" cy="369332"/>
          </a:xfrm>
          <a:prstGeom prst="rect">
            <a:avLst/>
          </a:prstGeom>
          <a:noFill/>
          <a:ln>
            <a:noFill/>
          </a:ln>
        </p:spPr>
        <p:txBody>
          <a:bodyPr spcFirstLastPara="1" wrap="square" lIns="91425" tIns="45700" rIns="91425" bIns="45700" anchor="t" anchorCtr="0">
            <a:noAutofit/>
          </a:bodyPr>
          <a:lstStyle/>
          <a:p>
            <a:pPr>
              <a:buClrTx/>
              <a:buFontTx/>
              <a:buNone/>
            </a:pPr>
            <a:r>
              <a:rPr lang="en-US" sz="2000" kern="1200" dirty="0">
                <a:solidFill>
                  <a:prstClr val="black"/>
                </a:solidFill>
                <a:latin typeface="+mn-lt"/>
                <a:ea typeface="Calibri"/>
                <a:cs typeface="Calibri"/>
                <a:sym typeface="Calibri"/>
              </a:rPr>
              <a:t>Who represents each level in the League?</a:t>
            </a:r>
            <a:endParaRPr sz="2000" kern="1200" dirty="0">
              <a:solidFill>
                <a:prstClr val="black"/>
              </a:solidFill>
              <a:latin typeface="+mn-lt"/>
              <a:ea typeface="+mn-ea"/>
              <a:cs typeface="+mn-cs"/>
            </a:endParaRPr>
          </a:p>
        </p:txBody>
      </p:sp>
    </p:spTree>
    <p:extLst>
      <p:ext uri="{BB962C8B-B14F-4D97-AF65-F5344CB8AC3E}">
        <p14:creationId xmlns:p14="http://schemas.microsoft.com/office/powerpoint/2010/main" val="77707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500"/>
                                        <p:tgtEl>
                                          <p:spTgt spid="13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100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6"/>
                                        </p:tgtEl>
                                        <p:attrNameLst>
                                          <p:attrName>style.visibility</p:attrName>
                                        </p:attrNameLst>
                                      </p:cBhvr>
                                      <p:to>
                                        <p:strVal val="visible"/>
                                      </p:to>
                                    </p:set>
                                    <p:anim calcmode="lin" valueType="num">
                                      <p:cBhvr additive="base">
                                        <p:cTn id="17" dur="500"/>
                                        <p:tgtEl>
                                          <p:spTgt spid="13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9"/>
                                        </p:tgtEl>
                                        <p:attrNameLst>
                                          <p:attrName>style.visibility</p:attrName>
                                        </p:attrNameLst>
                                      </p:cBhvr>
                                      <p:to>
                                        <p:strVal val="visible"/>
                                      </p:to>
                                    </p:set>
                                    <p:animEffect transition="in" filter="fade">
                                      <p:cBhvr>
                                        <p:cTn id="22" dur="1000"/>
                                        <p:tgtEl>
                                          <p:spTgt spid="13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 calcmode="lin" valueType="num">
                                      <p:cBhvr additive="base">
                                        <p:cTn id="27" dur="500"/>
                                        <p:tgtEl>
                                          <p:spTgt spid="14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1">
                                            <p:txEl>
                                              <p:pRg st="0" end="0"/>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3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3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8"/>
          <p:cNvSpPr txBox="1">
            <a:spLocks noGrp="1"/>
          </p:cNvSpPr>
          <p:nvPr>
            <p:ph type="title"/>
          </p:nvPr>
        </p:nvSpPr>
        <p:spPr>
          <a:xfrm>
            <a:off x="298174" y="311429"/>
            <a:ext cx="9114976" cy="98065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4400"/>
              <a:buFont typeface="Calibri"/>
              <a:buNone/>
            </a:pPr>
            <a:r>
              <a:rPr lang="en-US" b="1" dirty="0">
                <a:solidFill>
                  <a:srgbClr val="002060"/>
                </a:solidFill>
                <a:latin typeface="Calibri" panose="020F0502020204030204" pitchFamily="34" charset="0"/>
                <a:cs typeface="Calibri" panose="020F0502020204030204" pitchFamily="34" charset="0"/>
              </a:rPr>
              <a:t>LEVELS OF THE LEAGUE</a:t>
            </a:r>
            <a:endParaRPr dirty="0">
              <a:solidFill>
                <a:srgbClr val="002060"/>
              </a:solidFill>
              <a:latin typeface="Calibri" panose="020F0502020204030204" pitchFamily="34" charset="0"/>
              <a:cs typeface="Calibri" panose="020F0502020204030204" pitchFamily="34" charset="0"/>
            </a:endParaRPr>
          </a:p>
        </p:txBody>
      </p:sp>
      <p:sp>
        <p:nvSpPr>
          <p:cNvPr id="147" name="Google Shape;147;p18"/>
          <p:cNvSpPr txBox="1">
            <a:spLocks noGrp="1"/>
          </p:cNvSpPr>
          <p:nvPr>
            <p:ph idx="1"/>
          </p:nvPr>
        </p:nvSpPr>
        <p:spPr>
          <a:xfrm>
            <a:off x="557328" y="1292087"/>
            <a:ext cx="8596668" cy="445110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7030A0"/>
              </a:buClr>
              <a:buSzPts val="2170"/>
              <a:buNone/>
            </a:pPr>
            <a:r>
              <a:rPr lang="en-US" sz="2400" b="1" dirty="0">
                <a:solidFill>
                  <a:srgbClr val="0099CC"/>
                </a:solidFill>
              </a:rPr>
              <a:t>EXCEPTIONS:	REGIONAL COMMITTEES</a:t>
            </a:r>
            <a:endParaRPr sz="2400" dirty="0">
              <a:solidFill>
                <a:srgbClr val="0099CC"/>
              </a:solidFill>
            </a:endParaRPr>
          </a:p>
          <a:p>
            <a:pPr marL="0" lvl="0" indent="0" algn="l" rtl="0">
              <a:spcBef>
                <a:spcPts val="1000"/>
              </a:spcBef>
              <a:spcAft>
                <a:spcPts val="0"/>
              </a:spcAft>
              <a:buClr>
                <a:schemeClr val="dk1"/>
              </a:buClr>
              <a:buSzPts val="2170"/>
              <a:buNone/>
            </a:pPr>
            <a:r>
              <a:rPr lang="en-US" sz="600" dirty="0"/>
              <a:t>	</a:t>
            </a:r>
            <a:endParaRPr sz="600" dirty="0"/>
          </a:p>
          <a:p>
            <a:pPr marL="0" lvl="0" indent="0" algn="l" rtl="0">
              <a:spcBef>
                <a:spcPts val="1000"/>
              </a:spcBef>
              <a:spcAft>
                <a:spcPts val="0"/>
              </a:spcAft>
              <a:buClr>
                <a:srgbClr val="7030A0"/>
              </a:buClr>
              <a:buSzPts val="2170"/>
              <a:buNone/>
            </a:pPr>
            <a:r>
              <a:rPr lang="en-US" sz="2000" b="1" dirty="0">
                <a:solidFill>
                  <a:srgbClr val="7030A0"/>
                </a:solidFill>
              </a:rPr>
              <a:t>Diocesan</a:t>
            </a:r>
            <a:r>
              <a:rPr lang="en-US" sz="2000" dirty="0"/>
              <a:t> councils may, at the request of the majority of their </a:t>
            </a:r>
            <a:r>
              <a:rPr lang="en-US" sz="2000" b="1" dirty="0">
                <a:solidFill>
                  <a:srgbClr val="0099CC"/>
                </a:solidFill>
              </a:rPr>
              <a:t>parish</a:t>
            </a:r>
            <a:r>
              <a:rPr lang="en-US" sz="2000" dirty="0"/>
              <a:t> councils, establish </a:t>
            </a:r>
            <a:r>
              <a:rPr lang="en-US" sz="2000" b="1" dirty="0">
                <a:solidFill>
                  <a:srgbClr val="2F5496"/>
                </a:solidFill>
              </a:rPr>
              <a:t>regional committees</a:t>
            </a:r>
            <a:r>
              <a:rPr lang="en-US" sz="2000" dirty="0"/>
              <a:t> and the rules under which these will function.</a:t>
            </a:r>
            <a:endParaRPr sz="2000" dirty="0"/>
          </a:p>
          <a:p>
            <a:pPr marL="0" lvl="0" indent="0" algn="l" rtl="0">
              <a:spcBef>
                <a:spcPts val="1000"/>
              </a:spcBef>
              <a:spcAft>
                <a:spcPts val="0"/>
              </a:spcAft>
              <a:buClr>
                <a:schemeClr val="dk1"/>
              </a:buClr>
              <a:buSzPts val="2170"/>
              <a:buNone/>
            </a:pPr>
            <a:endParaRPr sz="600" dirty="0"/>
          </a:p>
          <a:p>
            <a:pPr marL="0" lvl="0" indent="0" algn="l" rtl="0">
              <a:spcBef>
                <a:spcPts val="1000"/>
              </a:spcBef>
              <a:spcAft>
                <a:spcPts val="0"/>
              </a:spcAft>
              <a:buClr>
                <a:srgbClr val="808000"/>
              </a:buClr>
              <a:buSzPts val="2170"/>
              <a:buNone/>
            </a:pPr>
            <a:r>
              <a:rPr lang="en-US" sz="2000" b="1" dirty="0">
                <a:solidFill>
                  <a:srgbClr val="00B050"/>
                </a:solidFill>
              </a:rPr>
              <a:t>Provincial</a:t>
            </a:r>
            <a:r>
              <a:rPr lang="en-US" sz="2000" b="1" dirty="0"/>
              <a:t> </a:t>
            </a:r>
            <a:r>
              <a:rPr lang="en-US" sz="2000" dirty="0"/>
              <a:t>councils may vote to establish </a:t>
            </a:r>
            <a:r>
              <a:rPr lang="en-US" sz="2000" b="1" dirty="0">
                <a:solidFill>
                  <a:srgbClr val="2F5496"/>
                </a:solidFill>
              </a:rPr>
              <a:t>regional committees </a:t>
            </a:r>
            <a:r>
              <a:rPr lang="en-US" sz="2000" dirty="0"/>
              <a:t>and the rules under which these will function, if requested by the majority of </a:t>
            </a:r>
            <a:r>
              <a:rPr lang="en-US" sz="2000" b="1" dirty="0">
                <a:solidFill>
                  <a:srgbClr val="7030A0"/>
                </a:solidFill>
              </a:rPr>
              <a:t>diocesan</a:t>
            </a:r>
            <a:r>
              <a:rPr lang="en-US" sz="2000" dirty="0"/>
              <a:t> councils within the </a:t>
            </a:r>
            <a:r>
              <a:rPr lang="en-US" sz="2000" b="1" dirty="0">
                <a:solidFill>
                  <a:srgbClr val="00B050"/>
                </a:solidFill>
              </a:rPr>
              <a:t>provincial</a:t>
            </a:r>
            <a:r>
              <a:rPr lang="en-US" sz="2000" dirty="0"/>
              <a:t> council. </a:t>
            </a:r>
            <a:endParaRPr sz="2000" dirty="0"/>
          </a:p>
          <a:p>
            <a:pPr marL="0" lvl="0" indent="0" algn="l" rtl="0">
              <a:spcBef>
                <a:spcPts val="1000"/>
              </a:spcBef>
              <a:spcAft>
                <a:spcPts val="0"/>
              </a:spcAft>
              <a:buClr>
                <a:schemeClr val="dk1"/>
              </a:buClr>
              <a:buSzPts val="2170"/>
              <a:buNone/>
            </a:pPr>
            <a:endParaRPr sz="600" dirty="0"/>
          </a:p>
          <a:p>
            <a:pPr marL="0" lvl="0" indent="0" algn="l" rtl="0">
              <a:spcBef>
                <a:spcPts val="1000"/>
              </a:spcBef>
              <a:spcAft>
                <a:spcPts val="0"/>
              </a:spcAft>
              <a:buClr>
                <a:schemeClr val="dk1"/>
              </a:buClr>
              <a:buSzPts val="2170"/>
              <a:buNone/>
            </a:pPr>
            <a:r>
              <a:rPr lang="en-US" sz="2000" b="1" dirty="0">
                <a:solidFill>
                  <a:srgbClr val="2F5496"/>
                </a:solidFill>
              </a:rPr>
              <a:t>Regional committees </a:t>
            </a:r>
            <a:r>
              <a:rPr lang="en-US" sz="2000" dirty="0"/>
              <a:t>will be made up of a chairperson, the presidents of the </a:t>
            </a:r>
            <a:r>
              <a:rPr lang="en-US" sz="2000" b="1" dirty="0">
                <a:solidFill>
                  <a:srgbClr val="0099CC"/>
                </a:solidFill>
              </a:rPr>
              <a:t>parish</a:t>
            </a:r>
            <a:r>
              <a:rPr lang="en-US" sz="2000" dirty="0"/>
              <a:t> or </a:t>
            </a:r>
            <a:r>
              <a:rPr lang="en-US" sz="2000" b="1" dirty="0">
                <a:solidFill>
                  <a:srgbClr val="7030A0"/>
                </a:solidFill>
              </a:rPr>
              <a:t>diocesan</a:t>
            </a:r>
            <a:r>
              <a:rPr lang="en-US" sz="2000" dirty="0"/>
              <a:t> councils concerned. Other members may be appointed as needed.</a:t>
            </a:r>
            <a:endParaRPr sz="2000" dirty="0"/>
          </a:p>
          <a:p>
            <a:pPr marL="0" lvl="0" indent="0" algn="l" rtl="0">
              <a:spcBef>
                <a:spcPts val="1000"/>
              </a:spcBef>
              <a:spcAft>
                <a:spcPts val="0"/>
              </a:spcAft>
              <a:buClr>
                <a:schemeClr val="dk1"/>
              </a:buClr>
              <a:buSzPts val="2170"/>
              <a:buNone/>
            </a:pPr>
            <a:endParaRPr sz="600" dirty="0"/>
          </a:p>
          <a:p>
            <a:pPr marL="0" lvl="0" indent="0" algn="l" rtl="0">
              <a:spcBef>
                <a:spcPts val="1000"/>
              </a:spcBef>
              <a:spcAft>
                <a:spcPts val="0"/>
              </a:spcAft>
              <a:buClr>
                <a:srgbClr val="7030A0"/>
              </a:buClr>
              <a:buSzPts val="2170"/>
              <a:buNone/>
            </a:pPr>
            <a:r>
              <a:rPr lang="en-US" sz="2000" b="1" dirty="0">
                <a:solidFill>
                  <a:srgbClr val="7030A0"/>
                </a:solidFill>
              </a:rPr>
              <a:t>Diocesan</a:t>
            </a:r>
            <a:r>
              <a:rPr lang="en-US" sz="2000" dirty="0"/>
              <a:t> and </a:t>
            </a:r>
            <a:r>
              <a:rPr lang="en-US" sz="2000" b="1" dirty="0">
                <a:solidFill>
                  <a:srgbClr val="00B050"/>
                </a:solidFill>
              </a:rPr>
              <a:t>provincial</a:t>
            </a:r>
            <a:r>
              <a:rPr lang="en-US" sz="2000" dirty="0"/>
              <a:t> councils may vote to have </a:t>
            </a:r>
            <a:r>
              <a:rPr lang="en-US" sz="2000" b="1" dirty="0">
                <a:solidFill>
                  <a:srgbClr val="2F5496"/>
                </a:solidFill>
              </a:rPr>
              <a:t>regional</a:t>
            </a:r>
            <a:r>
              <a:rPr lang="en-US" sz="2000" dirty="0"/>
              <a:t> </a:t>
            </a:r>
            <a:r>
              <a:rPr lang="en-US" sz="2000" b="1" dirty="0">
                <a:solidFill>
                  <a:srgbClr val="2F5496"/>
                </a:solidFill>
              </a:rPr>
              <a:t>committee</a:t>
            </a:r>
            <a:r>
              <a:rPr lang="en-US" sz="2000" dirty="0"/>
              <a:t> chairpersons as members of their council.</a:t>
            </a:r>
            <a:endParaRPr sz="2000" dirty="0"/>
          </a:p>
          <a:p>
            <a:pPr marL="0" lvl="0" indent="0" algn="l" rtl="0">
              <a:lnSpc>
                <a:spcPct val="70000"/>
              </a:lnSpc>
              <a:spcBef>
                <a:spcPts val="1000"/>
              </a:spcBef>
              <a:spcAft>
                <a:spcPts val="0"/>
              </a:spcAft>
              <a:buClr>
                <a:schemeClr val="dk1"/>
              </a:buClr>
              <a:buSzPts val="2170"/>
              <a:buNone/>
            </a:pPr>
            <a:endParaRPr sz="2170" dirty="0"/>
          </a:p>
        </p:txBody>
      </p:sp>
    </p:spTree>
    <p:extLst>
      <p:ext uri="{BB962C8B-B14F-4D97-AF65-F5344CB8AC3E}">
        <p14:creationId xmlns:p14="http://schemas.microsoft.com/office/powerpoint/2010/main" val="12171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3B3E2-55F7-4447-A1BC-6FB3F718941A}"/>
              </a:ext>
            </a:extLst>
          </p:cNvPr>
          <p:cNvSpPr>
            <a:spLocks noGrp="1"/>
          </p:cNvSpPr>
          <p:nvPr>
            <p:ph type="title"/>
          </p:nvPr>
        </p:nvSpPr>
        <p:spPr/>
        <p:txBody>
          <a:bodyPr>
            <a:normAutofit/>
          </a:bodyPr>
          <a:lstStyle/>
          <a:p>
            <a:pPr algn="ctr"/>
            <a:r>
              <a:rPr lang="en-US" b="1" dirty="0">
                <a:solidFill>
                  <a:srgbClr val="002060"/>
                </a:solidFill>
                <a:latin typeface="Calibri" panose="020F0502020204030204" pitchFamily="34" charset="0"/>
                <a:cs typeface="Calibri" panose="020F0502020204030204" pitchFamily="34" charset="0"/>
              </a:rPr>
              <a:t>LEVELS OF THE LEAGUE</a:t>
            </a:r>
            <a:endParaRPr lang="en-CA" dirty="0">
              <a:solidFill>
                <a:srgbClr val="002060"/>
              </a:solidFill>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73134F4B-4F61-4EC4-B802-9644E8FEEA99}"/>
              </a:ext>
            </a:extLst>
          </p:cNvPr>
          <p:cNvSpPr txBox="1">
            <a:spLocks/>
          </p:cNvSpPr>
          <p:nvPr/>
        </p:nvSpPr>
        <p:spPr>
          <a:xfrm>
            <a:off x="660818" y="1583548"/>
            <a:ext cx="1268896" cy="5465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r>
              <a:rPr lang="en-US" b="1" dirty="0">
                <a:solidFill>
                  <a:srgbClr val="0099CC"/>
                </a:solidFill>
              </a:rPr>
              <a:t>QUIZ</a:t>
            </a:r>
            <a:r>
              <a:rPr lang="en-US" dirty="0">
                <a:solidFill>
                  <a:srgbClr val="0099CC"/>
                </a:solidFill>
              </a:rPr>
              <a:t>:</a:t>
            </a:r>
            <a:endParaRPr lang="en-CA" dirty="0">
              <a:solidFill>
                <a:srgbClr val="0099CC"/>
              </a:solidFill>
            </a:endParaRPr>
          </a:p>
        </p:txBody>
      </p:sp>
      <p:pic>
        <p:nvPicPr>
          <p:cNvPr id="1026" name="Picture 2">
            <a:extLst>
              <a:ext uri="{FF2B5EF4-FFF2-40B4-BE49-F238E27FC236}">
                <a16:creationId xmlns:a16="http://schemas.microsoft.com/office/drawing/2014/main" id="{E409B65E-D08E-434C-BF15-63CD2A3E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638" y="2566755"/>
            <a:ext cx="5840723" cy="40123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405638-2D8E-4A40-A262-630C6516774B}"/>
              </a:ext>
            </a:extLst>
          </p:cNvPr>
          <p:cNvSpPr txBox="1"/>
          <p:nvPr/>
        </p:nvSpPr>
        <p:spPr>
          <a:xfrm>
            <a:off x="2552699" y="1583548"/>
            <a:ext cx="6900789" cy="492443"/>
          </a:xfrm>
          <a:prstGeom prst="rect">
            <a:avLst/>
          </a:prstGeom>
          <a:noFill/>
        </p:spPr>
        <p:txBody>
          <a:bodyPr wrap="square" rtlCol="0">
            <a:spAutoFit/>
          </a:bodyPr>
          <a:lstStyle/>
          <a:p>
            <a:pPr>
              <a:buClrTx/>
              <a:buFontTx/>
              <a:buNone/>
            </a:pPr>
            <a:r>
              <a:rPr lang="en-CA" sz="2600" b="1" kern="1200" dirty="0">
                <a:solidFill>
                  <a:prstClr val="black"/>
                </a:solidFill>
                <a:latin typeface="+mn-lt"/>
                <a:ea typeface="+mn-ea"/>
                <a:cs typeface="+mn-cs"/>
              </a:rPr>
              <a:t>Can you name all the </a:t>
            </a:r>
            <a:r>
              <a:rPr lang="en-CA" sz="2600" b="1" kern="1200" dirty="0">
                <a:solidFill>
                  <a:srgbClr val="00B050"/>
                </a:solidFill>
                <a:latin typeface="+mn-lt"/>
                <a:ea typeface="+mn-ea"/>
                <a:cs typeface="+mn-cs"/>
              </a:rPr>
              <a:t>PROVINCIAL</a:t>
            </a:r>
            <a:r>
              <a:rPr lang="en-CA" sz="2600" b="1" kern="1200" dirty="0">
                <a:solidFill>
                  <a:prstClr val="black"/>
                </a:solidFill>
                <a:latin typeface="+mn-lt"/>
                <a:ea typeface="+mn-ea"/>
                <a:cs typeface="+mn-cs"/>
              </a:rPr>
              <a:t> councils?</a:t>
            </a:r>
          </a:p>
        </p:txBody>
      </p:sp>
    </p:spTree>
    <p:extLst>
      <p:ext uri="{BB962C8B-B14F-4D97-AF65-F5344CB8AC3E}">
        <p14:creationId xmlns:p14="http://schemas.microsoft.com/office/powerpoint/2010/main" val="306552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3"/>
          <p:cNvSpPr txBox="1">
            <a:spLocks noGrp="1"/>
          </p:cNvSpPr>
          <p:nvPr>
            <p:ph type="title"/>
          </p:nvPr>
        </p:nvSpPr>
        <p:spPr>
          <a:xfrm>
            <a:off x="278296" y="311428"/>
            <a:ext cx="9344264" cy="957065"/>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2F5496"/>
              </a:buClr>
              <a:buSzPts val="4400"/>
              <a:buFont typeface="Calibri"/>
              <a:buNone/>
            </a:pPr>
            <a:r>
              <a:rPr lang="en-US" b="1" dirty="0">
                <a:solidFill>
                  <a:srgbClr val="002060"/>
                </a:solidFill>
                <a:latin typeface="Calibri" panose="020F0502020204030204" pitchFamily="34" charset="0"/>
                <a:cs typeface="Calibri" panose="020F0502020204030204" pitchFamily="34" charset="0"/>
              </a:rPr>
              <a:t>LEVELS AND COUNCILS OF THE LEAGUE</a:t>
            </a:r>
            <a:endParaRPr dirty="0">
              <a:solidFill>
                <a:srgbClr val="002060"/>
              </a:solidFill>
              <a:latin typeface="Calibri" panose="020F0502020204030204" pitchFamily="34" charset="0"/>
              <a:cs typeface="Calibri" panose="020F0502020204030204" pitchFamily="34" charset="0"/>
            </a:endParaRPr>
          </a:p>
        </p:txBody>
      </p:sp>
      <p:sp>
        <p:nvSpPr>
          <p:cNvPr id="201" name="Google Shape;201;p23"/>
          <p:cNvSpPr/>
          <p:nvPr/>
        </p:nvSpPr>
        <p:spPr>
          <a:xfrm>
            <a:off x="1165038" y="2823051"/>
            <a:ext cx="9240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B.C. &amp; Yukon</a:t>
            </a:r>
            <a:endParaRPr sz="1200" b="1" kern="1200" dirty="0">
              <a:solidFill>
                <a:srgbClr val="00B050"/>
              </a:solidFill>
              <a:latin typeface="Calibri" panose="020F0502020204030204"/>
              <a:ea typeface="+mn-ea"/>
              <a:cs typeface="+mn-cs"/>
            </a:endParaRPr>
          </a:p>
        </p:txBody>
      </p:sp>
      <p:sp>
        <p:nvSpPr>
          <p:cNvPr id="202" name="Google Shape;202;p23"/>
          <p:cNvSpPr/>
          <p:nvPr/>
        </p:nvSpPr>
        <p:spPr>
          <a:xfrm>
            <a:off x="2158213" y="2823051"/>
            <a:ext cx="10191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0" tIns="91425" rIns="0" bIns="91425" anchor="ctr" anchorCtr="0">
            <a:noAutofit/>
          </a:bodyPr>
          <a:lstStyle/>
          <a:p>
            <a:pPr algn="ctr">
              <a:buClrTx/>
              <a:buFontTx/>
              <a:buNone/>
            </a:pPr>
            <a:r>
              <a:rPr lang="en-US" sz="1000" b="1" kern="1200" dirty="0">
                <a:solidFill>
                  <a:srgbClr val="00B050"/>
                </a:solidFill>
                <a:latin typeface="Calibri" panose="020F0502020204030204"/>
                <a:ea typeface="+mn-ea"/>
                <a:cs typeface="+mn-cs"/>
              </a:rPr>
              <a:t>Alberta Mackenzie</a:t>
            </a:r>
            <a:endParaRPr sz="1000" b="1" kern="1200" dirty="0">
              <a:solidFill>
                <a:srgbClr val="00B050"/>
              </a:solidFill>
              <a:latin typeface="Calibri" panose="020F0502020204030204"/>
              <a:ea typeface="+mn-ea"/>
              <a:cs typeface="+mn-cs"/>
            </a:endParaRPr>
          </a:p>
        </p:txBody>
      </p:sp>
      <p:sp>
        <p:nvSpPr>
          <p:cNvPr id="203" name="Google Shape;203;p23"/>
          <p:cNvSpPr/>
          <p:nvPr/>
        </p:nvSpPr>
        <p:spPr>
          <a:xfrm>
            <a:off x="3246488" y="2823051"/>
            <a:ext cx="7335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Sask.</a:t>
            </a:r>
            <a:endParaRPr sz="1200" b="1" kern="1200" dirty="0">
              <a:solidFill>
                <a:srgbClr val="00B050"/>
              </a:solidFill>
              <a:latin typeface="Calibri" panose="020F0502020204030204"/>
              <a:ea typeface="+mn-ea"/>
              <a:cs typeface="+mn-cs"/>
            </a:endParaRPr>
          </a:p>
        </p:txBody>
      </p:sp>
      <p:sp>
        <p:nvSpPr>
          <p:cNvPr id="204" name="Google Shape;204;p23"/>
          <p:cNvSpPr/>
          <p:nvPr/>
        </p:nvSpPr>
        <p:spPr>
          <a:xfrm>
            <a:off x="4049163" y="2823039"/>
            <a:ext cx="7335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Man.</a:t>
            </a:r>
            <a:endParaRPr sz="1200" b="1" kern="1200" dirty="0">
              <a:solidFill>
                <a:srgbClr val="00B050"/>
              </a:solidFill>
              <a:latin typeface="Calibri" panose="020F0502020204030204"/>
              <a:ea typeface="+mn-ea"/>
              <a:cs typeface="+mn-cs"/>
            </a:endParaRPr>
          </a:p>
        </p:txBody>
      </p:sp>
      <p:sp>
        <p:nvSpPr>
          <p:cNvPr id="205" name="Google Shape;205;p23"/>
          <p:cNvSpPr/>
          <p:nvPr/>
        </p:nvSpPr>
        <p:spPr>
          <a:xfrm>
            <a:off x="9744076" y="2823051"/>
            <a:ext cx="8097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0" tIns="91425" rIns="0" bIns="91425" anchor="ctr" anchorCtr="0">
            <a:noAutofit/>
          </a:bodyPr>
          <a:lstStyle/>
          <a:p>
            <a:pPr algn="ctr">
              <a:buClrTx/>
              <a:buFontTx/>
              <a:buNone/>
            </a:pPr>
            <a:r>
              <a:rPr lang="en-US" sz="900" b="1" kern="1200" dirty="0">
                <a:solidFill>
                  <a:srgbClr val="00B050"/>
                </a:solidFill>
                <a:latin typeface="Calibri" panose="020F0502020204030204"/>
                <a:ea typeface="+mn-ea"/>
                <a:cs typeface="+mn-cs"/>
              </a:rPr>
              <a:t>Military Ordinariate</a:t>
            </a:r>
            <a:endParaRPr sz="900" b="1" kern="1200" dirty="0">
              <a:solidFill>
                <a:srgbClr val="00B050"/>
              </a:solidFill>
              <a:latin typeface="Calibri" panose="020F0502020204030204"/>
              <a:ea typeface="+mn-ea"/>
              <a:cs typeface="+mn-cs"/>
            </a:endParaRPr>
          </a:p>
        </p:txBody>
      </p:sp>
      <p:sp>
        <p:nvSpPr>
          <p:cNvPr id="206" name="Google Shape;206;p23"/>
          <p:cNvSpPr/>
          <p:nvPr/>
        </p:nvSpPr>
        <p:spPr>
          <a:xfrm>
            <a:off x="4851826" y="2823051"/>
            <a:ext cx="7335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Ont.</a:t>
            </a:r>
            <a:endParaRPr sz="1200" b="1" kern="1200" dirty="0">
              <a:solidFill>
                <a:srgbClr val="00B050"/>
              </a:solidFill>
              <a:latin typeface="Calibri" panose="020F0502020204030204"/>
              <a:ea typeface="+mn-ea"/>
              <a:cs typeface="+mn-cs"/>
            </a:endParaRPr>
          </a:p>
        </p:txBody>
      </p:sp>
      <p:sp>
        <p:nvSpPr>
          <p:cNvPr id="207" name="Google Shape;207;p23"/>
          <p:cNvSpPr/>
          <p:nvPr/>
        </p:nvSpPr>
        <p:spPr>
          <a:xfrm>
            <a:off x="5654522" y="2823051"/>
            <a:ext cx="7335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Que.</a:t>
            </a:r>
            <a:endParaRPr sz="1200" b="1" kern="1200" dirty="0">
              <a:solidFill>
                <a:srgbClr val="00B050"/>
              </a:solidFill>
              <a:latin typeface="Calibri" panose="020F0502020204030204"/>
              <a:ea typeface="+mn-ea"/>
              <a:cs typeface="+mn-cs"/>
            </a:endParaRPr>
          </a:p>
        </p:txBody>
      </p:sp>
      <p:sp>
        <p:nvSpPr>
          <p:cNvPr id="208" name="Google Shape;208;p23"/>
          <p:cNvSpPr/>
          <p:nvPr/>
        </p:nvSpPr>
        <p:spPr>
          <a:xfrm>
            <a:off x="6461964" y="2823051"/>
            <a:ext cx="728723"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NB</a:t>
            </a:r>
            <a:endParaRPr sz="1200" b="1" kern="1200" dirty="0">
              <a:solidFill>
                <a:srgbClr val="00B050"/>
              </a:solidFill>
              <a:latin typeface="Calibri" panose="020F0502020204030204"/>
              <a:ea typeface="+mn-ea"/>
              <a:cs typeface="+mn-cs"/>
            </a:endParaRPr>
          </a:p>
        </p:txBody>
      </p:sp>
      <p:sp>
        <p:nvSpPr>
          <p:cNvPr id="209" name="Google Shape;209;p23"/>
          <p:cNvSpPr/>
          <p:nvPr/>
        </p:nvSpPr>
        <p:spPr>
          <a:xfrm>
            <a:off x="7259863" y="2823051"/>
            <a:ext cx="7335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NS</a:t>
            </a:r>
            <a:endParaRPr sz="1200" b="1" kern="1200" dirty="0">
              <a:solidFill>
                <a:srgbClr val="00B050"/>
              </a:solidFill>
              <a:latin typeface="Calibri" panose="020F0502020204030204"/>
              <a:ea typeface="+mn-ea"/>
              <a:cs typeface="+mn-cs"/>
            </a:endParaRPr>
          </a:p>
        </p:txBody>
      </p:sp>
      <p:sp>
        <p:nvSpPr>
          <p:cNvPr id="210" name="Google Shape;210;p23"/>
          <p:cNvSpPr/>
          <p:nvPr/>
        </p:nvSpPr>
        <p:spPr>
          <a:xfrm>
            <a:off x="8062538" y="2823051"/>
            <a:ext cx="7335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PEI</a:t>
            </a:r>
            <a:endParaRPr sz="1200" b="1" kern="1200" dirty="0">
              <a:solidFill>
                <a:srgbClr val="00B050"/>
              </a:solidFill>
              <a:latin typeface="Calibri" panose="020F0502020204030204"/>
              <a:ea typeface="+mn-ea"/>
              <a:cs typeface="+mn-cs"/>
            </a:endParaRPr>
          </a:p>
        </p:txBody>
      </p:sp>
      <p:sp>
        <p:nvSpPr>
          <p:cNvPr id="211" name="Google Shape;211;p23"/>
          <p:cNvSpPr/>
          <p:nvPr/>
        </p:nvSpPr>
        <p:spPr>
          <a:xfrm>
            <a:off x="8865213" y="2823051"/>
            <a:ext cx="809700" cy="657300"/>
          </a:xfrm>
          <a:prstGeom prst="flowChartConnector">
            <a:avLst/>
          </a:prstGeom>
          <a:solidFill>
            <a:srgbClr val="DBF5F9"/>
          </a:solidFill>
          <a:ln w="9525" cap="flat" cmpd="sng">
            <a:solidFill>
              <a:srgbClr val="3B4576"/>
            </a:solidFill>
            <a:prstDash val="solid"/>
            <a:round/>
            <a:headEnd type="none" w="sm" len="sm"/>
            <a:tailEnd type="none" w="sm" len="sm"/>
          </a:ln>
        </p:spPr>
        <p:txBody>
          <a:bodyPr spcFirstLastPara="1" wrap="square" lIns="91425" tIns="91425" rIns="91425" bIns="91425" anchor="ctr" anchorCtr="0">
            <a:noAutofit/>
          </a:bodyPr>
          <a:lstStyle/>
          <a:p>
            <a:pPr algn="ctr">
              <a:buClrTx/>
              <a:buFontTx/>
              <a:buNone/>
            </a:pPr>
            <a:r>
              <a:rPr lang="en-US" sz="1200" b="1" kern="1200" dirty="0">
                <a:solidFill>
                  <a:srgbClr val="00B050"/>
                </a:solidFill>
                <a:latin typeface="Calibri" panose="020F0502020204030204"/>
                <a:ea typeface="+mn-ea"/>
                <a:cs typeface="+mn-cs"/>
              </a:rPr>
              <a:t>NL &amp; Lab.</a:t>
            </a:r>
            <a:endParaRPr sz="1200" b="1" kern="1200" dirty="0">
              <a:solidFill>
                <a:srgbClr val="00B050"/>
              </a:solidFill>
              <a:latin typeface="Calibri" panose="020F0502020204030204"/>
              <a:ea typeface="+mn-ea"/>
              <a:cs typeface="+mn-cs"/>
            </a:endParaRPr>
          </a:p>
        </p:txBody>
      </p:sp>
      <p:sp>
        <p:nvSpPr>
          <p:cNvPr id="212" name="Google Shape;212;p23"/>
          <p:cNvSpPr txBox="1"/>
          <p:nvPr/>
        </p:nvSpPr>
        <p:spPr>
          <a:xfrm>
            <a:off x="4197188" y="4135476"/>
            <a:ext cx="1524000"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200" kern="1200" dirty="0">
                <a:solidFill>
                  <a:prstClr val="black"/>
                </a:solidFill>
                <a:latin typeface="Calibri"/>
                <a:ea typeface="Calibri"/>
                <a:cs typeface="Calibri"/>
                <a:sym typeface="Calibri"/>
              </a:rPr>
              <a:t>13 </a:t>
            </a:r>
            <a:r>
              <a:rPr lang="en-US" sz="1200" b="1" kern="1200" dirty="0">
                <a:solidFill>
                  <a:srgbClr val="7030A0"/>
                </a:solidFill>
                <a:latin typeface="Calibri"/>
                <a:ea typeface="Calibri"/>
                <a:cs typeface="Calibri"/>
                <a:sym typeface="Calibri"/>
              </a:rPr>
              <a:t>diocesan</a:t>
            </a:r>
            <a:r>
              <a:rPr lang="en-US" sz="1200" b="1" kern="1200" dirty="0">
                <a:solidFill>
                  <a:prstClr val="black"/>
                </a:solidFill>
                <a:latin typeface="Calibri"/>
                <a:ea typeface="Calibri"/>
                <a:cs typeface="Calibri"/>
                <a:sym typeface="Calibri"/>
              </a:rPr>
              <a:t> </a:t>
            </a:r>
            <a:r>
              <a:rPr lang="en-US" sz="1200" kern="1200" dirty="0">
                <a:solidFill>
                  <a:prstClr val="black"/>
                </a:solidFill>
                <a:latin typeface="Calibri"/>
                <a:ea typeface="Calibri"/>
                <a:cs typeface="Calibri"/>
                <a:sym typeface="Calibri"/>
              </a:rPr>
              <a:t>councils</a:t>
            </a:r>
            <a:endParaRPr sz="1200" kern="1200" dirty="0">
              <a:solidFill>
                <a:prstClr val="black"/>
              </a:solidFill>
              <a:latin typeface="Calibri"/>
              <a:ea typeface="Calibri"/>
              <a:cs typeface="Calibri"/>
              <a:sym typeface="Calibri"/>
            </a:endParaRPr>
          </a:p>
          <a:p>
            <a:pPr>
              <a:buClrTx/>
              <a:buFontTx/>
              <a:buNone/>
            </a:pPr>
            <a:r>
              <a:rPr lang="en-US" sz="1200" kern="1200" dirty="0">
                <a:solidFill>
                  <a:prstClr val="black"/>
                </a:solidFill>
                <a:latin typeface="Calibri"/>
                <a:ea typeface="Calibri"/>
                <a:cs typeface="Calibri"/>
                <a:sym typeface="Calibri"/>
              </a:rPr>
              <a:t>526 </a:t>
            </a:r>
            <a:r>
              <a:rPr lang="en-US" sz="1200" b="1" kern="1200" dirty="0">
                <a:solidFill>
                  <a:srgbClr val="00B0F0"/>
                </a:solidFill>
                <a:latin typeface="Calibri"/>
                <a:ea typeface="Calibri"/>
                <a:cs typeface="Calibri"/>
                <a:sym typeface="Calibri"/>
              </a:rPr>
              <a:t>parish</a:t>
            </a:r>
            <a:r>
              <a:rPr lang="en-US" sz="1200" kern="1200" dirty="0">
                <a:solidFill>
                  <a:prstClr val="black"/>
                </a:solidFill>
                <a:latin typeface="Calibri"/>
                <a:ea typeface="Calibri"/>
                <a:cs typeface="Calibri"/>
                <a:sym typeface="Calibri"/>
              </a:rPr>
              <a:t> councils</a:t>
            </a:r>
            <a:endParaRPr sz="1200" kern="1200" dirty="0">
              <a:solidFill>
                <a:prstClr val="black"/>
              </a:solidFill>
              <a:latin typeface="Calibri"/>
              <a:ea typeface="Calibri"/>
              <a:cs typeface="Calibri"/>
              <a:sym typeface="Calibri"/>
            </a:endParaRPr>
          </a:p>
        </p:txBody>
      </p:sp>
      <p:sp>
        <p:nvSpPr>
          <p:cNvPr id="213" name="Google Shape;213;p23"/>
          <p:cNvSpPr txBox="1"/>
          <p:nvPr/>
        </p:nvSpPr>
        <p:spPr>
          <a:xfrm>
            <a:off x="8781048" y="5070775"/>
            <a:ext cx="1524000"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300" kern="1200" dirty="0">
                <a:solidFill>
                  <a:prstClr val="black"/>
                </a:solidFill>
                <a:latin typeface="Calibri"/>
                <a:ea typeface="Calibri"/>
                <a:cs typeface="Calibri"/>
                <a:sym typeface="Calibri"/>
              </a:rPr>
              <a:t>0 </a:t>
            </a:r>
            <a:r>
              <a:rPr lang="en-US" sz="1300" b="1" kern="1200" dirty="0">
                <a:solidFill>
                  <a:srgbClr val="7030A0"/>
                </a:solidFill>
                <a:latin typeface="Calibri"/>
                <a:ea typeface="Calibri"/>
                <a:cs typeface="Calibri"/>
                <a:sym typeface="Calibri"/>
              </a:rPr>
              <a:t>diocesan</a:t>
            </a:r>
            <a:r>
              <a:rPr lang="en-US" sz="1300" kern="1200" dirty="0">
                <a:solidFill>
                  <a:prstClr val="black"/>
                </a:solidFill>
                <a:latin typeface="Calibri"/>
                <a:ea typeface="Calibri"/>
                <a:cs typeface="Calibri"/>
                <a:sym typeface="Calibri"/>
              </a:rPr>
              <a:t> councils 17 </a:t>
            </a:r>
            <a:r>
              <a:rPr lang="en-US" sz="1300" b="1" kern="1200" dirty="0">
                <a:solidFill>
                  <a:srgbClr val="00B0F0"/>
                </a:solidFill>
                <a:latin typeface="Calibri"/>
                <a:ea typeface="Calibri"/>
                <a:cs typeface="Calibri"/>
                <a:sym typeface="Calibri"/>
              </a:rPr>
              <a:t>parish</a:t>
            </a:r>
            <a:r>
              <a:rPr lang="en-US" sz="1300" kern="1200" dirty="0">
                <a:solidFill>
                  <a:prstClr val="black"/>
                </a:solidFill>
                <a:latin typeface="Calibri"/>
                <a:ea typeface="Calibri"/>
                <a:cs typeface="Calibri"/>
                <a:sym typeface="Calibri"/>
              </a:rPr>
              <a:t> councils</a:t>
            </a:r>
            <a:endParaRPr sz="1300" kern="1200" dirty="0">
              <a:solidFill>
                <a:prstClr val="black"/>
              </a:solidFill>
              <a:latin typeface="Calibri"/>
              <a:ea typeface="Calibri"/>
              <a:cs typeface="Calibri"/>
              <a:sym typeface="Calibri"/>
            </a:endParaRPr>
          </a:p>
        </p:txBody>
      </p:sp>
      <p:sp>
        <p:nvSpPr>
          <p:cNvPr id="214" name="Google Shape;214;p23"/>
          <p:cNvSpPr txBox="1"/>
          <p:nvPr/>
        </p:nvSpPr>
        <p:spPr>
          <a:xfrm>
            <a:off x="9799838" y="4135476"/>
            <a:ext cx="1524000"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lgn="ctr">
              <a:buClrTx/>
              <a:buFontTx/>
              <a:buNone/>
            </a:pPr>
            <a:r>
              <a:rPr lang="en-US" sz="1300" kern="1200" dirty="0">
                <a:solidFill>
                  <a:prstClr val="black"/>
                </a:solidFill>
                <a:latin typeface="Calibri"/>
                <a:ea typeface="Calibri"/>
                <a:cs typeface="Calibri"/>
                <a:sym typeface="Calibri"/>
              </a:rPr>
              <a:t>0 </a:t>
            </a:r>
            <a:r>
              <a:rPr lang="en-US" sz="1300" b="1" kern="1200" dirty="0">
                <a:solidFill>
                  <a:srgbClr val="7030A0"/>
                </a:solidFill>
                <a:latin typeface="Calibri"/>
                <a:ea typeface="Calibri"/>
                <a:cs typeface="Calibri"/>
                <a:sym typeface="Calibri"/>
              </a:rPr>
              <a:t>diocesan</a:t>
            </a:r>
            <a:r>
              <a:rPr lang="en-US" sz="1300" kern="1200" dirty="0">
                <a:solidFill>
                  <a:prstClr val="black"/>
                </a:solidFill>
                <a:latin typeface="Calibri"/>
                <a:ea typeface="Calibri"/>
                <a:cs typeface="Calibri"/>
                <a:sym typeface="Calibri"/>
              </a:rPr>
              <a:t> councils 13 </a:t>
            </a:r>
            <a:r>
              <a:rPr lang="en-US" sz="1300" b="1" kern="1200" dirty="0">
                <a:solidFill>
                  <a:prstClr val="black"/>
                </a:solidFill>
                <a:latin typeface="Calibri"/>
                <a:ea typeface="Calibri"/>
                <a:cs typeface="Calibri"/>
                <a:sym typeface="Calibri"/>
              </a:rPr>
              <a:t>base</a:t>
            </a:r>
            <a:r>
              <a:rPr lang="en-US" sz="1300" kern="1200" dirty="0">
                <a:solidFill>
                  <a:prstClr val="black"/>
                </a:solidFill>
                <a:latin typeface="Calibri"/>
                <a:ea typeface="Calibri"/>
                <a:cs typeface="Calibri"/>
                <a:sym typeface="Calibri"/>
              </a:rPr>
              <a:t> councils</a:t>
            </a:r>
            <a:endParaRPr sz="1300" kern="1200" dirty="0">
              <a:solidFill>
                <a:prstClr val="black"/>
              </a:solidFill>
              <a:latin typeface="Calibri"/>
              <a:ea typeface="Calibri"/>
              <a:cs typeface="Calibri"/>
              <a:sym typeface="Calibri"/>
            </a:endParaRPr>
          </a:p>
        </p:txBody>
      </p:sp>
      <p:sp>
        <p:nvSpPr>
          <p:cNvPr id="215" name="Google Shape;215;p23"/>
          <p:cNvSpPr txBox="1"/>
          <p:nvPr/>
        </p:nvSpPr>
        <p:spPr>
          <a:xfrm>
            <a:off x="6833368" y="5070775"/>
            <a:ext cx="1524000"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300" kern="1200" dirty="0">
                <a:solidFill>
                  <a:prstClr val="black"/>
                </a:solidFill>
                <a:latin typeface="Calibri"/>
                <a:ea typeface="Calibri"/>
                <a:cs typeface="Calibri"/>
                <a:sym typeface="Calibri"/>
              </a:rPr>
              <a:t>2 </a:t>
            </a:r>
            <a:r>
              <a:rPr lang="en-US" sz="1300" b="1" kern="1200" dirty="0">
                <a:solidFill>
                  <a:srgbClr val="7030A0"/>
                </a:solidFill>
                <a:latin typeface="Calibri"/>
                <a:ea typeface="Calibri"/>
                <a:cs typeface="Calibri"/>
                <a:sym typeface="Calibri"/>
              </a:rPr>
              <a:t>diocesan</a:t>
            </a:r>
            <a:r>
              <a:rPr lang="en-US" sz="1300" kern="1200" dirty="0">
                <a:solidFill>
                  <a:prstClr val="black"/>
                </a:solidFill>
                <a:latin typeface="Calibri"/>
                <a:ea typeface="Calibri"/>
                <a:cs typeface="Calibri"/>
                <a:sym typeface="Calibri"/>
              </a:rPr>
              <a:t> councils</a:t>
            </a:r>
            <a:endParaRPr sz="1300" kern="1200" dirty="0">
              <a:solidFill>
                <a:prstClr val="black"/>
              </a:solidFill>
              <a:latin typeface="Calibri"/>
              <a:ea typeface="Calibri"/>
              <a:cs typeface="Calibri"/>
              <a:sym typeface="Calibri"/>
            </a:endParaRPr>
          </a:p>
          <a:p>
            <a:pPr>
              <a:buClrTx/>
              <a:buFontTx/>
              <a:buNone/>
            </a:pPr>
            <a:r>
              <a:rPr lang="en-US" sz="1300" kern="1200" dirty="0">
                <a:solidFill>
                  <a:prstClr val="black"/>
                </a:solidFill>
                <a:latin typeface="Calibri"/>
                <a:ea typeface="Calibri"/>
                <a:cs typeface="Calibri"/>
                <a:sym typeface="Calibri"/>
              </a:rPr>
              <a:t>66 </a:t>
            </a:r>
            <a:r>
              <a:rPr lang="en-US" sz="1300" b="1" kern="1200" dirty="0">
                <a:solidFill>
                  <a:srgbClr val="00B0F0"/>
                </a:solidFill>
                <a:latin typeface="Calibri"/>
                <a:ea typeface="Calibri"/>
                <a:cs typeface="Calibri"/>
                <a:sym typeface="Calibri"/>
              </a:rPr>
              <a:t>parish</a:t>
            </a:r>
            <a:r>
              <a:rPr lang="en-US" sz="1300" kern="1200" dirty="0">
                <a:solidFill>
                  <a:prstClr val="black"/>
                </a:solidFill>
                <a:latin typeface="Calibri"/>
                <a:ea typeface="Calibri"/>
                <a:cs typeface="Calibri"/>
                <a:sym typeface="Calibri"/>
              </a:rPr>
              <a:t> councils</a:t>
            </a:r>
            <a:endParaRPr sz="1300" kern="1200" dirty="0">
              <a:solidFill>
                <a:prstClr val="black"/>
              </a:solidFill>
              <a:latin typeface="Calibri"/>
              <a:ea typeface="Calibri"/>
              <a:cs typeface="Calibri"/>
              <a:sym typeface="Calibri"/>
            </a:endParaRPr>
          </a:p>
        </p:txBody>
      </p:sp>
      <p:sp>
        <p:nvSpPr>
          <p:cNvPr id="216" name="Google Shape;216;p23"/>
          <p:cNvSpPr txBox="1"/>
          <p:nvPr/>
        </p:nvSpPr>
        <p:spPr>
          <a:xfrm>
            <a:off x="373672" y="4135476"/>
            <a:ext cx="1681716"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200" kern="1200" dirty="0">
                <a:solidFill>
                  <a:prstClr val="black"/>
                </a:solidFill>
                <a:latin typeface="+mn-lt"/>
                <a:ea typeface="Calibri"/>
                <a:cs typeface="Calibri"/>
                <a:sym typeface="Calibri"/>
              </a:rPr>
              <a:t>6 </a:t>
            </a:r>
            <a:r>
              <a:rPr lang="en-US" sz="1200" b="1" kern="1200" dirty="0">
                <a:solidFill>
                  <a:srgbClr val="7030A0"/>
                </a:solidFill>
                <a:latin typeface="+mn-lt"/>
                <a:ea typeface="Calibri"/>
                <a:cs typeface="Calibri"/>
                <a:sym typeface="Calibri"/>
              </a:rPr>
              <a:t>diocesan</a:t>
            </a:r>
            <a:r>
              <a:rPr lang="en-US" sz="1200" kern="1200" dirty="0">
                <a:solidFill>
                  <a:prstClr val="black"/>
                </a:solidFill>
                <a:latin typeface="+mn-lt"/>
                <a:ea typeface="Calibri"/>
                <a:cs typeface="Calibri"/>
                <a:sym typeface="Calibri"/>
              </a:rPr>
              <a:t> councils</a:t>
            </a:r>
            <a:endParaRPr sz="1200" kern="1200" dirty="0">
              <a:solidFill>
                <a:prstClr val="black"/>
              </a:solidFill>
              <a:latin typeface="+mn-lt"/>
              <a:ea typeface="Calibri"/>
              <a:cs typeface="Calibri"/>
              <a:sym typeface="Calibri"/>
            </a:endParaRPr>
          </a:p>
          <a:p>
            <a:pPr>
              <a:buClrTx/>
              <a:buFontTx/>
              <a:buNone/>
            </a:pPr>
            <a:r>
              <a:rPr lang="en-US" sz="1200" kern="1200" dirty="0">
                <a:solidFill>
                  <a:prstClr val="black"/>
                </a:solidFill>
                <a:latin typeface="+mn-lt"/>
                <a:ea typeface="Calibri"/>
                <a:cs typeface="Calibri"/>
                <a:sym typeface="Calibri"/>
              </a:rPr>
              <a:t>126 </a:t>
            </a:r>
            <a:r>
              <a:rPr lang="en-US" sz="1200" b="1" kern="1200" dirty="0">
                <a:solidFill>
                  <a:srgbClr val="00B0F0"/>
                </a:solidFill>
                <a:latin typeface="+mn-lt"/>
                <a:ea typeface="Calibri"/>
                <a:cs typeface="Calibri"/>
                <a:sym typeface="Calibri"/>
              </a:rPr>
              <a:t>parish</a:t>
            </a:r>
            <a:r>
              <a:rPr lang="en-US" sz="1200" kern="1200" dirty="0">
                <a:solidFill>
                  <a:prstClr val="black"/>
                </a:solidFill>
                <a:latin typeface="+mn-lt"/>
                <a:ea typeface="Calibri"/>
                <a:cs typeface="Calibri"/>
                <a:sym typeface="Calibri"/>
              </a:rPr>
              <a:t> councils</a:t>
            </a:r>
            <a:endParaRPr sz="1200" kern="1200" dirty="0">
              <a:solidFill>
                <a:prstClr val="black"/>
              </a:solidFill>
              <a:latin typeface="+mn-lt"/>
              <a:ea typeface="Calibri"/>
              <a:cs typeface="Calibri"/>
              <a:sym typeface="Calibri"/>
            </a:endParaRPr>
          </a:p>
        </p:txBody>
      </p:sp>
      <p:sp>
        <p:nvSpPr>
          <p:cNvPr id="217" name="Google Shape;217;p23"/>
          <p:cNvSpPr txBox="1"/>
          <p:nvPr/>
        </p:nvSpPr>
        <p:spPr>
          <a:xfrm>
            <a:off x="1224768" y="5070775"/>
            <a:ext cx="1446000"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200" kern="1200" dirty="0">
                <a:solidFill>
                  <a:prstClr val="black"/>
                </a:solidFill>
                <a:latin typeface="Calibri"/>
                <a:ea typeface="Calibri"/>
                <a:cs typeface="Calibri"/>
                <a:sym typeface="Calibri"/>
              </a:rPr>
              <a:t>5 </a:t>
            </a:r>
            <a:r>
              <a:rPr lang="en-US" sz="1200" b="1" kern="1200" dirty="0">
                <a:solidFill>
                  <a:srgbClr val="7030A0"/>
                </a:solidFill>
                <a:latin typeface="Calibri"/>
                <a:ea typeface="Calibri"/>
                <a:cs typeface="Calibri"/>
                <a:sym typeface="Calibri"/>
              </a:rPr>
              <a:t>diocesan</a:t>
            </a:r>
            <a:r>
              <a:rPr lang="en-US" sz="1200" kern="1200" dirty="0">
                <a:solidFill>
                  <a:prstClr val="black"/>
                </a:solidFill>
                <a:latin typeface="Calibri"/>
                <a:ea typeface="Calibri"/>
                <a:cs typeface="Calibri"/>
                <a:sym typeface="Calibri"/>
              </a:rPr>
              <a:t> councils</a:t>
            </a:r>
            <a:endParaRPr sz="1200" kern="1200" dirty="0">
              <a:solidFill>
                <a:prstClr val="black"/>
              </a:solidFill>
              <a:latin typeface="Calibri"/>
              <a:ea typeface="Calibri"/>
              <a:cs typeface="Calibri"/>
              <a:sym typeface="Calibri"/>
            </a:endParaRPr>
          </a:p>
          <a:p>
            <a:pPr>
              <a:buClrTx/>
              <a:buFontTx/>
              <a:buNone/>
            </a:pPr>
            <a:r>
              <a:rPr lang="en-US" sz="1200" kern="1200" dirty="0">
                <a:solidFill>
                  <a:prstClr val="black"/>
                </a:solidFill>
                <a:latin typeface="Calibri"/>
                <a:ea typeface="Calibri"/>
                <a:cs typeface="Calibri"/>
                <a:sym typeface="Calibri"/>
              </a:rPr>
              <a:t>150 </a:t>
            </a:r>
            <a:r>
              <a:rPr lang="en-US" sz="1200" b="1" kern="1200" dirty="0">
                <a:solidFill>
                  <a:srgbClr val="0099CC"/>
                </a:solidFill>
                <a:latin typeface="Calibri"/>
                <a:ea typeface="Calibri"/>
                <a:cs typeface="Calibri"/>
                <a:sym typeface="Calibri"/>
              </a:rPr>
              <a:t>parish</a:t>
            </a:r>
            <a:r>
              <a:rPr lang="en-US" sz="1200" kern="1200" dirty="0">
                <a:solidFill>
                  <a:prstClr val="black"/>
                </a:solidFill>
                <a:latin typeface="Calibri"/>
                <a:ea typeface="Calibri"/>
                <a:cs typeface="Calibri"/>
                <a:sym typeface="Calibri"/>
              </a:rPr>
              <a:t> councils</a:t>
            </a:r>
            <a:endParaRPr sz="1200" kern="1200" dirty="0">
              <a:solidFill>
                <a:prstClr val="black"/>
              </a:solidFill>
              <a:latin typeface="Calibri"/>
              <a:ea typeface="Calibri"/>
              <a:cs typeface="Calibri"/>
              <a:sym typeface="Calibri"/>
            </a:endParaRPr>
          </a:p>
        </p:txBody>
      </p:sp>
      <p:cxnSp>
        <p:nvCxnSpPr>
          <p:cNvPr id="218" name="Google Shape;218;p23"/>
          <p:cNvCxnSpPr>
            <a:cxnSpLocks/>
            <a:stCxn id="202" idx="4"/>
            <a:endCxn id="217" idx="0"/>
          </p:cNvCxnSpPr>
          <p:nvPr/>
        </p:nvCxnSpPr>
        <p:spPr>
          <a:xfrm flipH="1">
            <a:off x="1947768" y="3480351"/>
            <a:ext cx="719995" cy="1590424"/>
          </a:xfrm>
          <a:prstGeom prst="straightConnector1">
            <a:avLst/>
          </a:prstGeom>
          <a:noFill/>
          <a:ln w="9525" cap="flat" cmpd="sng">
            <a:solidFill>
              <a:schemeClr val="dk2"/>
            </a:solidFill>
            <a:prstDash val="solid"/>
            <a:round/>
            <a:headEnd type="none" w="med" len="med"/>
            <a:tailEnd type="none" w="med" len="med"/>
          </a:ln>
        </p:spPr>
      </p:cxnSp>
      <p:sp>
        <p:nvSpPr>
          <p:cNvPr id="219" name="Google Shape;219;p23"/>
          <p:cNvSpPr txBox="1"/>
          <p:nvPr/>
        </p:nvSpPr>
        <p:spPr>
          <a:xfrm>
            <a:off x="2404360" y="4135476"/>
            <a:ext cx="1485687"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200" kern="1200" dirty="0">
                <a:solidFill>
                  <a:prstClr val="black"/>
                </a:solidFill>
                <a:latin typeface="Calibri"/>
                <a:ea typeface="Calibri"/>
                <a:cs typeface="Calibri"/>
                <a:sym typeface="Calibri"/>
              </a:rPr>
              <a:t>3 </a:t>
            </a:r>
            <a:r>
              <a:rPr lang="en-US" sz="1200" b="1" kern="1200" dirty="0">
                <a:solidFill>
                  <a:srgbClr val="7030A0"/>
                </a:solidFill>
                <a:latin typeface="Calibri"/>
                <a:ea typeface="Calibri"/>
                <a:cs typeface="Calibri"/>
                <a:sym typeface="Calibri"/>
              </a:rPr>
              <a:t>diocesa</a:t>
            </a:r>
            <a:r>
              <a:rPr lang="en-US" sz="1200" kern="1200" dirty="0">
                <a:solidFill>
                  <a:srgbClr val="7030A0"/>
                </a:solidFill>
                <a:latin typeface="Calibri"/>
                <a:ea typeface="Calibri"/>
                <a:cs typeface="Calibri"/>
                <a:sym typeface="Calibri"/>
              </a:rPr>
              <a:t>n</a:t>
            </a:r>
            <a:r>
              <a:rPr lang="en-US" sz="1200" kern="1200" dirty="0">
                <a:solidFill>
                  <a:prstClr val="black"/>
                </a:solidFill>
                <a:latin typeface="Calibri"/>
                <a:ea typeface="Calibri"/>
                <a:cs typeface="Calibri"/>
                <a:sym typeface="Calibri"/>
              </a:rPr>
              <a:t> councils</a:t>
            </a:r>
            <a:endParaRPr sz="1200" kern="1200" dirty="0">
              <a:solidFill>
                <a:prstClr val="black"/>
              </a:solidFill>
              <a:latin typeface="Calibri"/>
              <a:ea typeface="Calibri"/>
              <a:cs typeface="Calibri"/>
              <a:sym typeface="Calibri"/>
            </a:endParaRPr>
          </a:p>
          <a:p>
            <a:pPr>
              <a:buClrTx/>
              <a:buFontTx/>
              <a:buNone/>
            </a:pPr>
            <a:r>
              <a:rPr lang="en-US" sz="1200" kern="1200" dirty="0">
                <a:solidFill>
                  <a:prstClr val="black"/>
                </a:solidFill>
                <a:latin typeface="Calibri"/>
                <a:ea typeface="Calibri"/>
                <a:cs typeface="Calibri"/>
                <a:sym typeface="Calibri"/>
              </a:rPr>
              <a:t>131 </a:t>
            </a:r>
            <a:r>
              <a:rPr lang="en-US" sz="1200" b="1" kern="1200" dirty="0">
                <a:solidFill>
                  <a:srgbClr val="00B0F0"/>
                </a:solidFill>
                <a:latin typeface="Calibri"/>
                <a:ea typeface="Calibri"/>
                <a:cs typeface="Calibri"/>
                <a:sym typeface="Calibri"/>
              </a:rPr>
              <a:t>parish</a:t>
            </a:r>
            <a:r>
              <a:rPr lang="en-US" sz="1200" kern="1200" dirty="0">
                <a:solidFill>
                  <a:prstClr val="black"/>
                </a:solidFill>
                <a:latin typeface="Calibri"/>
                <a:ea typeface="Calibri"/>
                <a:cs typeface="Calibri"/>
                <a:sym typeface="Calibri"/>
              </a:rPr>
              <a:t> councils</a:t>
            </a:r>
            <a:endParaRPr sz="1200" kern="1200" dirty="0">
              <a:solidFill>
                <a:prstClr val="black"/>
              </a:solidFill>
              <a:latin typeface="Calibri"/>
              <a:ea typeface="Calibri"/>
              <a:cs typeface="Calibri"/>
              <a:sym typeface="Calibri"/>
            </a:endParaRPr>
          </a:p>
        </p:txBody>
      </p:sp>
      <p:sp>
        <p:nvSpPr>
          <p:cNvPr id="220" name="Google Shape;220;p23"/>
          <p:cNvSpPr txBox="1"/>
          <p:nvPr/>
        </p:nvSpPr>
        <p:spPr>
          <a:xfrm>
            <a:off x="3050947" y="5070775"/>
            <a:ext cx="1485687"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200" kern="1200" dirty="0">
                <a:solidFill>
                  <a:prstClr val="black"/>
                </a:solidFill>
                <a:latin typeface="Calibri"/>
                <a:ea typeface="Calibri"/>
                <a:cs typeface="Calibri"/>
                <a:sym typeface="Calibri"/>
              </a:rPr>
              <a:t>3 </a:t>
            </a:r>
            <a:r>
              <a:rPr lang="en-US" sz="1200" b="1" kern="1200" dirty="0">
                <a:solidFill>
                  <a:srgbClr val="7030A0"/>
                </a:solidFill>
                <a:latin typeface="Calibri"/>
                <a:ea typeface="Calibri"/>
                <a:cs typeface="Calibri"/>
                <a:sym typeface="Calibri"/>
              </a:rPr>
              <a:t>diocesan</a:t>
            </a:r>
            <a:r>
              <a:rPr lang="en-US" sz="1200" kern="1200" dirty="0">
                <a:solidFill>
                  <a:prstClr val="black"/>
                </a:solidFill>
                <a:latin typeface="Calibri"/>
                <a:ea typeface="Calibri"/>
                <a:cs typeface="Calibri"/>
                <a:sym typeface="Calibri"/>
              </a:rPr>
              <a:t> councils</a:t>
            </a:r>
            <a:endParaRPr sz="1200" kern="1200" dirty="0">
              <a:solidFill>
                <a:prstClr val="black"/>
              </a:solidFill>
              <a:latin typeface="Calibri"/>
              <a:ea typeface="Calibri"/>
              <a:cs typeface="Calibri"/>
              <a:sym typeface="Calibri"/>
            </a:endParaRPr>
          </a:p>
          <a:p>
            <a:pPr>
              <a:buClrTx/>
              <a:buFontTx/>
              <a:buNone/>
            </a:pPr>
            <a:r>
              <a:rPr lang="en-US" sz="1200" kern="1200" dirty="0">
                <a:solidFill>
                  <a:prstClr val="black"/>
                </a:solidFill>
                <a:latin typeface="Calibri"/>
                <a:ea typeface="Calibri"/>
                <a:cs typeface="Calibri"/>
                <a:sym typeface="Calibri"/>
              </a:rPr>
              <a:t>46 </a:t>
            </a:r>
            <a:r>
              <a:rPr lang="en-US" sz="1200" b="1" kern="1200" dirty="0">
                <a:solidFill>
                  <a:srgbClr val="0099CC"/>
                </a:solidFill>
                <a:latin typeface="Calibri"/>
                <a:ea typeface="Calibri"/>
                <a:cs typeface="Calibri"/>
                <a:sym typeface="Calibri"/>
              </a:rPr>
              <a:t>parish</a:t>
            </a:r>
            <a:r>
              <a:rPr lang="en-US" sz="1200" kern="1200" dirty="0">
                <a:solidFill>
                  <a:prstClr val="black"/>
                </a:solidFill>
                <a:latin typeface="Calibri"/>
                <a:ea typeface="Calibri"/>
                <a:cs typeface="Calibri"/>
                <a:sym typeface="Calibri"/>
              </a:rPr>
              <a:t> councils</a:t>
            </a:r>
            <a:endParaRPr sz="1200" kern="1200" dirty="0">
              <a:solidFill>
                <a:prstClr val="black"/>
              </a:solidFill>
              <a:latin typeface="Calibri"/>
              <a:ea typeface="Calibri"/>
              <a:cs typeface="Calibri"/>
              <a:sym typeface="Calibri"/>
            </a:endParaRPr>
          </a:p>
        </p:txBody>
      </p:sp>
      <p:cxnSp>
        <p:nvCxnSpPr>
          <p:cNvPr id="221" name="Google Shape;221;p23"/>
          <p:cNvCxnSpPr>
            <a:cxnSpLocks/>
            <a:stCxn id="203" idx="4"/>
            <a:endCxn id="219" idx="0"/>
          </p:cNvCxnSpPr>
          <p:nvPr/>
        </p:nvCxnSpPr>
        <p:spPr>
          <a:xfrm flipH="1">
            <a:off x="3147204" y="3480351"/>
            <a:ext cx="466034" cy="655125"/>
          </a:xfrm>
          <a:prstGeom prst="straightConnector1">
            <a:avLst/>
          </a:prstGeom>
          <a:noFill/>
          <a:ln w="9525" cap="flat" cmpd="sng">
            <a:solidFill>
              <a:schemeClr val="dk2"/>
            </a:solidFill>
            <a:prstDash val="solid"/>
            <a:round/>
            <a:headEnd type="none" w="med" len="med"/>
            <a:tailEnd type="none" w="med" len="med"/>
          </a:ln>
        </p:spPr>
      </p:cxnSp>
      <p:cxnSp>
        <p:nvCxnSpPr>
          <p:cNvPr id="224" name="Google Shape;224;p23"/>
          <p:cNvCxnSpPr>
            <a:cxnSpLocks/>
            <a:stCxn id="205" idx="4"/>
            <a:endCxn id="214" idx="0"/>
          </p:cNvCxnSpPr>
          <p:nvPr/>
        </p:nvCxnSpPr>
        <p:spPr>
          <a:xfrm>
            <a:off x="10148926" y="3480351"/>
            <a:ext cx="412912" cy="655125"/>
          </a:xfrm>
          <a:prstGeom prst="straightConnector1">
            <a:avLst/>
          </a:prstGeom>
          <a:noFill/>
          <a:ln w="9525" cap="flat" cmpd="sng">
            <a:solidFill>
              <a:schemeClr val="dk2"/>
            </a:solidFill>
            <a:prstDash val="solid"/>
            <a:round/>
            <a:headEnd type="none" w="med" len="med"/>
            <a:tailEnd type="none" w="med" len="med"/>
          </a:ln>
        </p:spPr>
      </p:cxnSp>
      <p:cxnSp>
        <p:nvCxnSpPr>
          <p:cNvPr id="225" name="Google Shape;225;p23"/>
          <p:cNvCxnSpPr>
            <a:stCxn id="206" idx="4"/>
            <a:endCxn id="212" idx="0"/>
          </p:cNvCxnSpPr>
          <p:nvPr/>
        </p:nvCxnSpPr>
        <p:spPr>
          <a:xfrm flipH="1">
            <a:off x="4959188" y="3480351"/>
            <a:ext cx="259388" cy="655125"/>
          </a:xfrm>
          <a:prstGeom prst="straightConnector1">
            <a:avLst/>
          </a:prstGeom>
          <a:noFill/>
          <a:ln w="9525" cap="flat" cmpd="sng">
            <a:solidFill>
              <a:schemeClr val="dk2"/>
            </a:solidFill>
            <a:prstDash val="solid"/>
            <a:round/>
            <a:headEnd type="none" w="med" len="med"/>
            <a:tailEnd type="none" w="med" len="med"/>
          </a:ln>
        </p:spPr>
      </p:cxnSp>
      <p:cxnSp>
        <p:nvCxnSpPr>
          <p:cNvPr id="226" name="Google Shape;226;p23"/>
          <p:cNvCxnSpPr>
            <a:stCxn id="209" idx="4"/>
            <a:endCxn id="215" idx="0"/>
          </p:cNvCxnSpPr>
          <p:nvPr/>
        </p:nvCxnSpPr>
        <p:spPr>
          <a:xfrm flipH="1">
            <a:off x="7595368" y="3480351"/>
            <a:ext cx="31245" cy="1590424"/>
          </a:xfrm>
          <a:prstGeom prst="straightConnector1">
            <a:avLst/>
          </a:prstGeom>
          <a:noFill/>
          <a:ln w="9525" cap="flat" cmpd="sng">
            <a:solidFill>
              <a:schemeClr val="dk2"/>
            </a:solidFill>
            <a:prstDash val="solid"/>
            <a:round/>
            <a:headEnd type="none" w="med" len="med"/>
            <a:tailEnd type="none" w="med" len="med"/>
          </a:ln>
        </p:spPr>
      </p:cxnSp>
      <p:cxnSp>
        <p:nvCxnSpPr>
          <p:cNvPr id="227" name="Google Shape;227;p23"/>
          <p:cNvCxnSpPr>
            <a:cxnSpLocks/>
            <a:stCxn id="211" idx="4"/>
            <a:endCxn id="213" idx="0"/>
          </p:cNvCxnSpPr>
          <p:nvPr/>
        </p:nvCxnSpPr>
        <p:spPr>
          <a:xfrm>
            <a:off x="9270063" y="3480351"/>
            <a:ext cx="272985" cy="1590424"/>
          </a:xfrm>
          <a:prstGeom prst="straightConnector1">
            <a:avLst/>
          </a:prstGeom>
          <a:noFill/>
          <a:ln w="9525" cap="flat" cmpd="sng">
            <a:solidFill>
              <a:schemeClr val="dk2"/>
            </a:solidFill>
            <a:prstDash val="solid"/>
            <a:round/>
            <a:headEnd type="none" w="med" len="med"/>
            <a:tailEnd type="none" w="med" len="med"/>
          </a:ln>
        </p:spPr>
      </p:cxnSp>
      <p:sp>
        <p:nvSpPr>
          <p:cNvPr id="228" name="Google Shape;228;p23"/>
          <p:cNvSpPr txBox="1"/>
          <p:nvPr/>
        </p:nvSpPr>
        <p:spPr>
          <a:xfrm>
            <a:off x="7725338" y="4135476"/>
            <a:ext cx="1524000"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300" kern="1200" dirty="0">
                <a:solidFill>
                  <a:prstClr val="black"/>
                </a:solidFill>
                <a:latin typeface="Calibri"/>
                <a:ea typeface="Calibri"/>
                <a:cs typeface="Calibri"/>
                <a:sym typeface="Calibri"/>
              </a:rPr>
              <a:t>0 </a:t>
            </a:r>
            <a:r>
              <a:rPr lang="en-US" sz="1300" b="1" kern="1200" dirty="0">
                <a:solidFill>
                  <a:srgbClr val="7030A0"/>
                </a:solidFill>
                <a:latin typeface="Calibri"/>
                <a:ea typeface="Calibri"/>
                <a:cs typeface="Calibri"/>
                <a:sym typeface="Calibri"/>
              </a:rPr>
              <a:t>diocesan</a:t>
            </a:r>
            <a:r>
              <a:rPr lang="en-US" sz="1300" kern="1200" dirty="0">
                <a:solidFill>
                  <a:prstClr val="black"/>
                </a:solidFill>
                <a:latin typeface="Calibri"/>
                <a:ea typeface="Calibri"/>
                <a:cs typeface="Calibri"/>
                <a:sym typeface="Calibri"/>
              </a:rPr>
              <a:t> councils 32 </a:t>
            </a:r>
            <a:r>
              <a:rPr lang="en-US" sz="1300" b="1" kern="1200" dirty="0">
                <a:solidFill>
                  <a:srgbClr val="00B0F0"/>
                </a:solidFill>
                <a:latin typeface="Calibri"/>
                <a:ea typeface="Calibri"/>
                <a:cs typeface="Calibri"/>
                <a:sym typeface="Calibri"/>
              </a:rPr>
              <a:t>parish</a:t>
            </a:r>
            <a:r>
              <a:rPr lang="en-US" sz="1300" kern="1200" dirty="0">
                <a:solidFill>
                  <a:prstClr val="black"/>
                </a:solidFill>
                <a:latin typeface="Calibri"/>
                <a:ea typeface="Calibri"/>
                <a:cs typeface="Calibri"/>
                <a:sym typeface="Calibri"/>
              </a:rPr>
              <a:t> councils</a:t>
            </a:r>
            <a:endParaRPr sz="1300" kern="1200" dirty="0">
              <a:solidFill>
                <a:prstClr val="black"/>
              </a:solidFill>
              <a:latin typeface="Calibri"/>
              <a:ea typeface="Calibri"/>
              <a:cs typeface="Calibri"/>
              <a:sym typeface="Calibri"/>
            </a:endParaRPr>
          </a:p>
        </p:txBody>
      </p:sp>
      <p:sp>
        <p:nvSpPr>
          <p:cNvPr id="229" name="Google Shape;229;p23"/>
          <p:cNvSpPr txBox="1"/>
          <p:nvPr/>
        </p:nvSpPr>
        <p:spPr>
          <a:xfrm>
            <a:off x="6029663" y="4135476"/>
            <a:ext cx="1524000"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300" kern="1200" dirty="0">
                <a:solidFill>
                  <a:prstClr val="black"/>
                </a:solidFill>
                <a:latin typeface="Calibri"/>
                <a:ea typeface="Calibri"/>
                <a:cs typeface="Calibri"/>
                <a:sym typeface="Calibri"/>
              </a:rPr>
              <a:t>0 </a:t>
            </a:r>
            <a:r>
              <a:rPr lang="en-US" sz="1300" b="1" kern="1200" dirty="0">
                <a:solidFill>
                  <a:srgbClr val="7030A0"/>
                </a:solidFill>
                <a:latin typeface="Calibri"/>
                <a:ea typeface="Calibri"/>
                <a:cs typeface="Calibri"/>
                <a:sym typeface="Calibri"/>
              </a:rPr>
              <a:t>diocesan</a:t>
            </a:r>
            <a:r>
              <a:rPr lang="en-US" sz="1300" kern="1200" dirty="0">
                <a:solidFill>
                  <a:prstClr val="black"/>
                </a:solidFill>
                <a:latin typeface="Calibri"/>
                <a:ea typeface="Calibri"/>
                <a:cs typeface="Calibri"/>
                <a:sym typeface="Calibri"/>
              </a:rPr>
              <a:t> councils</a:t>
            </a:r>
          </a:p>
          <a:p>
            <a:pPr>
              <a:buClrTx/>
              <a:buFontTx/>
              <a:buNone/>
            </a:pPr>
            <a:r>
              <a:rPr lang="en-US" sz="1300" kern="1200" dirty="0">
                <a:solidFill>
                  <a:prstClr val="black"/>
                </a:solidFill>
                <a:latin typeface="Calibri"/>
                <a:ea typeface="Calibri"/>
                <a:cs typeface="Calibri"/>
                <a:sym typeface="Calibri"/>
              </a:rPr>
              <a:t>37 </a:t>
            </a:r>
            <a:r>
              <a:rPr lang="en-US" sz="1300" b="1" kern="1200" dirty="0">
                <a:solidFill>
                  <a:srgbClr val="00B0F0"/>
                </a:solidFill>
                <a:latin typeface="Calibri"/>
                <a:ea typeface="Calibri"/>
                <a:cs typeface="Calibri"/>
                <a:sym typeface="Calibri"/>
              </a:rPr>
              <a:t>parish</a:t>
            </a:r>
            <a:r>
              <a:rPr lang="en-US" sz="1300" kern="1200" dirty="0">
                <a:solidFill>
                  <a:prstClr val="black"/>
                </a:solidFill>
                <a:latin typeface="Calibri"/>
                <a:ea typeface="Calibri"/>
                <a:cs typeface="Calibri"/>
                <a:sym typeface="Calibri"/>
              </a:rPr>
              <a:t> councils</a:t>
            </a:r>
            <a:endParaRPr sz="1300" kern="1200" dirty="0">
              <a:solidFill>
                <a:prstClr val="black"/>
              </a:solidFill>
              <a:latin typeface="Calibri"/>
              <a:ea typeface="Calibri"/>
              <a:cs typeface="Calibri"/>
              <a:sym typeface="Calibri"/>
            </a:endParaRPr>
          </a:p>
        </p:txBody>
      </p:sp>
      <p:cxnSp>
        <p:nvCxnSpPr>
          <p:cNvPr id="230" name="Google Shape;230;p23"/>
          <p:cNvCxnSpPr>
            <a:cxnSpLocks/>
            <a:stCxn id="210" idx="4"/>
            <a:endCxn id="228" idx="0"/>
          </p:cNvCxnSpPr>
          <p:nvPr/>
        </p:nvCxnSpPr>
        <p:spPr>
          <a:xfrm>
            <a:off x="8429288" y="3480351"/>
            <a:ext cx="58050" cy="655125"/>
          </a:xfrm>
          <a:prstGeom prst="straightConnector1">
            <a:avLst/>
          </a:prstGeom>
          <a:noFill/>
          <a:ln w="9525" cap="flat" cmpd="sng">
            <a:solidFill>
              <a:schemeClr val="dk2"/>
            </a:solidFill>
            <a:prstDash val="solid"/>
            <a:round/>
            <a:headEnd type="none" w="med" len="med"/>
            <a:tailEnd type="none" w="med" len="med"/>
          </a:ln>
        </p:spPr>
      </p:cxnSp>
      <p:cxnSp>
        <p:nvCxnSpPr>
          <p:cNvPr id="231" name="Google Shape;231;p23"/>
          <p:cNvCxnSpPr>
            <a:cxnSpLocks/>
            <a:stCxn id="208" idx="4"/>
            <a:endCxn id="229" idx="0"/>
          </p:cNvCxnSpPr>
          <p:nvPr/>
        </p:nvCxnSpPr>
        <p:spPr>
          <a:xfrm flipH="1">
            <a:off x="6791663" y="3480351"/>
            <a:ext cx="34663" cy="655125"/>
          </a:xfrm>
          <a:prstGeom prst="straightConnector1">
            <a:avLst/>
          </a:prstGeom>
          <a:noFill/>
          <a:ln w="9525" cap="flat" cmpd="sng">
            <a:solidFill>
              <a:schemeClr val="dk2"/>
            </a:solidFill>
            <a:prstDash val="solid"/>
            <a:round/>
            <a:headEnd type="none" w="med" len="med"/>
            <a:tailEnd type="none" w="med" len="med"/>
          </a:ln>
        </p:spPr>
      </p:cxnSp>
      <p:cxnSp>
        <p:nvCxnSpPr>
          <p:cNvPr id="232" name="Google Shape;232;p23"/>
          <p:cNvCxnSpPr>
            <a:cxnSpLocks/>
            <a:stCxn id="201" idx="4"/>
            <a:endCxn id="216" idx="0"/>
          </p:cNvCxnSpPr>
          <p:nvPr/>
        </p:nvCxnSpPr>
        <p:spPr>
          <a:xfrm flipH="1">
            <a:off x="1214530" y="3480351"/>
            <a:ext cx="412508" cy="655125"/>
          </a:xfrm>
          <a:prstGeom prst="straightConnector1">
            <a:avLst/>
          </a:prstGeom>
          <a:noFill/>
          <a:ln w="9525" cap="flat" cmpd="sng">
            <a:solidFill>
              <a:schemeClr val="dk2"/>
            </a:solidFill>
            <a:prstDash val="solid"/>
            <a:round/>
            <a:headEnd type="none" w="med" len="med"/>
            <a:tailEnd type="none" w="med" len="med"/>
          </a:ln>
        </p:spPr>
      </p:cxnSp>
      <p:cxnSp>
        <p:nvCxnSpPr>
          <p:cNvPr id="233" name="Google Shape;233;p23"/>
          <p:cNvCxnSpPr>
            <a:cxnSpLocks/>
            <a:stCxn id="204" idx="4"/>
            <a:endCxn id="220" idx="0"/>
          </p:cNvCxnSpPr>
          <p:nvPr/>
        </p:nvCxnSpPr>
        <p:spPr>
          <a:xfrm flipH="1">
            <a:off x="3793791" y="3480339"/>
            <a:ext cx="622122" cy="1590436"/>
          </a:xfrm>
          <a:prstGeom prst="straightConnector1">
            <a:avLst/>
          </a:prstGeom>
          <a:noFill/>
          <a:ln w="9525" cap="flat" cmpd="sng">
            <a:solidFill>
              <a:schemeClr val="dk2"/>
            </a:solidFill>
            <a:prstDash val="solid"/>
            <a:round/>
            <a:headEnd type="none" w="med" len="med"/>
            <a:tailEnd type="none" w="med" len="med"/>
          </a:ln>
        </p:spPr>
      </p:cxnSp>
      <p:sp>
        <p:nvSpPr>
          <p:cNvPr id="234" name="Google Shape;234;p23"/>
          <p:cNvSpPr txBox="1"/>
          <p:nvPr/>
        </p:nvSpPr>
        <p:spPr>
          <a:xfrm>
            <a:off x="4959188" y="5070775"/>
            <a:ext cx="1582100" cy="504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a:buClrTx/>
              <a:buFontTx/>
              <a:buNone/>
            </a:pPr>
            <a:r>
              <a:rPr lang="en-US" sz="1300" kern="1200" dirty="0">
                <a:solidFill>
                  <a:prstClr val="black"/>
                </a:solidFill>
                <a:latin typeface="Calibri"/>
                <a:ea typeface="Calibri"/>
                <a:cs typeface="Calibri"/>
                <a:sym typeface="Calibri"/>
              </a:rPr>
              <a:t>2 </a:t>
            </a:r>
            <a:r>
              <a:rPr lang="en-US" sz="1300" b="1" kern="1200" dirty="0">
                <a:solidFill>
                  <a:srgbClr val="7030A0"/>
                </a:solidFill>
                <a:latin typeface="Calibri"/>
                <a:ea typeface="Calibri"/>
                <a:cs typeface="Calibri"/>
                <a:sym typeface="Calibri"/>
              </a:rPr>
              <a:t>diocesan </a:t>
            </a:r>
            <a:r>
              <a:rPr lang="en-US" sz="1300" kern="1200" dirty="0">
                <a:solidFill>
                  <a:schemeClr val="tx1"/>
                </a:solidFill>
                <a:latin typeface="Calibri"/>
                <a:ea typeface="Calibri"/>
                <a:cs typeface="Calibri"/>
                <a:sym typeface="Calibri"/>
              </a:rPr>
              <a:t>councils</a:t>
            </a:r>
          </a:p>
          <a:p>
            <a:pPr>
              <a:buClrTx/>
              <a:buFontTx/>
              <a:buNone/>
            </a:pPr>
            <a:r>
              <a:rPr lang="en-US" sz="1300" kern="1200" dirty="0">
                <a:solidFill>
                  <a:prstClr val="black"/>
                </a:solidFill>
                <a:latin typeface="Calibri"/>
                <a:ea typeface="Calibri"/>
                <a:cs typeface="Calibri"/>
                <a:sym typeface="Calibri"/>
              </a:rPr>
              <a:t>18 </a:t>
            </a:r>
            <a:r>
              <a:rPr lang="en-US" sz="1300" b="1" kern="1200" dirty="0">
                <a:solidFill>
                  <a:srgbClr val="0099CC"/>
                </a:solidFill>
                <a:latin typeface="Calibri"/>
                <a:ea typeface="Calibri"/>
                <a:cs typeface="Calibri"/>
                <a:sym typeface="Calibri"/>
              </a:rPr>
              <a:t>pa</a:t>
            </a:r>
            <a:r>
              <a:rPr lang="en-US" sz="1300" b="1" kern="1200" dirty="0">
                <a:solidFill>
                  <a:srgbClr val="00B0F0"/>
                </a:solidFill>
                <a:latin typeface="Calibri"/>
                <a:ea typeface="Calibri"/>
                <a:cs typeface="Calibri"/>
                <a:sym typeface="Calibri"/>
              </a:rPr>
              <a:t>ris</a:t>
            </a:r>
            <a:r>
              <a:rPr lang="en-US" sz="1300" b="1" kern="1200" dirty="0">
                <a:solidFill>
                  <a:srgbClr val="0099CC"/>
                </a:solidFill>
                <a:latin typeface="Calibri"/>
                <a:ea typeface="Calibri"/>
                <a:cs typeface="Calibri"/>
                <a:sym typeface="Calibri"/>
              </a:rPr>
              <a:t>h</a:t>
            </a:r>
            <a:r>
              <a:rPr lang="en-US" sz="1300" kern="1200" dirty="0">
                <a:solidFill>
                  <a:prstClr val="black"/>
                </a:solidFill>
                <a:latin typeface="Calibri"/>
                <a:ea typeface="Calibri"/>
                <a:cs typeface="Calibri"/>
                <a:sym typeface="Calibri"/>
              </a:rPr>
              <a:t> councils</a:t>
            </a:r>
            <a:endParaRPr sz="1300" kern="1200" dirty="0">
              <a:solidFill>
                <a:prstClr val="black"/>
              </a:solidFill>
              <a:latin typeface="Calibri"/>
              <a:ea typeface="Calibri"/>
              <a:cs typeface="Calibri"/>
              <a:sym typeface="Calibri"/>
            </a:endParaRPr>
          </a:p>
        </p:txBody>
      </p:sp>
      <p:pic>
        <p:nvPicPr>
          <p:cNvPr id="3078" name="Picture 6" descr="Businesses getting a Blue Umbrella for dementia - Sudbury.com">
            <a:extLst>
              <a:ext uri="{FF2B5EF4-FFF2-40B4-BE49-F238E27FC236}">
                <a16:creationId xmlns:a16="http://schemas.microsoft.com/office/drawing/2014/main" id="{E2F5A3B5-14BE-4981-9DCA-01A08828F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041" y="1260412"/>
            <a:ext cx="2704891" cy="1520477"/>
          </a:xfrm>
          <a:prstGeom prst="rect">
            <a:avLst/>
          </a:prstGeom>
          <a:noFill/>
          <a:extLst>
            <a:ext uri="{909E8E84-426E-40DD-AFC4-6F175D3DCCD1}">
              <a14:hiddenFill xmlns:a14="http://schemas.microsoft.com/office/drawing/2010/main">
                <a:solidFill>
                  <a:srgbClr val="FFFFFF"/>
                </a:solidFill>
              </a14:hiddenFill>
            </a:ext>
          </a:extLst>
        </p:spPr>
      </p:pic>
      <p:cxnSp>
        <p:nvCxnSpPr>
          <p:cNvPr id="235" name="Google Shape;235;p23"/>
          <p:cNvCxnSpPr>
            <a:stCxn id="207" idx="4"/>
            <a:endCxn id="234" idx="0"/>
          </p:cNvCxnSpPr>
          <p:nvPr/>
        </p:nvCxnSpPr>
        <p:spPr>
          <a:xfrm flipH="1">
            <a:off x="5750238" y="3480351"/>
            <a:ext cx="271034" cy="1590424"/>
          </a:xfrm>
          <a:prstGeom prst="straightConnector1">
            <a:avLst/>
          </a:prstGeom>
          <a:noFill/>
          <a:ln w="9525" cap="flat" cmpd="sng">
            <a:solidFill>
              <a:schemeClr val="dk2"/>
            </a:solidFill>
            <a:prstDash val="solid"/>
            <a:round/>
            <a:headEnd type="none" w="med" len="med"/>
            <a:tailEnd type="none" w="med" len="med"/>
          </a:ln>
        </p:spPr>
      </p:cxnSp>
      <p:sp>
        <p:nvSpPr>
          <p:cNvPr id="3" name="TextBox 2">
            <a:extLst>
              <a:ext uri="{FF2B5EF4-FFF2-40B4-BE49-F238E27FC236}">
                <a16:creationId xmlns:a16="http://schemas.microsoft.com/office/drawing/2014/main" id="{4FCFB520-4A72-4C5A-BA17-DF4CF060B733}"/>
              </a:ext>
            </a:extLst>
          </p:cNvPr>
          <p:cNvSpPr txBox="1"/>
          <p:nvPr/>
        </p:nvSpPr>
        <p:spPr>
          <a:xfrm>
            <a:off x="8944725" y="6291867"/>
            <a:ext cx="3247275" cy="369332"/>
          </a:xfrm>
          <a:prstGeom prst="rect">
            <a:avLst/>
          </a:prstGeom>
          <a:noFill/>
        </p:spPr>
        <p:txBody>
          <a:bodyPr wrap="square" rtlCol="0">
            <a:spAutoFit/>
          </a:bodyPr>
          <a:lstStyle/>
          <a:p>
            <a:pPr>
              <a:buClrTx/>
              <a:buFontTx/>
              <a:buNone/>
            </a:pPr>
            <a:r>
              <a:rPr lang="en-US" sz="1800" kern="1200" dirty="0">
                <a:solidFill>
                  <a:prstClr val="black"/>
                </a:solidFill>
                <a:latin typeface="Calibri" panose="020F0502020204030204"/>
                <a:ea typeface="+mn-ea"/>
                <a:cs typeface="+mn-cs"/>
              </a:rPr>
              <a:t>Statistics from December 2020</a:t>
            </a:r>
            <a:endParaRPr lang="en-CA" sz="1800" kern="1200" dirty="0">
              <a:solidFill>
                <a:prstClr val="black"/>
              </a:solidFill>
              <a:latin typeface="Calibri" panose="020F0502020204030204"/>
              <a:ea typeface="+mn-ea"/>
              <a:cs typeface="+mn-cs"/>
            </a:endParaRPr>
          </a:p>
        </p:txBody>
      </p:sp>
      <p:sp>
        <p:nvSpPr>
          <p:cNvPr id="2" name="TextBox 1">
            <a:extLst>
              <a:ext uri="{FF2B5EF4-FFF2-40B4-BE49-F238E27FC236}">
                <a16:creationId xmlns:a16="http://schemas.microsoft.com/office/drawing/2014/main" id="{BC346405-9ED2-484B-AE56-76CC9305221E}"/>
              </a:ext>
            </a:extLst>
          </p:cNvPr>
          <p:cNvSpPr txBox="1"/>
          <p:nvPr/>
        </p:nvSpPr>
        <p:spPr>
          <a:xfrm>
            <a:off x="4929092" y="2221802"/>
            <a:ext cx="2174791" cy="369332"/>
          </a:xfrm>
          <a:prstGeom prst="rect">
            <a:avLst/>
          </a:prstGeom>
          <a:solidFill>
            <a:schemeClr val="bg1"/>
          </a:solidFill>
          <a:ln>
            <a:solidFill>
              <a:srgbClr val="3B4576"/>
            </a:solidFill>
          </a:ln>
        </p:spPr>
        <p:txBody>
          <a:bodyPr wrap="square" rtlCol="0">
            <a:spAutoFit/>
          </a:bodyPr>
          <a:lstStyle/>
          <a:p>
            <a:pPr>
              <a:buClrTx/>
              <a:buFontTx/>
              <a:buNone/>
            </a:pPr>
            <a:r>
              <a:rPr lang="en-US" sz="1800" b="1" kern="1200" dirty="0">
                <a:solidFill>
                  <a:srgbClr val="990000"/>
                </a:solidFill>
                <a:latin typeface="Calibri" panose="020F0502020204030204"/>
                <a:ea typeface="+mn-ea"/>
                <a:cs typeface="+mn-cs"/>
              </a:rPr>
              <a:t>NATIONAL COUNCIL</a:t>
            </a:r>
            <a:endParaRPr lang="en-CA" sz="1800" b="1" kern="1200" dirty="0">
              <a:solidFill>
                <a:srgbClr val="990000"/>
              </a:solidFill>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1"/>
                                        </p:tgtEl>
                                        <p:attrNameLst>
                                          <p:attrName>style.visibility</p:attrName>
                                        </p:attrNameLst>
                                      </p:cBhvr>
                                      <p:to>
                                        <p:strVal val="visible"/>
                                      </p:to>
                                    </p:set>
                                    <p:anim calcmode="lin" valueType="num">
                                      <p:cBhvr additive="base">
                                        <p:cTn id="13" dur="500" fill="hold"/>
                                        <p:tgtEl>
                                          <p:spTgt spid="201"/>
                                        </p:tgtEl>
                                        <p:attrNameLst>
                                          <p:attrName>ppt_x</p:attrName>
                                        </p:attrNameLst>
                                      </p:cBhvr>
                                      <p:tavLst>
                                        <p:tav tm="0">
                                          <p:val>
                                            <p:strVal val="#ppt_x"/>
                                          </p:val>
                                        </p:tav>
                                        <p:tav tm="100000">
                                          <p:val>
                                            <p:strVal val="#ppt_x"/>
                                          </p:val>
                                        </p:tav>
                                      </p:tavLst>
                                    </p:anim>
                                    <p:anim calcmode="lin" valueType="num">
                                      <p:cBhvr additive="base">
                                        <p:cTn id="14" dur="500" fill="hold"/>
                                        <p:tgtEl>
                                          <p:spTgt spid="20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2"/>
                                        </p:tgtEl>
                                        <p:attrNameLst>
                                          <p:attrName>style.visibility</p:attrName>
                                        </p:attrNameLst>
                                      </p:cBhvr>
                                      <p:to>
                                        <p:strVal val="visible"/>
                                      </p:to>
                                    </p:set>
                                    <p:anim calcmode="lin" valueType="num">
                                      <p:cBhvr additive="base">
                                        <p:cTn id="17" dur="500" fill="hold"/>
                                        <p:tgtEl>
                                          <p:spTgt spid="202"/>
                                        </p:tgtEl>
                                        <p:attrNameLst>
                                          <p:attrName>ppt_x</p:attrName>
                                        </p:attrNameLst>
                                      </p:cBhvr>
                                      <p:tavLst>
                                        <p:tav tm="0">
                                          <p:val>
                                            <p:strVal val="#ppt_x"/>
                                          </p:val>
                                        </p:tav>
                                        <p:tav tm="100000">
                                          <p:val>
                                            <p:strVal val="#ppt_x"/>
                                          </p:val>
                                        </p:tav>
                                      </p:tavLst>
                                    </p:anim>
                                    <p:anim calcmode="lin" valueType="num">
                                      <p:cBhvr additive="base">
                                        <p:cTn id="18" dur="500" fill="hold"/>
                                        <p:tgtEl>
                                          <p:spTgt spid="20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3"/>
                                        </p:tgtEl>
                                        <p:attrNameLst>
                                          <p:attrName>style.visibility</p:attrName>
                                        </p:attrNameLst>
                                      </p:cBhvr>
                                      <p:to>
                                        <p:strVal val="visible"/>
                                      </p:to>
                                    </p:set>
                                    <p:anim calcmode="lin" valueType="num">
                                      <p:cBhvr additive="base">
                                        <p:cTn id="21" dur="500" fill="hold"/>
                                        <p:tgtEl>
                                          <p:spTgt spid="203"/>
                                        </p:tgtEl>
                                        <p:attrNameLst>
                                          <p:attrName>ppt_x</p:attrName>
                                        </p:attrNameLst>
                                      </p:cBhvr>
                                      <p:tavLst>
                                        <p:tav tm="0">
                                          <p:val>
                                            <p:strVal val="#ppt_x"/>
                                          </p:val>
                                        </p:tav>
                                        <p:tav tm="100000">
                                          <p:val>
                                            <p:strVal val="#ppt_x"/>
                                          </p:val>
                                        </p:tav>
                                      </p:tavLst>
                                    </p:anim>
                                    <p:anim calcmode="lin" valueType="num">
                                      <p:cBhvr additive="base">
                                        <p:cTn id="22" dur="500" fill="hold"/>
                                        <p:tgtEl>
                                          <p:spTgt spid="20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4"/>
                                        </p:tgtEl>
                                        <p:attrNameLst>
                                          <p:attrName>style.visibility</p:attrName>
                                        </p:attrNameLst>
                                      </p:cBhvr>
                                      <p:to>
                                        <p:strVal val="visible"/>
                                      </p:to>
                                    </p:set>
                                    <p:anim calcmode="lin" valueType="num">
                                      <p:cBhvr additive="base">
                                        <p:cTn id="25" dur="500" fill="hold"/>
                                        <p:tgtEl>
                                          <p:spTgt spid="204"/>
                                        </p:tgtEl>
                                        <p:attrNameLst>
                                          <p:attrName>ppt_x</p:attrName>
                                        </p:attrNameLst>
                                      </p:cBhvr>
                                      <p:tavLst>
                                        <p:tav tm="0">
                                          <p:val>
                                            <p:strVal val="#ppt_x"/>
                                          </p:val>
                                        </p:tav>
                                        <p:tav tm="100000">
                                          <p:val>
                                            <p:strVal val="#ppt_x"/>
                                          </p:val>
                                        </p:tav>
                                      </p:tavLst>
                                    </p:anim>
                                    <p:anim calcmode="lin" valueType="num">
                                      <p:cBhvr additive="base">
                                        <p:cTn id="26" dur="500" fill="hold"/>
                                        <p:tgtEl>
                                          <p:spTgt spid="20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5"/>
                                        </p:tgtEl>
                                        <p:attrNameLst>
                                          <p:attrName>style.visibility</p:attrName>
                                        </p:attrNameLst>
                                      </p:cBhvr>
                                      <p:to>
                                        <p:strVal val="visible"/>
                                      </p:to>
                                    </p:set>
                                    <p:anim calcmode="lin" valueType="num">
                                      <p:cBhvr additive="base">
                                        <p:cTn id="29" dur="500" fill="hold"/>
                                        <p:tgtEl>
                                          <p:spTgt spid="205"/>
                                        </p:tgtEl>
                                        <p:attrNameLst>
                                          <p:attrName>ppt_x</p:attrName>
                                        </p:attrNameLst>
                                      </p:cBhvr>
                                      <p:tavLst>
                                        <p:tav tm="0">
                                          <p:val>
                                            <p:strVal val="#ppt_x"/>
                                          </p:val>
                                        </p:tav>
                                        <p:tav tm="100000">
                                          <p:val>
                                            <p:strVal val="#ppt_x"/>
                                          </p:val>
                                        </p:tav>
                                      </p:tavLst>
                                    </p:anim>
                                    <p:anim calcmode="lin" valueType="num">
                                      <p:cBhvr additive="base">
                                        <p:cTn id="30" dur="500" fill="hold"/>
                                        <p:tgtEl>
                                          <p:spTgt spid="20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6"/>
                                        </p:tgtEl>
                                        <p:attrNameLst>
                                          <p:attrName>style.visibility</p:attrName>
                                        </p:attrNameLst>
                                      </p:cBhvr>
                                      <p:to>
                                        <p:strVal val="visible"/>
                                      </p:to>
                                    </p:set>
                                    <p:anim calcmode="lin" valueType="num">
                                      <p:cBhvr additive="base">
                                        <p:cTn id="33" dur="500" fill="hold"/>
                                        <p:tgtEl>
                                          <p:spTgt spid="206"/>
                                        </p:tgtEl>
                                        <p:attrNameLst>
                                          <p:attrName>ppt_x</p:attrName>
                                        </p:attrNameLst>
                                      </p:cBhvr>
                                      <p:tavLst>
                                        <p:tav tm="0">
                                          <p:val>
                                            <p:strVal val="#ppt_x"/>
                                          </p:val>
                                        </p:tav>
                                        <p:tav tm="100000">
                                          <p:val>
                                            <p:strVal val="#ppt_x"/>
                                          </p:val>
                                        </p:tav>
                                      </p:tavLst>
                                    </p:anim>
                                    <p:anim calcmode="lin" valueType="num">
                                      <p:cBhvr additive="base">
                                        <p:cTn id="34" dur="500" fill="hold"/>
                                        <p:tgtEl>
                                          <p:spTgt spid="20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7"/>
                                        </p:tgtEl>
                                        <p:attrNameLst>
                                          <p:attrName>style.visibility</p:attrName>
                                        </p:attrNameLst>
                                      </p:cBhvr>
                                      <p:to>
                                        <p:strVal val="visible"/>
                                      </p:to>
                                    </p:set>
                                    <p:anim calcmode="lin" valueType="num">
                                      <p:cBhvr additive="base">
                                        <p:cTn id="37" dur="500" fill="hold"/>
                                        <p:tgtEl>
                                          <p:spTgt spid="207"/>
                                        </p:tgtEl>
                                        <p:attrNameLst>
                                          <p:attrName>ppt_x</p:attrName>
                                        </p:attrNameLst>
                                      </p:cBhvr>
                                      <p:tavLst>
                                        <p:tav tm="0">
                                          <p:val>
                                            <p:strVal val="#ppt_x"/>
                                          </p:val>
                                        </p:tav>
                                        <p:tav tm="100000">
                                          <p:val>
                                            <p:strVal val="#ppt_x"/>
                                          </p:val>
                                        </p:tav>
                                      </p:tavLst>
                                    </p:anim>
                                    <p:anim calcmode="lin" valueType="num">
                                      <p:cBhvr additive="base">
                                        <p:cTn id="38" dur="500" fill="hold"/>
                                        <p:tgtEl>
                                          <p:spTgt spid="20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8"/>
                                        </p:tgtEl>
                                        <p:attrNameLst>
                                          <p:attrName>style.visibility</p:attrName>
                                        </p:attrNameLst>
                                      </p:cBhvr>
                                      <p:to>
                                        <p:strVal val="visible"/>
                                      </p:to>
                                    </p:set>
                                    <p:anim calcmode="lin" valueType="num">
                                      <p:cBhvr additive="base">
                                        <p:cTn id="41" dur="500" fill="hold"/>
                                        <p:tgtEl>
                                          <p:spTgt spid="208"/>
                                        </p:tgtEl>
                                        <p:attrNameLst>
                                          <p:attrName>ppt_x</p:attrName>
                                        </p:attrNameLst>
                                      </p:cBhvr>
                                      <p:tavLst>
                                        <p:tav tm="0">
                                          <p:val>
                                            <p:strVal val="#ppt_x"/>
                                          </p:val>
                                        </p:tav>
                                        <p:tav tm="100000">
                                          <p:val>
                                            <p:strVal val="#ppt_x"/>
                                          </p:val>
                                        </p:tav>
                                      </p:tavLst>
                                    </p:anim>
                                    <p:anim calcmode="lin" valueType="num">
                                      <p:cBhvr additive="base">
                                        <p:cTn id="42" dur="500" fill="hold"/>
                                        <p:tgtEl>
                                          <p:spTgt spid="20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9"/>
                                        </p:tgtEl>
                                        <p:attrNameLst>
                                          <p:attrName>style.visibility</p:attrName>
                                        </p:attrNameLst>
                                      </p:cBhvr>
                                      <p:to>
                                        <p:strVal val="visible"/>
                                      </p:to>
                                    </p:set>
                                    <p:anim calcmode="lin" valueType="num">
                                      <p:cBhvr additive="base">
                                        <p:cTn id="45" dur="500" fill="hold"/>
                                        <p:tgtEl>
                                          <p:spTgt spid="209"/>
                                        </p:tgtEl>
                                        <p:attrNameLst>
                                          <p:attrName>ppt_x</p:attrName>
                                        </p:attrNameLst>
                                      </p:cBhvr>
                                      <p:tavLst>
                                        <p:tav tm="0">
                                          <p:val>
                                            <p:strVal val="#ppt_x"/>
                                          </p:val>
                                        </p:tav>
                                        <p:tav tm="100000">
                                          <p:val>
                                            <p:strVal val="#ppt_x"/>
                                          </p:val>
                                        </p:tav>
                                      </p:tavLst>
                                    </p:anim>
                                    <p:anim calcmode="lin" valueType="num">
                                      <p:cBhvr additive="base">
                                        <p:cTn id="46" dur="500" fill="hold"/>
                                        <p:tgtEl>
                                          <p:spTgt spid="20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10"/>
                                        </p:tgtEl>
                                        <p:attrNameLst>
                                          <p:attrName>style.visibility</p:attrName>
                                        </p:attrNameLst>
                                      </p:cBhvr>
                                      <p:to>
                                        <p:strVal val="visible"/>
                                      </p:to>
                                    </p:set>
                                    <p:anim calcmode="lin" valueType="num">
                                      <p:cBhvr additive="base">
                                        <p:cTn id="49" dur="500" fill="hold"/>
                                        <p:tgtEl>
                                          <p:spTgt spid="210"/>
                                        </p:tgtEl>
                                        <p:attrNameLst>
                                          <p:attrName>ppt_x</p:attrName>
                                        </p:attrNameLst>
                                      </p:cBhvr>
                                      <p:tavLst>
                                        <p:tav tm="0">
                                          <p:val>
                                            <p:strVal val="#ppt_x"/>
                                          </p:val>
                                        </p:tav>
                                        <p:tav tm="100000">
                                          <p:val>
                                            <p:strVal val="#ppt_x"/>
                                          </p:val>
                                        </p:tav>
                                      </p:tavLst>
                                    </p:anim>
                                    <p:anim calcmode="lin" valueType="num">
                                      <p:cBhvr additive="base">
                                        <p:cTn id="50" dur="500" fill="hold"/>
                                        <p:tgtEl>
                                          <p:spTgt spid="21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1"/>
                                        </p:tgtEl>
                                        <p:attrNameLst>
                                          <p:attrName>style.visibility</p:attrName>
                                        </p:attrNameLst>
                                      </p:cBhvr>
                                      <p:to>
                                        <p:strVal val="visible"/>
                                      </p:to>
                                    </p:set>
                                    <p:anim calcmode="lin" valueType="num">
                                      <p:cBhvr additive="base">
                                        <p:cTn id="53" dur="500" fill="hold"/>
                                        <p:tgtEl>
                                          <p:spTgt spid="211"/>
                                        </p:tgtEl>
                                        <p:attrNameLst>
                                          <p:attrName>ppt_x</p:attrName>
                                        </p:attrNameLst>
                                      </p:cBhvr>
                                      <p:tavLst>
                                        <p:tav tm="0">
                                          <p:val>
                                            <p:strVal val="#ppt_x"/>
                                          </p:val>
                                        </p:tav>
                                        <p:tav tm="100000">
                                          <p:val>
                                            <p:strVal val="#ppt_x"/>
                                          </p:val>
                                        </p:tav>
                                      </p:tavLst>
                                    </p:anim>
                                    <p:anim calcmode="lin" valueType="num">
                                      <p:cBhvr additive="base">
                                        <p:cTn id="54"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12"/>
                                        </p:tgtEl>
                                        <p:attrNameLst>
                                          <p:attrName>style.visibility</p:attrName>
                                        </p:attrNameLst>
                                      </p:cBhvr>
                                      <p:to>
                                        <p:strVal val="visible"/>
                                      </p:to>
                                    </p:set>
                                    <p:anim calcmode="lin" valueType="num">
                                      <p:cBhvr additive="base">
                                        <p:cTn id="59" dur="500" fill="hold"/>
                                        <p:tgtEl>
                                          <p:spTgt spid="212"/>
                                        </p:tgtEl>
                                        <p:attrNameLst>
                                          <p:attrName>ppt_x</p:attrName>
                                        </p:attrNameLst>
                                      </p:cBhvr>
                                      <p:tavLst>
                                        <p:tav tm="0">
                                          <p:val>
                                            <p:strVal val="#ppt_x"/>
                                          </p:val>
                                        </p:tav>
                                        <p:tav tm="100000">
                                          <p:val>
                                            <p:strVal val="#ppt_x"/>
                                          </p:val>
                                        </p:tav>
                                      </p:tavLst>
                                    </p:anim>
                                    <p:anim calcmode="lin" valueType="num">
                                      <p:cBhvr additive="base">
                                        <p:cTn id="60" dur="500" fill="hold"/>
                                        <p:tgtEl>
                                          <p:spTgt spid="21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3"/>
                                        </p:tgtEl>
                                        <p:attrNameLst>
                                          <p:attrName>style.visibility</p:attrName>
                                        </p:attrNameLst>
                                      </p:cBhvr>
                                      <p:to>
                                        <p:strVal val="visible"/>
                                      </p:to>
                                    </p:set>
                                    <p:anim calcmode="lin" valueType="num">
                                      <p:cBhvr additive="base">
                                        <p:cTn id="63" dur="500" fill="hold"/>
                                        <p:tgtEl>
                                          <p:spTgt spid="213"/>
                                        </p:tgtEl>
                                        <p:attrNameLst>
                                          <p:attrName>ppt_x</p:attrName>
                                        </p:attrNameLst>
                                      </p:cBhvr>
                                      <p:tavLst>
                                        <p:tav tm="0">
                                          <p:val>
                                            <p:strVal val="#ppt_x"/>
                                          </p:val>
                                        </p:tav>
                                        <p:tav tm="100000">
                                          <p:val>
                                            <p:strVal val="#ppt_x"/>
                                          </p:val>
                                        </p:tav>
                                      </p:tavLst>
                                    </p:anim>
                                    <p:anim calcmode="lin" valueType="num">
                                      <p:cBhvr additive="base">
                                        <p:cTn id="64" dur="500" fill="hold"/>
                                        <p:tgtEl>
                                          <p:spTgt spid="21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4"/>
                                        </p:tgtEl>
                                        <p:attrNameLst>
                                          <p:attrName>style.visibility</p:attrName>
                                        </p:attrNameLst>
                                      </p:cBhvr>
                                      <p:to>
                                        <p:strVal val="visible"/>
                                      </p:to>
                                    </p:set>
                                    <p:anim calcmode="lin" valueType="num">
                                      <p:cBhvr additive="base">
                                        <p:cTn id="67" dur="500" fill="hold"/>
                                        <p:tgtEl>
                                          <p:spTgt spid="214"/>
                                        </p:tgtEl>
                                        <p:attrNameLst>
                                          <p:attrName>ppt_x</p:attrName>
                                        </p:attrNameLst>
                                      </p:cBhvr>
                                      <p:tavLst>
                                        <p:tav tm="0">
                                          <p:val>
                                            <p:strVal val="#ppt_x"/>
                                          </p:val>
                                        </p:tav>
                                        <p:tav tm="100000">
                                          <p:val>
                                            <p:strVal val="#ppt_x"/>
                                          </p:val>
                                        </p:tav>
                                      </p:tavLst>
                                    </p:anim>
                                    <p:anim calcmode="lin" valueType="num">
                                      <p:cBhvr additive="base">
                                        <p:cTn id="68" dur="500" fill="hold"/>
                                        <p:tgtEl>
                                          <p:spTgt spid="21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15"/>
                                        </p:tgtEl>
                                        <p:attrNameLst>
                                          <p:attrName>style.visibility</p:attrName>
                                        </p:attrNameLst>
                                      </p:cBhvr>
                                      <p:to>
                                        <p:strVal val="visible"/>
                                      </p:to>
                                    </p:set>
                                    <p:anim calcmode="lin" valueType="num">
                                      <p:cBhvr additive="base">
                                        <p:cTn id="71" dur="500" fill="hold"/>
                                        <p:tgtEl>
                                          <p:spTgt spid="215"/>
                                        </p:tgtEl>
                                        <p:attrNameLst>
                                          <p:attrName>ppt_x</p:attrName>
                                        </p:attrNameLst>
                                      </p:cBhvr>
                                      <p:tavLst>
                                        <p:tav tm="0">
                                          <p:val>
                                            <p:strVal val="#ppt_x"/>
                                          </p:val>
                                        </p:tav>
                                        <p:tav tm="100000">
                                          <p:val>
                                            <p:strVal val="#ppt_x"/>
                                          </p:val>
                                        </p:tav>
                                      </p:tavLst>
                                    </p:anim>
                                    <p:anim calcmode="lin" valueType="num">
                                      <p:cBhvr additive="base">
                                        <p:cTn id="72" dur="500" fill="hold"/>
                                        <p:tgtEl>
                                          <p:spTgt spid="21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16"/>
                                        </p:tgtEl>
                                        <p:attrNameLst>
                                          <p:attrName>style.visibility</p:attrName>
                                        </p:attrNameLst>
                                      </p:cBhvr>
                                      <p:to>
                                        <p:strVal val="visible"/>
                                      </p:to>
                                    </p:set>
                                    <p:anim calcmode="lin" valueType="num">
                                      <p:cBhvr additive="base">
                                        <p:cTn id="75" dur="500" fill="hold"/>
                                        <p:tgtEl>
                                          <p:spTgt spid="216"/>
                                        </p:tgtEl>
                                        <p:attrNameLst>
                                          <p:attrName>ppt_x</p:attrName>
                                        </p:attrNameLst>
                                      </p:cBhvr>
                                      <p:tavLst>
                                        <p:tav tm="0">
                                          <p:val>
                                            <p:strVal val="#ppt_x"/>
                                          </p:val>
                                        </p:tav>
                                        <p:tav tm="100000">
                                          <p:val>
                                            <p:strVal val="#ppt_x"/>
                                          </p:val>
                                        </p:tav>
                                      </p:tavLst>
                                    </p:anim>
                                    <p:anim calcmode="lin" valueType="num">
                                      <p:cBhvr additive="base">
                                        <p:cTn id="76" dur="500" fill="hold"/>
                                        <p:tgtEl>
                                          <p:spTgt spid="21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17"/>
                                        </p:tgtEl>
                                        <p:attrNameLst>
                                          <p:attrName>style.visibility</p:attrName>
                                        </p:attrNameLst>
                                      </p:cBhvr>
                                      <p:to>
                                        <p:strVal val="visible"/>
                                      </p:to>
                                    </p:set>
                                    <p:anim calcmode="lin" valueType="num">
                                      <p:cBhvr additive="base">
                                        <p:cTn id="79" dur="500" fill="hold"/>
                                        <p:tgtEl>
                                          <p:spTgt spid="217"/>
                                        </p:tgtEl>
                                        <p:attrNameLst>
                                          <p:attrName>ppt_x</p:attrName>
                                        </p:attrNameLst>
                                      </p:cBhvr>
                                      <p:tavLst>
                                        <p:tav tm="0">
                                          <p:val>
                                            <p:strVal val="#ppt_x"/>
                                          </p:val>
                                        </p:tav>
                                        <p:tav tm="100000">
                                          <p:val>
                                            <p:strVal val="#ppt_x"/>
                                          </p:val>
                                        </p:tav>
                                      </p:tavLst>
                                    </p:anim>
                                    <p:anim calcmode="lin" valueType="num">
                                      <p:cBhvr additive="base">
                                        <p:cTn id="80" dur="500" fill="hold"/>
                                        <p:tgtEl>
                                          <p:spTgt spid="217"/>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18"/>
                                        </p:tgtEl>
                                        <p:attrNameLst>
                                          <p:attrName>style.visibility</p:attrName>
                                        </p:attrNameLst>
                                      </p:cBhvr>
                                      <p:to>
                                        <p:strVal val="visible"/>
                                      </p:to>
                                    </p:set>
                                    <p:anim calcmode="lin" valueType="num">
                                      <p:cBhvr additive="base">
                                        <p:cTn id="83" dur="500" fill="hold"/>
                                        <p:tgtEl>
                                          <p:spTgt spid="218"/>
                                        </p:tgtEl>
                                        <p:attrNameLst>
                                          <p:attrName>ppt_x</p:attrName>
                                        </p:attrNameLst>
                                      </p:cBhvr>
                                      <p:tavLst>
                                        <p:tav tm="0">
                                          <p:val>
                                            <p:strVal val="#ppt_x"/>
                                          </p:val>
                                        </p:tav>
                                        <p:tav tm="100000">
                                          <p:val>
                                            <p:strVal val="#ppt_x"/>
                                          </p:val>
                                        </p:tav>
                                      </p:tavLst>
                                    </p:anim>
                                    <p:anim calcmode="lin" valueType="num">
                                      <p:cBhvr additive="base">
                                        <p:cTn id="84" dur="500" fill="hold"/>
                                        <p:tgtEl>
                                          <p:spTgt spid="21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19"/>
                                        </p:tgtEl>
                                        <p:attrNameLst>
                                          <p:attrName>style.visibility</p:attrName>
                                        </p:attrNameLst>
                                      </p:cBhvr>
                                      <p:to>
                                        <p:strVal val="visible"/>
                                      </p:to>
                                    </p:set>
                                    <p:anim calcmode="lin" valueType="num">
                                      <p:cBhvr additive="base">
                                        <p:cTn id="87" dur="500" fill="hold"/>
                                        <p:tgtEl>
                                          <p:spTgt spid="219"/>
                                        </p:tgtEl>
                                        <p:attrNameLst>
                                          <p:attrName>ppt_x</p:attrName>
                                        </p:attrNameLst>
                                      </p:cBhvr>
                                      <p:tavLst>
                                        <p:tav tm="0">
                                          <p:val>
                                            <p:strVal val="#ppt_x"/>
                                          </p:val>
                                        </p:tav>
                                        <p:tav tm="100000">
                                          <p:val>
                                            <p:strVal val="#ppt_x"/>
                                          </p:val>
                                        </p:tav>
                                      </p:tavLst>
                                    </p:anim>
                                    <p:anim calcmode="lin" valueType="num">
                                      <p:cBhvr additive="base">
                                        <p:cTn id="88" dur="500" fill="hold"/>
                                        <p:tgtEl>
                                          <p:spTgt spid="21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20"/>
                                        </p:tgtEl>
                                        <p:attrNameLst>
                                          <p:attrName>style.visibility</p:attrName>
                                        </p:attrNameLst>
                                      </p:cBhvr>
                                      <p:to>
                                        <p:strVal val="visible"/>
                                      </p:to>
                                    </p:set>
                                    <p:anim calcmode="lin" valueType="num">
                                      <p:cBhvr additive="base">
                                        <p:cTn id="91" dur="500" fill="hold"/>
                                        <p:tgtEl>
                                          <p:spTgt spid="220"/>
                                        </p:tgtEl>
                                        <p:attrNameLst>
                                          <p:attrName>ppt_x</p:attrName>
                                        </p:attrNameLst>
                                      </p:cBhvr>
                                      <p:tavLst>
                                        <p:tav tm="0">
                                          <p:val>
                                            <p:strVal val="#ppt_x"/>
                                          </p:val>
                                        </p:tav>
                                        <p:tav tm="100000">
                                          <p:val>
                                            <p:strVal val="#ppt_x"/>
                                          </p:val>
                                        </p:tav>
                                      </p:tavLst>
                                    </p:anim>
                                    <p:anim calcmode="lin" valueType="num">
                                      <p:cBhvr additive="base">
                                        <p:cTn id="92" dur="500" fill="hold"/>
                                        <p:tgtEl>
                                          <p:spTgt spid="220"/>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21"/>
                                        </p:tgtEl>
                                        <p:attrNameLst>
                                          <p:attrName>style.visibility</p:attrName>
                                        </p:attrNameLst>
                                      </p:cBhvr>
                                      <p:to>
                                        <p:strVal val="visible"/>
                                      </p:to>
                                    </p:set>
                                    <p:anim calcmode="lin" valueType="num">
                                      <p:cBhvr additive="base">
                                        <p:cTn id="95" dur="500" fill="hold"/>
                                        <p:tgtEl>
                                          <p:spTgt spid="221"/>
                                        </p:tgtEl>
                                        <p:attrNameLst>
                                          <p:attrName>ppt_x</p:attrName>
                                        </p:attrNameLst>
                                      </p:cBhvr>
                                      <p:tavLst>
                                        <p:tav tm="0">
                                          <p:val>
                                            <p:strVal val="#ppt_x"/>
                                          </p:val>
                                        </p:tav>
                                        <p:tav tm="100000">
                                          <p:val>
                                            <p:strVal val="#ppt_x"/>
                                          </p:val>
                                        </p:tav>
                                      </p:tavLst>
                                    </p:anim>
                                    <p:anim calcmode="lin" valueType="num">
                                      <p:cBhvr additive="base">
                                        <p:cTn id="96" dur="500" fill="hold"/>
                                        <p:tgtEl>
                                          <p:spTgt spid="221"/>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224"/>
                                        </p:tgtEl>
                                        <p:attrNameLst>
                                          <p:attrName>style.visibility</p:attrName>
                                        </p:attrNameLst>
                                      </p:cBhvr>
                                      <p:to>
                                        <p:strVal val="visible"/>
                                      </p:to>
                                    </p:set>
                                    <p:anim calcmode="lin" valueType="num">
                                      <p:cBhvr additive="base">
                                        <p:cTn id="99" dur="500" fill="hold"/>
                                        <p:tgtEl>
                                          <p:spTgt spid="224"/>
                                        </p:tgtEl>
                                        <p:attrNameLst>
                                          <p:attrName>ppt_x</p:attrName>
                                        </p:attrNameLst>
                                      </p:cBhvr>
                                      <p:tavLst>
                                        <p:tav tm="0">
                                          <p:val>
                                            <p:strVal val="#ppt_x"/>
                                          </p:val>
                                        </p:tav>
                                        <p:tav tm="100000">
                                          <p:val>
                                            <p:strVal val="#ppt_x"/>
                                          </p:val>
                                        </p:tav>
                                      </p:tavLst>
                                    </p:anim>
                                    <p:anim calcmode="lin" valueType="num">
                                      <p:cBhvr additive="base">
                                        <p:cTn id="100" dur="500" fill="hold"/>
                                        <p:tgtEl>
                                          <p:spTgt spid="224"/>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225"/>
                                        </p:tgtEl>
                                        <p:attrNameLst>
                                          <p:attrName>style.visibility</p:attrName>
                                        </p:attrNameLst>
                                      </p:cBhvr>
                                      <p:to>
                                        <p:strVal val="visible"/>
                                      </p:to>
                                    </p:set>
                                    <p:anim calcmode="lin" valueType="num">
                                      <p:cBhvr additive="base">
                                        <p:cTn id="103" dur="500" fill="hold"/>
                                        <p:tgtEl>
                                          <p:spTgt spid="225"/>
                                        </p:tgtEl>
                                        <p:attrNameLst>
                                          <p:attrName>ppt_x</p:attrName>
                                        </p:attrNameLst>
                                      </p:cBhvr>
                                      <p:tavLst>
                                        <p:tav tm="0">
                                          <p:val>
                                            <p:strVal val="#ppt_x"/>
                                          </p:val>
                                        </p:tav>
                                        <p:tav tm="100000">
                                          <p:val>
                                            <p:strVal val="#ppt_x"/>
                                          </p:val>
                                        </p:tav>
                                      </p:tavLst>
                                    </p:anim>
                                    <p:anim calcmode="lin" valueType="num">
                                      <p:cBhvr additive="base">
                                        <p:cTn id="104" dur="500" fill="hold"/>
                                        <p:tgtEl>
                                          <p:spTgt spid="225"/>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226"/>
                                        </p:tgtEl>
                                        <p:attrNameLst>
                                          <p:attrName>style.visibility</p:attrName>
                                        </p:attrNameLst>
                                      </p:cBhvr>
                                      <p:to>
                                        <p:strVal val="visible"/>
                                      </p:to>
                                    </p:set>
                                    <p:anim calcmode="lin" valueType="num">
                                      <p:cBhvr additive="base">
                                        <p:cTn id="107" dur="500" fill="hold"/>
                                        <p:tgtEl>
                                          <p:spTgt spid="226"/>
                                        </p:tgtEl>
                                        <p:attrNameLst>
                                          <p:attrName>ppt_x</p:attrName>
                                        </p:attrNameLst>
                                      </p:cBhvr>
                                      <p:tavLst>
                                        <p:tav tm="0">
                                          <p:val>
                                            <p:strVal val="#ppt_x"/>
                                          </p:val>
                                        </p:tav>
                                        <p:tav tm="100000">
                                          <p:val>
                                            <p:strVal val="#ppt_x"/>
                                          </p:val>
                                        </p:tav>
                                      </p:tavLst>
                                    </p:anim>
                                    <p:anim calcmode="lin" valueType="num">
                                      <p:cBhvr additive="base">
                                        <p:cTn id="108" dur="500" fill="hold"/>
                                        <p:tgtEl>
                                          <p:spTgt spid="226"/>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227"/>
                                        </p:tgtEl>
                                        <p:attrNameLst>
                                          <p:attrName>style.visibility</p:attrName>
                                        </p:attrNameLst>
                                      </p:cBhvr>
                                      <p:to>
                                        <p:strVal val="visible"/>
                                      </p:to>
                                    </p:set>
                                    <p:anim calcmode="lin" valueType="num">
                                      <p:cBhvr additive="base">
                                        <p:cTn id="111" dur="500" fill="hold"/>
                                        <p:tgtEl>
                                          <p:spTgt spid="227"/>
                                        </p:tgtEl>
                                        <p:attrNameLst>
                                          <p:attrName>ppt_x</p:attrName>
                                        </p:attrNameLst>
                                      </p:cBhvr>
                                      <p:tavLst>
                                        <p:tav tm="0">
                                          <p:val>
                                            <p:strVal val="#ppt_x"/>
                                          </p:val>
                                        </p:tav>
                                        <p:tav tm="100000">
                                          <p:val>
                                            <p:strVal val="#ppt_x"/>
                                          </p:val>
                                        </p:tav>
                                      </p:tavLst>
                                    </p:anim>
                                    <p:anim calcmode="lin" valueType="num">
                                      <p:cBhvr additive="base">
                                        <p:cTn id="112" dur="500" fill="hold"/>
                                        <p:tgtEl>
                                          <p:spTgt spid="227"/>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28"/>
                                        </p:tgtEl>
                                        <p:attrNameLst>
                                          <p:attrName>style.visibility</p:attrName>
                                        </p:attrNameLst>
                                      </p:cBhvr>
                                      <p:to>
                                        <p:strVal val="visible"/>
                                      </p:to>
                                    </p:set>
                                    <p:anim calcmode="lin" valueType="num">
                                      <p:cBhvr additive="base">
                                        <p:cTn id="115" dur="500" fill="hold"/>
                                        <p:tgtEl>
                                          <p:spTgt spid="228"/>
                                        </p:tgtEl>
                                        <p:attrNameLst>
                                          <p:attrName>ppt_x</p:attrName>
                                        </p:attrNameLst>
                                      </p:cBhvr>
                                      <p:tavLst>
                                        <p:tav tm="0">
                                          <p:val>
                                            <p:strVal val="#ppt_x"/>
                                          </p:val>
                                        </p:tav>
                                        <p:tav tm="100000">
                                          <p:val>
                                            <p:strVal val="#ppt_x"/>
                                          </p:val>
                                        </p:tav>
                                      </p:tavLst>
                                    </p:anim>
                                    <p:anim calcmode="lin" valueType="num">
                                      <p:cBhvr additive="base">
                                        <p:cTn id="116" dur="500" fill="hold"/>
                                        <p:tgtEl>
                                          <p:spTgt spid="228"/>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29"/>
                                        </p:tgtEl>
                                        <p:attrNameLst>
                                          <p:attrName>style.visibility</p:attrName>
                                        </p:attrNameLst>
                                      </p:cBhvr>
                                      <p:to>
                                        <p:strVal val="visible"/>
                                      </p:to>
                                    </p:set>
                                    <p:anim calcmode="lin" valueType="num">
                                      <p:cBhvr additive="base">
                                        <p:cTn id="119" dur="500" fill="hold"/>
                                        <p:tgtEl>
                                          <p:spTgt spid="229"/>
                                        </p:tgtEl>
                                        <p:attrNameLst>
                                          <p:attrName>ppt_x</p:attrName>
                                        </p:attrNameLst>
                                      </p:cBhvr>
                                      <p:tavLst>
                                        <p:tav tm="0">
                                          <p:val>
                                            <p:strVal val="#ppt_x"/>
                                          </p:val>
                                        </p:tav>
                                        <p:tav tm="100000">
                                          <p:val>
                                            <p:strVal val="#ppt_x"/>
                                          </p:val>
                                        </p:tav>
                                      </p:tavLst>
                                    </p:anim>
                                    <p:anim calcmode="lin" valueType="num">
                                      <p:cBhvr additive="base">
                                        <p:cTn id="120" dur="500" fill="hold"/>
                                        <p:tgtEl>
                                          <p:spTgt spid="229"/>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230"/>
                                        </p:tgtEl>
                                        <p:attrNameLst>
                                          <p:attrName>style.visibility</p:attrName>
                                        </p:attrNameLst>
                                      </p:cBhvr>
                                      <p:to>
                                        <p:strVal val="visible"/>
                                      </p:to>
                                    </p:set>
                                    <p:anim calcmode="lin" valueType="num">
                                      <p:cBhvr additive="base">
                                        <p:cTn id="123" dur="500" fill="hold"/>
                                        <p:tgtEl>
                                          <p:spTgt spid="230"/>
                                        </p:tgtEl>
                                        <p:attrNameLst>
                                          <p:attrName>ppt_x</p:attrName>
                                        </p:attrNameLst>
                                      </p:cBhvr>
                                      <p:tavLst>
                                        <p:tav tm="0">
                                          <p:val>
                                            <p:strVal val="#ppt_x"/>
                                          </p:val>
                                        </p:tav>
                                        <p:tav tm="100000">
                                          <p:val>
                                            <p:strVal val="#ppt_x"/>
                                          </p:val>
                                        </p:tav>
                                      </p:tavLst>
                                    </p:anim>
                                    <p:anim calcmode="lin" valueType="num">
                                      <p:cBhvr additive="base">
                                        <p:cTn id="124" dur="500" fill="hold"/>
                                        <p:tgtEl>
                                          <p:spTgt spid="230"/>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231"/>
                                        </p:tgtEl>
                                        <p:attrNameLst>
                                          <p:attrName>style.visibility</p:attrName>
                                        </p:attrNameLst>
                                      </p:cBhvr>
                                      <p:to>
                                        <p:strVal val="visible"/>
                                      </p:to>
                                    </p:set>
                                    <p:anim calcmode="lin" valueType="num">
                                      <p:cBhvr additive="base">
                                        <p:cTn id="127" dur="500" fill="hold"/>
                                        <p:tgtEl>
                                          <p:spTgt spid="231"/>
                                        </p:tgtEl>
                                        <p:attrNameLst>
                                          <p:attrName>ppt_x</p:attrName>
                                        </p:attrNameLst>
                                      </p:cBhvr>
                                      <p:tavLst>
                                        <p:tav tm="0">
                                          <p:val>
                                            <p:strVal val="#ppt_x"/>
                                          </p:val>
                                        </p:tav>
                                        <p:tav tm="100000">
                                          <p:val>
                                            <p:strVal val="#ppt_x"/>
                                          </p:val>
                                        </p:tav>
                                      </p:tavLst>
                                    </p:anim>
                                    <p:anim calcmode="lin" valueType="num">
                                      <p:cBhvr additive="base">
                                        <p:cTn id="128" dur="500" fill="hold"/>
                                        <p:tgtEl>
                                          <p:spTgt spid="231"/>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232"/>
                                        </p:tgtEl>
                                        <p:attrNameLst>
                                          <p:attrName>style.visibility</p:attrName>
                                        </p:attrNameLst>
                                      </p:cBhvr>
                                      <p:to>
                                        <p:strVal val="visible"/>
                                      </p:to>
                                    </p:set>
                                    <p:anim calcmode="lin" valueType="num">
                                      <p:cBhvr additive="base">
                                        <p:cTn id="131" dur="500" fill="hold"/>
                                        <p:tgtEl>
                                          <p:spTgt spid="232"/>
                                        </p:tgtEl>
                                        <p:attrNameLst>
                                          <p:attrName>ppt_x</p:attrName>
                                        </p:attrNameLst>
                                      </p:cBhvr>
                                      <p:tavLst>
                                        <p:tav tm="0">
                                          <p:val>
                                            <p:strVal val="#ppt_x"/>
                                          </p:val>
                                        </p:tav>
                                        <p:tav tm="100000">
                                          <p:val>
                                            <p:strVal val="#ppt_x"/>
                                          </p:val>
                                        </p:tav>
                                      </p:tavLst>
                                    </p:anim>
                                    <p:anim calcmode="lin" valueType="num">
                                      <p:cBhvr additive="base">
                                        <p:cTn id="132" dur="500" fill="hold"/>
                                        <p:tgtEl>
                                          <p:spTgt spid="232"/>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233"/>
                                        </p:tgtEl>
                                        <p:attrNameLst>
                                          <p:attrName>style.visibility</p:attrName>
                                        </p:attrNameLst>
                                      </p:cBhvr>
                                      <p:to>
                                        <p:strVal val="visible"/>
                                      </p:to>
                                    </p:set>
                                    <p:anim calcmode="lin" valueType="num">
                                      <p:cBhvr additive="base">
                                        <p:cTn id="135" dur="500" fill="hold"/>
                                        <p:tgtEl>
                                          <p:spTgt spid="233"/>
                                        </p:tgtEl>
                                        <p:attrNameLst>
                                          <p:attrName>ppt_x</p:attrName>
                                        </p:attrNameLst>
                                      </p:cBhvr>
                                      <p:tavLst>
                                        <p:tav tm="0">
                                          <p:val>
                                            <p:strVal val="#ppt_x"/>
                                          </p:val>
                                        </p:tav>
                                        <p:tav tm="100000">
                                          <p:val>
                                            <p:strVal val="#ppt_x"/>
                                          </p:val>
                                        </p:tav>
                                      </p:tavLst>
                                    </p:anim>
                                    <p:anim calcmode="lin" valueType="num">
                                      <p:cBhvr additive="base">
                                        <p:cTn id="136" dur="500" fill="hold"/>
                                        <p:tgtEl>
                                          <p:spTgt spid="233"/>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234"/>
                                        </p:tgtEl>
                                        <p:attrNameLst>
                                          <p:attrName>style.visibility</p:attrName>
                                        </p:attrNameLst>
                                      </p:cBhvr>
                                      <p:to>
                                        <p:strVal val="visible"/>
                                      </p:to>
                                    </p:set>
                                    <p:anim calcmode="lin" valueType="num">
                                      <p:cBhvr additive="base">
                                        <p:cTn id="139" dur="500" fill="hold"/>
                                        <p:tgtEl>
                                          <p:spTgt spid="234"/>
                                        </p:tgtEl>
                                        <p:attrNameLst>
                                          <p:attrName>ppt_x</p:attrName>
                                        </p:attrNameLst>
                                      </p:cBhvr>
                                      <p:tavLst>
                                        <p:tav tm="0">
                                          <p:val>
                                            <p:strVal val="#ppt_x"/>
                                          </p:val>
                                        </p:tav>
                                        <p:tav tm="100000">
                                          <p:val>
                                            <p:strVal val="#ppt_x"/>
                                          </p:val>
                                        </p:tav>
                                      </p:tavLst>
                                    </p:anim>
                                    <p:anim calcmode="lin" valueType="num">
                                      <p:cBhvr additive="base">
                                        <p:cTn id="140" dur="500" fill="hold"/>
                                        <p:tgtEl>
                                          <p:spTgt spid="234"/>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235"/>
                                        </p:tgtEl>
                                        <p:attrNameLst>
                                          <p:attrName>style.visibility</p:attrName>
                                        </p:attrNameLst>
                                      </p:cBhvr>
                                      <p:to>
                                        <p:strVal val="visible"/>
                                      </p:to>
                                    </p:set>
                                    <p:anim calcmode="lin" valueType="num">
                                      <p:cBhvr additive="base">
                                        <p:cTn id="143" dur="500" fill="hold"/>
                                        <p:tgtEl>
                                          <p:spTgt spid="235"/>
                                        </p:tgtEl>
                                        <p:attrNameLst>
                                          <p:attrName>ppt_x</p:attrName>
                                        </p:attrNameLst>
                                      </p:cBhvr>
                                      <p:tavLst>
                                        <p:tav tm="0">
                                          <p:val>
                                            <p:strVal val="#ppt_x"/>
                                          </p:val>
                                        </p:tav>
                                        <p:tav tm="100000">
                                          <p:val>
                                            <p:strVal val="#ppt_x"/>
                                          </p:val>
                                        </p:tav>
                                      </p:tavLst>
                                    </p:anim>
                                    <p:anim calcmode="lin" valueType="num">
                                      <p:cBhvr additive="base">
                                        <p:cTn id="144" dur="500" fill="hold"/>
                                        <p:tgtEl>
                                          <p:spTgt spid="2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9" grpId="0" animBg="1"/>
      <p:bldP spid="220" grpId="0" animBg="1"/>
      <p:bldP spid="228" grpId="0" animBg="1"/>
      <p:bldP spid="229" grpId="0" animBg="1"/>
      <p:bldP spid="234" grpId="0" animBg="1"/>
      <p:bldP spid="2"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5346</TotalTime>
  <Words>4917</Words>
  <Application>Microsoft Office PowerPoint</Application>
  <PresentationFormat>Widescreen</PresentationFormat>
  <Paragraphs>499</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Trebuchet MS</vt:lpstr>
      <vt:lpstr>Wingdings 2</vt:lpstr>
      <vt:lpstr>Wingdings 3</vt:lpstr>
      <vt:lpstr>Facet</vt:lpstr>
      <vt:lpstr>THE CATHOLIC WOMEN’S LEAGUE OF CANADA</vt:lpstr>
      <vt:lpstr>EXECUTIVE ORIENTATION</vt:lpstr>
      <vt:lpstr>THE CATHOLIC WOMEN’S LEAGUE OF CANADA</vt:lpstr>
      <vt:lpstr>STRUCTURE OF THE LEAGUE</vt:lpstr>
      <vt:lpstr>ORGANOGRAM OF THE LEAGUE</vt:lpstr>
      <vt:lpstr>LEVELS OF THE LEAGUE</vt:lpstr>
      <vt:lpstr>LEVELS OF THE LEAGUE</vt:lpstr>
      <vt:lpstr>LEVELS OF THE LEAGUE</vt:lpstr>
      <vt:lpstr>LEVELS AND COUNCILS OF THE LEAGUE</vt:lpstr>
      <vt:lpstr>THE MILITARY ORDINARIATE</vt:lpstr>
      <vt:lpstr>THE MILITARY ORDINARIATE</vt:lpstr>
      <vt:lpstr>COUNCILS OF THE LEAGUE</vt:lpstr>
      <vt:lpstr>COUNCILS OF THE LEAGUE</vt:lpstr>
      <vt:lpstr>EXECUTIVES OF THE LEAGUE</vt:lpstr>
      <vt:lpstr>EXECUTIVES OF THE LEAGUE</vt:lpstr>
      <vt:lpstr>EXECUTIVES OF THE LEAGUE</vt:lpstr>
      <vt:lpstr>EXECUTIVES OF THE LEAGUE</vt:lpstr>
      <vt:lpstr>OFFICERS OF THE LEAGUE</vt:lpstr>
      <vt:lpstr>ORGANOGRAM OF THE LEAGUE</vt:lpstr>
      <vt:lpstr>LEVELS OF THE LEAGUE</vt:lpstr>
      <vt:lpstr>COUNCILS OF THE LEAGUE</vt:lpstr>
      <vt:lpstr>THE PROMISE OF THE LEAGUE</vt:lpstr>
      <vt:lpstr>THE PROMISE OF THE LEAGUE</vt:lpstr>
      <vt:lpstr>THE STRUCTURE OF THE LEAGUE AND  THE PROMISE OF THE LEAGUE</vt:lpstr>
      <vt:lpstr>EXECUTIVE ORIENTATION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WOMEN’S LEAGUE OF CANADA</dc:title>
  <dc:creator>Amanda McCormick</dc:creator>
  <cp:lastModifiedBy>Assistant</cp:lastModifiedBy>
  <cp:revision>606</cp:revision>
  <cp:lastPrinted>2020-12-28T16:37:37Z</cp:lastPrinted>
  <dcterms:modified xsi:type="dcterms:W3CDTF">2021-06-24T14:30:28Z</dcterms:modified>
</cp:coreProperties>
</file>