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4267" r:id="rId1"/>
  </p:sldMasterIdLst>
  <p:notesMasterIdLst>
    <p:notesMasterId r:id="rId12"/>
  </p:notesMasterIdLst>
  <p:sldIdLst>
    <p:sldId id="256" r:id="rId2"/>
    <p:sldId id="263" r:id="rId3"/>
    <p:sldId id="262" r:id="rId4"/>
    <p:sldId id="257" r:id="rId5"/>
    <p:sldId id="258" r:id="rId6"/>
    <p:sldId id="259" r:id="rId7"/>
    <p:sldId id="260" r:id="rId8"/>
    <p:sldId id="261" r:id="rId9"/>
    <p:sldId id="500" r:id="rId10"/>
    <p:sldId id="524" r:id="rId11"/>
  </p:sldIdLst>
  <p:sldSz cx="12192000" cy="6858000"/>
  <p:notesSz cx="7010400" cy="9236075"/>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anda McCormick" initials="AM" lastIdx="10" clrIdx="0">
    <p:extLst>
      <p:ext uri="{19B8F6BF-5375-455C-9EA6-DF929625EA0E}">
        <p15:presenceInfo xmlns:p15="http://schemas.microsoft.com/office/powerpoint/2012/main" userId="S-1-5-21-11070206-3167475808-660120411-1111" providerId="AD"/>
      </p:ext>
    </p:extLst>
  </p:cmAuthor>
  <p:cmAuthor id="2" name="Kim Scammell" initials="KS" lastIdx="60" clrIdx="1">
    <p:extLst>
      <p:ext uri="{19B8F6BF-5375-455C-9EA6-DF929625EA0E}">
        <p15:presenceInfo xmlns:p15="http://schemas.microsoft.com/office/powerpoint/2012/main" userId="S-1-5-21-11070206-3167475808-660120411-111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5496"/>
    <a:srgbClr val="0099CC"/>
    <a:srgbClr val="00B050"/>
    <a:srgbClr val="7030A0"/>
    <a:srgbClr val="990000"/>
    <a:srgbClr val="FFFFFF"/>
    <a:srgbClr val="5C8E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162" autoAdjust="0"/>
    <p:restoredTop sz="75000" autoAdjust="0"/>
  </p:normalViewPr>
  <p:slideViewPr>
    <p:cSldViewPr snapToGrid="0">
      <p:cViewPr varScale="1">
        <p:scale>
          <a:sx n="56" d="100"/>
          <a:sy n="56" d="100"/>
        </p:scale>
        <p:origin x="1374" y="60"/>
      </p:cViewPr>
      <p:guideLst>
        <p:guide orient="horz" pos="2160"/>
        <p:guide pos="3840"/>
      </p:guideLst>
    </p:cSldViewPr>
  </p:slideViewPr>
  <p:outlineViewPr>
    <p:cViewPr>
      <p:scale>
        <a:sx n="33" d="100"/>
        <a:sy n="33" d="100"/>
      </p:scale>
      <p:origin x="0" y="-6576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56" d="100"/>
          <a:sy n="56" d="100"/>
        </p:scale>
        <p:origin x="2832"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commentAuthors" Target="commentAuthor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1" y="0"/>
            <a:ext cx="3038155" cy="463526"/>
          </a:xfrm>
          <a:prstGeom prst="rect">
            <a:avLst/>
          </a:prstGeom>
          <a:noFill/>
          <a:ln>
            <a:noFill/>
          </a:ln>
        </p:spPr>
        <p:txBody>
          <a:bodyPr spcFirstLastPara="1" wrap="square" lIns="89317" tIns="44646" rIns="89317" bIns="44646" anchor="t" anchorCtr="0">
            <a:noAutofit/>
          </a:bodyPr>
          <a:lstStyle>
            <a:lvl1pPr marR="0" lvl="0" algn="l" rtl="0">
              <a:spcBef>
                <a:spcPts val="0"/>
              </a:spcBef>
              <a:spcAft>
                <a:spcPts val="0"/>
              </a:spcAft>
              <a:buSzPts val="1400"/>
              <a:buNone/>
              <a:defRPr sz="11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3970674" y="0"/>
            <a:ext cx="3038155" cy="463526"/>
          </a:xfrm>
          <a:prstGeom prst="rect">
            <a:avLst/>
          </a:prstGeom>
          <a:noFill/>
          <a:ln>
            <a:noFill/>
          </a:ln>
        </p:spPr>
        <p:txBody>
          <a:bodyPr spcFirstLastPara="1" wrap="square" lIns="89317" tIns="44646" rIns="89317" bIns="44646" anchor="t" anchorCtr="0">
            <a:noAutofit/>
          </a:bodyPr>
          <a:lstStyle>
            <a:lvl1pPr marR="0" lvl="0" algn="r" rtl="0">
              <a:spcBef>
                <a:spcPts val="0"/>
              </a:spcBef>
              <a:spcAft>
                <a:spcPts val="0"/>
              </a:spcAft>
              <a:buSzPts val="1400"/>
              <a:buNone/>
              <a:defRPr sz="11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735013" y="1154113"/>
            <a:ext cx="5540375" cy="31162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357" y="4444217"/>
            <a:ext cx="5607691" cy="3637742"/>
          </a:xfrm>
          <a:prstGeom prst="rect">
            <a:avLst/>
          </a:prstGeom>
          <a:noFill/>
          <a:ln>
            <a:noFill/>
          </a:ln>
        </p:spPr>
        <p:txBody>
          <a:bodyPr spcFirstLastPara="1" wrap="square" lIns="89317" tIns="44646" rIns="89317" bIns="44646"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1" y="8772550"/>
            <a:ext cx="3038155" cy="463526"/>
          </a:xfrm>
          <a:prstGeom prst="rect">
            <a:avLst/>
          </a:prstGeom>
          <a:noFill/>
          <a:ln>
            <a:noFill/>
          </a:ln>
        </p:spPr>
        <p:txBody>
          <a:bodyPr spcFirstLastPara="1" wrap="square" lIns="89317" tIns="44646" rIns="89317" bIns="44646" anchor="b" anchorCtr="0">
            <a:noAutofit/>
          </a:bodyPr>
          <a:lstStyle>
            <a:lvl1pPr marR="0" lvl="0" algn="l" rtl="0">
              <a:spcBef>
                <a:spcPts val="0"/>
              </a:spcBef>
              <a:spcAft>
                <a:spcPts val="0"/>
              </a:spcAft>
              <a:buSzPts val="1400"/>
              <a:buNone/>
              <a:defRPr sz="11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3970674" y="8772550"/>
            <a:ext cx="3038155" cy="463526"/>
          </a:xfrm>
          <a:prstGeom prst="rect">
            <a:avLst/>
          </a:prstGeom>
          <a:noFill/>
          <a:ln>
            <a:noFill/>
          </a:ln>
        </p:spPr>
        <p:txBody>
          <a:bodyPr spcFirstLastPara="1" wrap="square" lIns="89317" tIns="44646" rIns="89317" bIns="44646" anchor="b" anchorCtr="0">
            <a:noAutofit/>
          </a:bodyPr>
          <a:lstStyle/>
          <a:p>
            <a:pPr algn="r"/>
            <a:fld id="{00000000-1234-1234-1234-123412341234}" type="slidenum">
              <a:rPr lang="en-CA" sz="1100" smtClean="0">
                <a:solidFill>
                  <a:schemeClr val="dk1"/>
                </a:solidFill>
                <a:latin typeface="Calibri"/>
                <a:ea typeface="Calibri"/>
                <a:cs typeface="Calibri"/>
                <a:sym typeface="Calibri"/>
              </a:rPr>
              <a:pPr algn="r"/>
              <a:t>‹#›</a:t>
            </a:fld>
            <a:endParaRPr lang="en-CA" sz="11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3796831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1:notes"/>
          <p:cNvSpPr>
            <a:spLocks noGrp="1" noRot="1" noChangeAspect="1"/>
          </p:cNvSpPr>
          <p:nvPr>
            <p:ph type="sldImg" idx="2"/>
          </p:nvPr>
        </p:nvSpPr>
        <p:spPr>
          <a:xfrm>
            <a:off x="735013" y="1154113"/>
            <a:ext cx="5540375" cy="31162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1:notes"/>
          <p:cNvSpPr txBox="1">
            <a:spLocks noGrp="1"/>
          </p:cNvSpPr>
          <p:nvPr>
            <p:ph type="body" idx="1"/>
          </p:nvPr>
        </p:nvSpPr>
        <p:spPr>
          <a:xfrm>
            <a:off x="701357" y="4444217"/>
            <a:ext cx="5607691" cy="3637742"/>
          </a:xfrm>
          <a:prstGeom prst="rect">
            <a:avLst/>
          </a:prstGeom>
          <a:noFill/>
          <a:ln>
            <a:noFill/>
          </a:ln>
        </p:spPr>
        <p:txBody>
          <a:bodyPr spcFirstLastPara="1" wrap="square" lIns="89317" tIns="44646" rIns="89317" bIns="44646" anchor="t" anchorCtr="0">
            <a:noAutofit/>
          </a:bodyPr>
          <a:lstStyle/>
          <a:p>
            <a:pPr marL="0" indent="0"/>
            <a:endParaRPr dirty="0"/>
          </a:p>
        </p:txBody>
      </p:sp>
      <p:sp>
        <p:nvSpPr>
          <p:cNvPr id="101" name="Google Shape;101;p1:notes"/>
          <p:cNvSpPr txBox="1">
            <a:spLocks noGrp="1"/>
          </p:cNvSpPr>
          <p:nvPr>
            <p:ph type="sldNum" idx="12"/>
          </p:nvPr>
        </p:nvSpPr>
        <p:spPr>
          <a:xfrm>
            <a:off x="3970674" y="8772550"/>
            <a:ext cx="3038155" cy="463526"/>
          </a:xfrm>
          <a:prstGeom prst="rect">
            <a:avLst/>
          </a:prstGeom>
          <a:noFill/>
          <a:ln>
            <a:noFill/>
          </a:ln>
        </p:spPr>
        <p:txBody>
          <a:bodyPr spcFirstLastPara="1" wrap="square" lIns="89317" tIns="44646" rIns="89317" bIns="44646" anchor="b" anchorCtr="0">
            <a:noAutofit/>
          </a:bodyPr>
          <a:lstStyle/>
          <a:p>
            <a:pPr algn="r"/>
            <a:fld id="{00000000-1234-1234-1234-123412341234}" type="slidenum">
              <a:rPr lang="en-CA"/>
              <a:pPr algn="r"/>
              <a:t>1</a:t>
            </a:fld>
            <a:endParaRPr dirty="0"/>
          </a:p>
        </p:txBody>
      </p:sp>
    </p:spTree>
    <p:extLst>
      <p:ext uri="{BB962C8B-B14F-4D97-AF65-F5344CB8AC3E}">
        <p14:creationId xmlns:p14="http://schemas.microsoft.com/office/powerpoint/2010/main" val="32668310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Executive</a:t>
            </a:r>
            <a:r>
              <a:rPr lang="en-US" b="1" baseline="0" dirty="0"/>
              <a:t> Orientation</a:t>
            </a:r>
            <a:endParaRPr lang="en-US" b="1" dirty="0"/>
          </a:p>
          <a:p>
            <a:endParaRPr lang="en-US" b="1" dirty="0"/>
          </a:p>
          <a:p>
            <a:r>
              <a:rPr lang="en-US" b="1" dirty="0"/>
              <a:t>Modules:</a:t>
            </a:r>
            <a:endParaRPr lang="en-CA" dirty="0"/>
          </a:p>
          <a:p>
            <a:pPr lvl="0">
              <a:buFont typeface="+mj-lt"/>
              <a:buAutoNum type="arabicPeriod"/>
            </a:pPr>
            <a:endParaRPr lang="en-US" dirty="0"/>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History of the League  (15 minutes)</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Structure of the League and The Promise of the League (25 minutes)</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Core Principles; Constitution &amp; Bylaws; Policy and Procedure; Executive Handbook (25 minutes)</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Duties of Officers (20 minutes)</a:t>
            </a:r>
          </a:p>
          <a:p>
            <a:endParaRPr lang="en-US"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Life Membership and Honorary Life Membership (20 minutes)       </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Strategic Plan Summary (30 minutes)</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Communication (45 minutes)</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Budgets  (15 minutes)</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Member Recognition  (10 minutes)           </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Public Presence and Membership Development (30 minutes)</a:t>
            </a:r>
          </a:p>
          <a:p>
            <a:endParaRPr lang="en-CA" sz="1200" b="0" i="0" u="none" strike="noStrike" cap="none" dirty="0">
              <a:solidFill>
                <a:schemeClr val="dk1"/>
              </a:solidFill>
              <a:effectLst/>
              <a:latin typeface="Calibri"/>
              <a:ea typeface="Calibri"/>
              <a:cs typeface="Calibri"/>
              <a:sym typeface="Calibri"/>
            </a:endParaRPr>
          </a:p>
        </p:txBody>
      </p:sp>
      <p:sp>
        <p:nvSpPr>
          <p:cNvPr id="4" name="Slide Number Placeholder 3"/>
          <p:cNvSpPr>
            <a:spLocks noGrp="1"/>
          </p:cNvSpPr>
          <p:nvPr>
            <p:ph type="sldNum" idx="10"/>
          </p:nvPr>
        </p:nvSpPr>
        <p:spPr/>
        <p:txBody>
          <a:bodyPr/>
          <a:lstStyle/>
          <a:p>
            <a:pPr algn="r"/>
            <a:fld id="{00000000-1234-1234-1234-123412341234}" type="slidenum">
              <a:rPr lang="en-CA" sz="1100">
                <a:solidFill>
                  <a:schemeClr val="dk1"/>
                </a:solidFill>
                <a:latin typeface="Calibri"/>
                <a:ea typeface="Calibri"/>
                <a:cs typeface="Calibri"/>
                <a:sym typeface="Calibri"/>
              </a:rPr>
              <a:pPr algn="r"/>
              <a:t>10</a:t>
            </a:fld>
            <a:endParaRPr lang="en-CA" sz="11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591524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Executive</a:t>
            </a:r>
            <a:r>
              <a:rPr lang="en-US" b="1" baseline="0" dirty="0"/>
              <a:t> Orientation</a:t>
            </a:r>
            <a:endParaRPr lang="en-US" b="1" dirty="0"/>
          </a:p>
          <a:p>
            <a:endParaRPr lang="en-US" b="1" dirty="0"/>
          </a:p>
          <a:p>
            <a:r>
              <a:rPr lang="en-US" b="1" dirty="0"/>
              <a:t>Modules:</a:t>
            </a:r>
            <a:endParaRPr lang="en-CA" dirty="0"/>
          </a:p>
          <a:p>
            <a:pPr lvl="0">
              <a:buFont typeface="+mj-lt"/>
              <a:buAutoNum type="arabicPeriod"/>
            </a:pPr>
            <a:endParaRPr lang="en-US" dirty="0"/>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History of the League  (15 minutes)</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Structure of the League and The Promise of the League (25 minutes)</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Core Principles; Constitution &amp; Bylaws; Policy and Procedure; Executive Handbook (25 minutes)</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Duties of Officers (20 minutes)</a:t>
            </a:r>
          </a:p>
          <a:p>
            <a:endParaRPr lang="en-US"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Life Membership and Honorary Life Membership (20 minutes)       </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Strategic Plan Summary (30 minutes)</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Communication (45 minutes)</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Budgets  (15 minutes)</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Member Recognition  (10 minutes)           </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Public Presence and Membership Development (30 minutes)</a:t>
            </a:r>
          </a:p>
          <a:p>
            <a:endParaRPr lang="en-CA" sz="1200" b="0" i="0" u="none" strike="noStrike" cap="none" dirty="0">
              <a:solidFill>
                <a:schemeClr val="dk1"/>
              </a:solidFill>
              <a:effectLst/>
              <a:latin typeface="Calibri"/>
              <a:ea typeface="Calibri"/>
              <a:cs typeface="Calibri"/>
              <a:sym typeface="Calibri"/>
            </a:endParaRPr>
          </a:p>
        </p:txBody>
      </p:sp>
      <p:sp>
        <p:nvSpPr>
          <p:cNvPr id="4" name="Slide Number Placeholder 3"/>
          <p:cNvSpPr>
            <a:spLocks noGrp="1"/>
          </p:cNvSpPr>
          <p:nvPr>
            <p:ph type="sldNum" idx="10"/>
          </p:nvPr>
        </p:nvSpPr>
        <p:spPr/>
        <p:txBody>
          <a:bodyPr/>
          <a:lstStyle/>
          <a:p>
            <a:pPr algn="r"/>
            <a:fld id="{00000000-1234-1234-1234-123412341234}" type="slidenum">
              <a:rPr lang="en-CA" sz="1100">
                <a:solidFill>
                  <a:schemeClr val="dk1"/>
                </a:solidFill>
                <a:latin typeface="Calibri"/>
                <a:ea typeface="Calibri"/>
                <a:cs typeface="Calibri"/>
                <a:sym typeface="Calibri"/>
              </a:rPr>
              <a:pPr algn="r"/>
              <a:t>2</a:t>
            </a:fld>
            <a:endParaRPr lang="en-CA" sz="11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818158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1:notes"/>
          <p:cNvSpPr>
            <a:spLocks noGrp="1" noRot="1" noChangeAspect="1"/>
          </p:cNvSpPr>
          <p:nvPr>
            <p:ph type="sldImg" idx="2"/>
          </p:nvPr>
        </p:nvSpPr>
        <p:spPr>
          <a:xfrm>
            <a:off x="735013" y="1154113"/>
            <a:ext cx="5540375" cy="31162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1:notes"/>
          <p:cNvSpPr txBox="1">
            <a:spLocks noGrp="1"/>
          </p:cNvSpPr>
          <p:nvPr>
            <p:ph type="body" idx="1"/>
          </p:nvPr>
        </p:nvSpPr>
        <p:spPr>
          <a:xfrm>
            <a:off x="701357" y="4444217"/>
            <a:ext cx="5607691" cy="3637742"/>
          </a:xfrm>
          <a:prstGeom prst="rect">
            <a:avLst/>
          </a:prstGeom>
          <a:noFill/>
          <a:ln>
            <a:noFill/>
          </a:ln>
        </p:spPr>
        <p:txBody>
          <a:bodyPr spcFirstLastPara="1" wrap="square" lIns="89317" tIns="44646" rIns="89317" bIns="44646" anchor="t" anchorCtr="0">
            <a:noAutofit/>
          </a:bodyPr>
          <a:lstStyle/>
          <a:p>
            <a:pPr marL="0" indent="0"/>
            <a:endParaRPr dirty="0"/>
          </a:p>
        </p:txBody>
      </p:sp>
      <p:sp>
        <p:nvSpPr>
          <p:cNvPr id="101" name="Google Shape;101;p1:notes"/>
          <p:cNvSpPr txBox="1">
            <a:spLocks noGrp="1"/>
          </p:cNvSpPr>
          <p:nvPr>
            <p:ph type="sldNum" idx="12"/>
          </p:nvPr>
        </p:nvSpPr>
        <p:spPr>
          <a:xfrm>
            <a:off x="3970674" y="8772550"/>
            <a:ext cx="3038155" cy="463526"/>
          </a:xfrm>
          <a:prstGeom prst="rect">
            <a:avLst/>
          </a:prstGeom>
          <a:noFill/>
          <a:ln>
            <a:noFill/>
          </a:ln>
        </p:spPr>
        <p:txBody>
          <a:bodyPr spcFirstLastPara="1" wrap="square" lIns="89317" tIns="44646" rIns="89317" bIns="44646" anchor="b" anchorCtr="0">
            <a:noAutofit/>
          </a:bodyPr>
          <a:lstStyle/>
          <a:p>
            <a:pPr algn="r"/>
            <a:fld id="{00000000-1234-1234-1234-123412341234}" type="slidenum">
              <a:rPr lang="en-CA"/>
              <a:pPr algn="r"/>
              <a:t>3</a:t>
            </a:fld>
            <a:endParaRPr dirty="0"/>
          </a:p>
        </p:txBody>
      </p:sp>
    </p:spTree>
    <p:extLst>
      <p:ext uri="{BB962C8B-B14F-4D97-AF65-F5344CB8AC3E}">
        <p14:creationId xmlns:p14="http://schemas.microsoft.com/office/powerpoint/2010/main" val="33287502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aecc2cf4ed_5_0:notes"/>
          <p:cNvSpPr txBox="1">
            <a:spLocks noGrp="1"/>
          </p:cNvSpPr>
          <p:nvPr>
            <p:ph type="body" idx="1"/>
          </p:nvPr>
        </p:nvSpPr>
        <p:spPr>
          <a:xfrm>
            <a:off x="701040" y="4387138"/>
            <a:ext cx="5608261" cy="4156348"/>
          </a:xfrm>
          <a:prstGeom prst="rect">
            <a:avLst/>
          </a:prstGeom>
        </p:spPr>
        <p:txBody>
          <a:bodyPr spcFirstLastPara="1" wrap="square" lIns="89317" tIns="44646" rIns="89317" bIns="44646" anchor="t" anchorCtr="0">
            <a:noAutofit/>
          </a:bodyPr>
          <a:lstStyle/>
          <a:p>
            <a:pPr marL="0" indent="0" algn="just"/>
            <a:r>
              <a:rPr lang="en-CA" b="1" dirty="0">
                <a:solidFill>
                  <a:schemeClr val="dk1"/>
                </a:solidFill>
              </a:rPr>
              <a:t>Animation 1:</a:t>
            </a:r>
            <a:r>
              <a:rPr lang="en-CA" dirty="0">
                <a:solidFill>
                  <a:schemeClr val="dk1"/>
                </a:solidFill>
              </a:rPr>
              <a:t> The history of The Catholic Women’s League of Canada began with the papal encyclical </a:t>
            </a:r>
            <a:r>
              <a:rPr lang="en-CA" i="1" dirty="0">
                <a:solidFill>
                  <a:schemeClr val="dk1"/>
                </a:solidFill>
              </a:rPr>
              <a:t>Rerum Novarum</a:t>
            </a:r>
            <a:r>
              <a:rPr lang="en-CA" dirty="0">
                <a:solidFill>
                  <a:schemeClr val="dk1"/>
                </a:solidFill>
              </a:rPr>
              <a:t> by Pope Leo XIII, May 18, 1891. This set the church on a dramatic path into the 20</a:t>
            </a:r>
            <a:r>
              <a:rPr lang="en-CA" baseline="30000" dirty="0">
                <a:solidFill>
                  <a:schemeClr val="dk1"/>
                </a:solidFill>
              </a:rPr>
              <a:t>th</a:t>
            </a:r>
            <a:r>
              <a:rPr lang="en-CA" dirty="0">
                <a:solidFill>
                  <a:schemeClr val="dk1"/>
                </a:solidFill>
              </a:rPr>
              <a:t> century, calling for workers to have rights to dignity, to form unions, to just wages and to fair working conditions. Later, Pope Pius XI called for Catholic lay action designated as “the participation of the laity in the apostolate of the hierarchy.” </a:t>
            </a:r>
          </a:p>
          <a:p>
            <a:pPr marL="0" indent="0" algn="just"/>
            <a:endParaRPr lang="en-CA" dirty="0">
              <a:solidFill>
                <a:schemeClr val="dk1"/>
              </a:solidFill>
            </a:endParaRPr>
          </a:p>
          <a:p>
            <a:pPr marL="0" indent="0" algn="just"/>
            <a:r>
              <a:rPr lang="en-CA" b="1" dirty="0">
                <a:solidFill>
                  <a:schemeClr val="dk1"/>
                </a:solidFill>
              </a:rPr>
              <a:t>Animation 2:</a:t>
            </a:r>
            <a:r>
              <a:rPr lang="en-CA" dirty="0">
                <a:solidFill>
                  <a:schemeClr val="dk1"/>
                </a:solidFill>
              </a:rPr>
              <a:t> In 1906, this call was heard in England by Margaret Fletcher.</a:t>
            </a:r>
            <a:r>
              <a:rPr lang="en-CA" baseline="0" dirty="0">
                <a:solidFill>
                  <a:schemeClr val="dk1"/>
                </a:solidFill>
              </a:rPr>
              <a:t> </a:t>
            </a:r>
            <a:r>
              <a:rPr lang="en-CA" dirty="0">
                <a:solidFill>
                  <a:schemeClr val="dk1"/>
                </a:solidFill>
              </a:rPr>
              <a:t>She founded a national organization for Catholic women, a non-political organization for the formation of religious and intellectual interests, as a response to the call for Catholic lay action and to address the severe socio-economic needs of the working classes in Britain. </a:t>
            </a:r>
          </a:p>
          <a:p>
            <a:pPr marL="0" indent="0" algn="just"/>
            <a:endParaRPr lang="en-CA" dirty="0">
              <a:solidFill>
                <a:schemeClr val="dk1"/>
              </a:solidFill>
            </a:endParaRPr>
          </a:p>
          <a:p>
            <a:pPr marL="0" indent="0" algn="just"/>
            <a:r>
              <a:rPr lang="en-CA" b="1" dirty="0">
                <a:solidFill>
                  <a:schemeClr val="dk1"/>
                </a:solidFill>
              </a:rPr>
              <a:t>Animation 3: </a:t>
            </a:r>
            <a:r>
              <a:rPr lang="en-CA" dirty="0">
                <a:solidFill>
                  <a:schemeClr val="dk1"/>
                </a:solidFill>
              </a:rPr>
              <a:t>The name “Catholic Women’s League” originated in England in 1912. Word spread across the Atlantic, and in 1910, the call for lay action was brought to the Eucharistic Congress in Montreal by Cardinal Bourne of Westminster. He called for all English-speaking women of Canada to create one union and affiliate with similar groups forming in England and other European countries. About the same time, Katherine Hughes of Edmonton became aware of the Catholic Women’s League in England while travelling overseas and brought the message home to her bishop. Many young immigrant women were finding their way to western cities. Bishop Legal recognized the need for organized assistance for these women and called upon Katherine Hughes and Abbe Casgrain to organize a meeting held on November 7, 1912. The group that formed was called the Catholic Women’s League, after the English group, with objectives to provide protection and support to women and girls, especially immigrants seeking work in Edmonton.</a:t>
            </a:r>
          </a:p>
          <a:p>
            <a:pPr marL="0" indent="0" algn="just"/>
            <a:endParaRPr lang="en-CA" dirty="0">
              <a:solidFill>
                <a:schemeClr val="dk1"/>
              </a:solidFill>
            </a:endParaRPr>
          </a:p>
          <a:p>
            <a:pPr marL="0" indent="0" algn="just"/>
            <a:r>
              <a:rPr lang="en-CA" b="1" dirty="0">
                <a:solidFill>
                  <a:schemeClr val="dk1"/>
                </a:solidFill>
              </a:rPr>
              <a:t>Animation 4:</a:t>
            </a:r>
            <a:r>
              <a:rPr lang="en-CA" dirty="0">
                <a:solidFill>
                  <a:schemeClr val="dk1"/>
                </a:solidFill>
              </a:rPr>
              <a:t> Catholic women’s groups in Canada were forming in the major cities of Montreal (1917), Toronto (1918) and Halifax (1919), with each group functioning in its own territory, whether in a parish or diocese. In 1918, all nationally organized groups were called to Ottawa to share their opinions with the federal government about the settling of immigrants flocking to Canada. However, there was no national organization of Catholic women represented. Loretta Kneil, sister of Katherine Hughes, contacted Bellelle Guerin, president of the Catholic Women’s Club of Montreal, who subsequently met with the federal minister and was inspired to push for such a national organization. Invitations were sent to cities where the League was established locally and to other centres with societies of Catholic women in Hamilton, St. Catharines and Saint John. The first conference was held in Montreal, and on June 17, 1920, The Catholic Women’s League of Canada was founded and placed under the patronage of the Canadian hierarchy, with Bellelle Guerin of Montreal elected first national president. Present at the organizational meeting were representatives from the future subdivisions of Edmonton, Halifax, Hamilton, Montreal, Ottawa, Regina, Saint John, Sherbrooke and Toronto.</a:t>
            </a:r>
          </a:p>
          <a:p>
            <a:pPr marL="0" indent="0" algn="just"/>
            <a:endParaRPr lang="en-CA" dirty="0">
              <a:solidFill>
                <a:schemeClr val="dk1"/>
              </a:solidFill>
            </a:endParaRPr>
          </a:p>
          <a:p>
            <a:pPr marL="0" indent="0" algn="just"/>
            <a:r>
              <a:rPr lang="en-CA" dirty="0">
                <a:solidFill>
                  <a:schemeClr val="dk1"/>
                </a:solidFill>
              </a:rPr>
              <a:t>More than one hundred “sub-divisions” (councils) were organized within the first year by women travelling across the vast country by train, visiting small and large centres in every diocese, inspired by the motto “For God and Canada.”</a:t>
            </a:r>
          </a:p>
          <a:p>
            <a:pPr marL="0" indent="0" algn="just"/>
            <a:endParaRPr lang="en-CA" dirty="0">
              <a:solidFill>
                <a:schemeClr val="dk1"/>
              </a:solidFill>
            </a:endParaRPr>
          </a:p>
          <a:p>
            <a:pPr marL="0" indent="0" algn="just"/>
            <a:r>
              <a:rPr lang="en-CA" b="1" dirty="0">
                <a:solidFill>
                  <a:schemeClr val="dk1"/>
                </a:solidFill>
              </a:rPr>
              <a:t>Animation 5:</a:t>
            </a:r>
            <a:r>
              <a:rPr lang="en-CA" dirty="0">
                <a:solidFill>
                  <a:schemeClr val="dk1"/>
                </a:solidFill>
              </a:rPr>
              <a:t> In 1921, the League affiliated with the International Union of the Catholic Women, now known as the World Union of the Catholic Women’s Organisations (WUCWO), an affiliation still enjoyed today. Also in 1921, the first annual national convention of The Catholic Women’s League of Canada was held in Toronto. At the convention, delegates produced a constitution, a set of by-laws and the beginnings of a publication, </a:t>
            </a:r>
            <a:r>
              <a:rPr lang="en-CA" i="1" dirty="0">
                <a:solidFill>
                  <a:schemeClr val="dk1"/>
                </a:solidFill>
              </a:rPr>
              <a:t>The Canadian League</a:t>
            </a:r>
            <a:r>
              <a:rPr lang="en-CA" dirty="0">
                <a:solidFill>
                  <a:schemeClr val="dk1"/>
                </a:solidFill>
              </a:rPr>
              <a:t>.</a:t>
            </a:r>
          </a:p>
        </p:txBody>
      </p:sp>
      <p:sp>
        <p:nvSpPr>
          <p:cNvPr id="108" name="Google Shape;108;gaecc2cf4ed_5_0:notes"/>
          <p:cNvSpPr>
            <a:spLocks noGrp="1" noRot="1" noChangeAspect="1"/>
          </p:cNvSpPr>
          <p:nvPr>
            <p:ph type="sldImg" idx="2"/>
          </p:nvPr>
        </p:nvSpPr>
        <p:spPr>
          <a:xfrm>
            <a:off x="425450"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442682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ae85ec1165_4_71:notes"/>
          <p:cNvSpPr txBox="1">
            <a:spLocks noGrp="1"/>
          </p:cNvSpPr>
          <p:nvPr>
            <p:ph type="body" idx="1"/>
          </p:nvPr>
        </p:nvSpPr>
        <p:spPr>
          <a:xfrm>
            <a:off x="701040" y="4387138"/>
            <a:ext cx="5608261" cy="4156348"/>
          </a:xfrm>
          <a:prstGeom prst="rect">
            <a:avLst/>
          </a:prstGeom>
        </p:spPr>
        <p:txBody>
          <a:bodyPr spcFirstLastPara="1" wrap="square" lIns="89317" tIns="44646" rIns="89317" bIns="44646" anchor="t" anchorCtr="0">
            <a:noAutofit/>
          </a:bodyPr>
          <a:lstStyle/>
          <a:p>
            <a:pPr marL="0" indent="0" algn="just"/>
            <a:r>
              <a:rPr lang="en-CA" b="1" dirty="0"/>
              <a:t>Animation 1:</a:t>
            </a:r>
            <a:r>
              <a:rPr lang="en-CA" dirty="0"/>
              <a:t> In 1922, the League crest and seal—the cross surmounting the maple leaves with the words “The Catholic Women’s League of Canada - For God and Canada” in the surrounding circle was designed by Mrs. Emmett Mullally. The Objects of the League became the cornerstone for all League activity.</a:t>
            </a:r>
          </a:p>
          <a:p>
            <a:pPr marL="0" indent="0" algn="just"/>
            <a:endParaRPr lang="en-CA" dirty="0"/>
          </a:p>
          <a:p>
            <a:pPr marL="0" indent="0" algn="just"/>
            <a:r>
              <a:rPr lang="en-CA" b="1" dirty="0"/>
              <a:t>Animation 2:</a:t>
            </a:r>
            <a:r>
              <a:rPr lang="en-CA" dirty="0"/>
              <a:t> In 1923, the League incorporated federally. At the 1923 national convention in Halifax, a resolution was made to adopt Our Lady of Good Counsel as the League’s patroness, feast day April 26th. Pope Pius XII granted the privilege of celebrating the Feast of Our Lady of Good Counsel on April 26, 1955. Then after Vatican ll, this feast and many others were deleted from the liturgical calendar and Saturdays were set aside for votive masses in honour of the Blessed Mother. Still CWL councils and members are encouraged to celebrate the Feast of Our Lady of Good Counsel on or around April 26th every year. The picture in the slide is the version approved by the board of directors. </a:t>
            </a:r>
            <a:r>
              <a:rPr lang="en-CA" i="1" dirty="0"/>
              <a:t>The patroness may only be approved by a vote of the membership, which is occurring in 2022. </a:t>
            </a:r>
          </a:p>
          <a:p>
            <a:pPr marL="0" indent="0" algn="just"/>
            <a:endParaRPr lang="en-CA" dirty="0"/>
          </a:p>
          <a:p>
            <a:pPr marL="0" indent="0" algn="just"/>
            <a:r>
              <a:rPr lang="en-CA" b="1" dirty="0"/>
              <a:t>Animation 3:</a:t>
            </a:r>
            <a:r>
              <a:rPr lang="en-CA" dirty="0"/>
              <a:t> In 1927, a national scholarship fund was established to assist Catholic female students, and for many years, this was given for graduate studies in social work.</a:t>
            </a:r>
          </a:p>
          <a:p>
            <a:pPr marL="0" indent="0" algn="just"/>
            <a:endParaRPr lang="en-CA" dirty="0"/>
          </a:p>
          <a:p>
            <a:pPr marL="0" indent="0" algn="just"/>
            <a:r>
              <a:rPr lang="en-CA" b="1" dirty="0"/>
              <a:t>Animation 4:</a:t>
            </a:r>
            <a:r>
              <a:rPr lang="en-CA" dirty="0"/>
              <a:t> The year 1938 saw the organization of Business &amp; Professional Women’s CWL councils in some major cities across Canada.</a:t>
            </a:r>
          </a:p>
          <a:p>
            <a:pPr marL="0" indent="0" algn="just"/>
            <a:endParaRPr lang="en-CA" dirty="0"/>
          </a:p>
          <a:p>
            <a:pPr marL="0" indent="0" algn="just"/>
            <a:r>
              <a:rPr lang="en-CA" b="1" dirty="0"/>
              <a:t>Animation 5:</a:t>
            </a:r>
            <a:r>
              <a:rPr lang="en-CA" dirty="0"/>
              <a:t> In 1947 and 1948, the organization of the first provincial councils of the League occurred, allowing for coordinated action on matters of provincial jurisdiction.</a:t>
            </a:r>
          </a:p>
          <a:p>
            <a:pPr marL="0" indent="0" algn="just"/>
            <a:endParaRPr lang="en-CA" dirty="0"/>
          </a:p>
          <a:p>
            <a:pPr marL="0" indent="0" algn="just"/>
            <a:r>
              <a:rPr lang="en-CA" dirty="0"/>
              <a:t>In 1948, the League was mandated by the Canadian Catholic Conference of the Hierarchy (now the Canadian Conference of Catholic Bishops (CCCB)) and under the patronage of His Eminence James C. Cardinal McGuigan DD, until his death in 1975.</a:t>
            </a:r>
          </a:p>
        </p:txBody>
      </p:sp>
      <p:sp>
        <p:nvSpPr>
          <p:cNvPr id="173" name="Google Shape;173;gae85ec1165_4_71:notes"/>
          <p:cNvSpPr>
            <a:spLocks noGrp="1" noRot="1" noChangeAspect="1"/>
          </p:cNvSpPr>
          <p:nvPr>
            <p:ph type="sldImg" idx="2"/>
          </p:nvPr>
        </p:nvSpPr>
        <p:spPr>
          <a:xfrm>
            <a:off x="425450"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670637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ae85ec1165_4_134:notes"/>
          <p:cNvSpPr txBox="1">
            <a:spLocks noGrp="1"/>
          </p:cNvSpPr>
          <p:nvPr>
            <p:ph type="body" idx="1"/>
          </p:nvPr>
        </p:nvSpPr>
        <p:spPr>
          <a:xfrm>
            <a:off x="701040" y="4387138"/>
            <a:ext cx="5608261" cy="4156348"/>
          </a:xfrm>
          <a:prstGeom prst="rect">
            <a:avLst/>
          </a:prstGeom>
        </p:spPr>
        <p:txBody>
          <a:bodyPr spcFirstLastPara="1" wrap="square" lIns="89317" tIns="44646" rIns="89317" bIns="44646" anchor="t" anchorCtr="0">
            <a:noAutofit/>
          </a:bodyPr>
          <a:lstStyle/>
          <a:p>
            <a:pPr marL="0" indent="0"/>
            <a:r>
              <a:rPr lang="en-CA" b="1" dirty="0"/>
              <a:t>Animation 1: </a:t>
            </a:r>
            <a:r>
              <a:rPr lang="en-CA" dirty="0"/>
              <a:t>In 1965 the Military Vicariate Council was formed to coordinate the councils established on military bases and was given provincial council status.</a:t>
            </a:r>
          </a:p>
          <a:p>
            <a:pPr marL="0" indent="0"/>
            <a:endParaRPr lang="en-CA" dirty="0"/>
          </a:p>
          <a:p>
            <a:pPr marL="0" indent="0"/>
            <a:r>
              <a:rPr lang="en-CA" b="1" dirty="0"/>
              <a:t>Animation 2: </a:t>
            </a:r>
            <a:r>
              <a:rPr lang="en-US" b="0" dirty="0"/>
              <a:t>In 1969, following Canada’s leadership, the countries of the Organization for Economic Cooperation and Development (OECD) pledged to assign 0.7% of their Gross National Income (GNI) to development assistance. The CCCB established the Canadian Catholic Organization for Development and Peace (CCODP) in response. </a:t>
            </a:r>
            <a:r>
              <a:rPr lang="en-CA" dirty="0"/>
              <a:t>The League adopted by motion a 1% commitment to the CCODP. Councils were invited to contribute 1% of their budgets, and members 1% of all monies spent on luxury items. </a:t>
            </a:r>
          </a:p>
          <a:p>
            <a:pPr marL="0" indent="0"/>
            <a:endParaRPr lang="en-CA" dirty="0"/>
          </a:p>
          <a:p>
            <a:pPr marL="0" indent="0"/>
            <a:r>
              <a:rPr lang="en-CA" b="1" dirty="0"/>
              <a:t>Animation 3: </a:t>
            </a:r>
            <a:r>
              <a:rPr lang="en-CA" dirty="0"/>
              <a:t>During the 1970s, leadership courses were formulated. National officers presented resolutions adopted by the national council to members of parliament on Parliament Hill.</a:t>
            </a:r>
          </a:p>
          <a:p>
            <a:pPr marL="0" indent="0"/>
            <a:endParaRPr lang="en-CA" dirty="0"/>
          </a:p>
          <a:p>
            <a:pPr marL="0" indent="0"/>
            <a:r>
              <a:rPr lang="en-CA" b="1" dirty="0"/>
              <a:t>Animation 4:</a:t>
            </a:r>
            <a:r>
              <a:rPr lang="en-CA" dirty="0"/>
              <a:t> In 1980, Newfoundland joined the League as a provincial council.</a:t>
            </a:r>
          </a:p>
          <a:p>
            <a:pPr marL="0" indent="0"/>
            <a:endParaRPr lang="en-CA" dirty="0"/>
          </a:p>
          <a:p>
            <a:pPr marL="0" indent="0"/>
            <a:r>
              <a:rPr lang="en-CA" b="1" dirty="0"/>
              <a:t>Animation 5:</a:t>
            </a:r>
            <a:r>
              <a:rPr lang="en-CA" dirty="0"/>
              <a:t> In 1988, the name of the Military Vicariate Council was changed to Military Ordinariate Provincial Council.</a:t>
            </a:r>
          </a:p>
        </p:txBody>
      </p:sp>
      <p:sp>
        <p:nvSpPr>
          <p:cNvPr id="237" name="Google Shape;237;gae85ec1165_4_134:notes"/>
          <p:cNvSpPr>
            <a:spLocks noGrp="1" noRot="1" noChangeAspect="1"/>
          </p:cNvSpPr>
          <p:nvPr>
            <p:ph type="sldImg" idx="2"/>
          </p:nvPr>
        </p:nvSpPr>
        <p:spPr>
          <a:xfrm>
            <a:off x="425450"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09291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ae85ec1165_4_194:notes"/>
          <p:cNvSpPr txBox="1">
            <a:spLocks noGrp="1"/>
          </p:cNvSpPr>
          <p:nvPr>
            <p:ph type="body" idx="1"/>
          </p:nvPr>
        </p:nvSpPr>
        <p:spPr>
          <a:xfrm>
            <a:off x="701040" y="4387138"/>
            <a:ext cx="5608261" cy="4156348"/>
          </a:xfrm>
          <a:prstGeom prst="rect">
            <a:avLst/>
          </a:prstGeom>
        </p:spPr>
        <p:txBody>
          <a:bodyPr spcFirstLastPara="1" wrap="square" lIns="89317" tIns="44646" rIns="89317" bIns="44646" anchor="t" anchorCtr="0">
            <a:noAutofit/>
          </a:bodyPr>
          <a:lstStyle/>
          <a:p>
            <a:pPr marL="0" indent="0">
              <a:buClr>
                <a:schemeClr val="dk1"/>
              </a:buClr>
              <a:buSzPts val="1100"/>
            </a:pPr>
            <a:r>
              <a:rPr lang="en-CA" b="1" dirty="0">
                <a:solidFill>
                  <a:schemeClr val="dk1"/>
                </a:solidFill>
              </a:rPr>
              <a:t>Animation 1:</a:t>
            </a:r>
            <a:r>
              <a:rPr lang="en-CA" dirty="0">
                <a:solidFill>
                  <a:schemeClr val="dk1"/>
                </a:solidFill>
              </a:rPr>
              <a:t> In 1992, the League adopted its first Mission Statement. In 2020, the Mission Statement was simplified as part of the five-year strategic plan.</a:t>
            </a:r>
          </a:p>
          <a:p>
            <a:pPr marL="0" indent="0">
              <a:buClr>
                <a:schemeClr val="dk1"/>
              </a:buClr>
              <a:buSzPts val="1100"/>
            </a:pPr>
            <a:endParaRPr lang="en-CA" dirty="0">
              <a:solidFill>
                <a:schemeClr val="dk1"/>
              </a:solidFill>
            </a:endParaRPr>
          </a:p>
          <a:p>
            <a:pPr marL="0" indent="0">
              <a:buClr>
                <a:schemeClr val="dk1"/>
              </a:buClr>
              <a:buSzPts val="1100"/>
            </a:pPr>
            <a:r>
              <a:rPr lang="en-CA" b="1" dirty="0">
                <a:solidFill>
                  <a:schemeClr val="dk1"/>
                </a:solidFill>
              </a:rPr>
              <a:t>Animation 2:</a:t>
            </a:r>
            <a:r>
              <a:rPr lang="en-CA" dirty="0">
                <a:solidFill>
                  <a:schemeClr val="dk1"/>
                </a:solidFill>
              </a:rPr>
              <a:t> Since its inception, the League has many times sought the guidance of</a:t>
            </a:r>
            <a:r>
              <a:rPr lang="en-CA" baseline="0" dirty="0">
                <a:solidFill>
                  <a:schemeClr val="dk1"/>
                </a:solidFill>
              </a:rPr>
              <a:t> Canadian Catholic bishops and priests. Since 1976, the League has </a:t>
            </a:r>
            <a:r>
              <a:rPr lang="en-CA" dirty="0">
                <a:solidFill>
                  <a:schemeClr val="dk1"/>
                </a:solidFill>
              </a:rPr>
              <a:t>been privileged to be under the patronage of the CCCB. In 2005, the League was canonically recognized by the CCCB as a national private association of the faithful.</a:t>
            </a:r>
          </a:p>
          <a:p>
            <a:pPr marL="0" indent="0">
              <a:buClr>
                <a:schemeClr val="dk1"/>
              </a:buClr>
              <a:buSzPts val="1100"/>
            </a:pPr>
            <a:endParaRPr lang="en-CA" dirty="0">
              <a:solidFill>
                <a:schemeClr val="dk1"/>
              </a:solidFill>
            </a:endParaRPr>
          </a:p>
          <a:p>
            <a:pPr marL="0" indent="0">
              <a:buClr>
                <a:schemeClr val="dk1"/>
              </a:buClr>
              <a:buSzPts val="1100"/>
            </a:pPr>
            <a:r>
              <a:rPr lang="en-CA" b="1" dirty="0">
                <a:solidFill>
                  <a:schemeClr val="dk1"/>
                </a:solidFill>
              </a:rPr>
              <a:t>Animation 3:</a:t>
            </a:r>
            <a:r>
              <a:rPr lang="en-CA" dirty="0">
                <a:solidFill>
                  <a:schemeClr val="dk1"/>
                </a:solidFill>
              </a:rPr>
              <a:t> In 2007, the Catholic Girls League was created as a parish-based program for girls between the ages of 10 and 15.</a:t>
            </a:r>
          </a:p>
          <a:p>
            <a:pPr marL="0" indent="0">
              <a:buClr>
                <a:schemeClr val="dk1"/>
              </a:buClr>
              <a:buSzPts val="1100"/>
            </a:pPr>
            <a:endParaRPr lang="en-CA" dirty="0">
              <a:solidFill>
                <a:schemeClr val="dk1"/>
              </a:solidFill>
            </a:endParaRPr>
          </a:p>
          <a:p>
            <a:pPr marL="0" indent="0">
              <a:buClr>
                <a:schemeClr val="dk1"/>
              </a:buClr>
              <a:buSzPts val="1100"/>
            </a:pPr>
            <a:r>
              <a:rPr lang="en-CA" b="1" dirty="0">
                <a:solidFill>
                  <a:schemeClr val="dk1"/>
                </a:solidFill>
              </a:rPr>
              <a:t>Animation 4:</a:t>
            </a:r>
            <a:r>
              <a:rPr lang="en-CA" dirty="0">
                <a:solidFill>
                  <a:schemeClr val="dk1"/>
                </a:solidFill>
              </a:rPr>
              <a:t> In 2014, in partnership with the Sisters of Service, the League incorporated and funded the Catholic Women’s Leadership Foundation </a:t>
            </a:r>
          </a:p>
          <a:p>
            <a:pPr marL="0" indent="0">
              <a:buClr>
                <a:schemeClr val="dk1"/>
              </a:buClr>
              <a:buSzPts val="1100"/>
            </a:pPr>
            <a:endParaRPr lang="en-CA" dirty="0">
              <a:solidFill>
                <a:schemeClr val="dk1"/>
              </a:solidFill>
            </a:endParaRPr>
          </a:p>
          <a:p>
            <a:pPr marL="0" indent="0">
              <a:buClr>
                <a:schemeClr val="dk1"/>
              </a:buClr>
              <a:buSzPts val="1100"/>
            </a:pPr>
            <a:r>
              <a:rPr lang="en-CA" b="1" dirty="0">
                <a:solidFill>
                  <a:schemeClr val="dk1"/>
                </a:solidFill>
              </a:rPr>
              <a:t>Animation 5: </a:t>
            </a:r>
            <a:r>
              <a:rPr lang="en-CA" dirty="0">
                <a:solidFill>
                  <a:schemeClr val="dk1"/>
                </a:solidFill>
              </a:rPr>
              <a:t>As membership has slowly declined and society has gradually become more secular, it was determined a change and a review of the entire League were needed, hence the adoption of the strategic plan in August 2018. This process begin with a town hall in 2017 at the national convention in Charlottetown, Prince Edward Island, and the selection of a steering committee took place.</a:t>
            </a:r>
          </a:p>
        </p:txBody>
      </p:sp>
      <p:sp>
        <p:nvSpPr>
          <p:cNvPr id="298" name="Google Shape;298;gae85ec1165_4_194:notes"/>
          <p:cNvSpPr>
            <a:spLocks noGrp="1" noRot="1" noChangeAspect="1"/>
          </p:cNvSpPr>
          <p:nvPr>
            <p:ph type="sldImg" idx="2"/>
          </p:nvPr>
        </p:nvSpPr>
        <p:spPr>
          <a:xfrm>
            <a:off x="425450"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742106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ae85ec1165_4_254:notes"/>
          <p:cNvSpPr txBox="1">
            <a:spLocks noGrp="1"/>
          </p:cNvSpPr>
          <p:nvPr>
            <p:ph type="body" idx="1"/>
          </p:nvPr>
        </p:nvSpPr>
        <p:spPr>
          <a:xfrm>
            <a:off x="701040" y="4387138"/>
            <a:ext cx="5608261" cy="4156348"/>
          </a:xfrm>
          <a:prstGeom prst="rect">
            <a:avLst/>
          </a:prstGeom>
        </p:spPr>
        <p:txBody>
          <a:bodyPr spcFirstLastPara="1" wrap="square" lIns="89317" tIns="44646" rIns="89317" bIns="44646" anchor="t" anchorCtr="0">
            <a:noAutofit/>
          </a:bodyPr>
          <a:lstStyle/>
          <a:p>
            <a:pPr marL="0" indent="0" algn="just"/>
            <a:r>
              <a:rPr lang="en-CA" b="1" dirty="0"/>
              <a:t>Animation 1:</a:t>
            </a:r>
            <a:r>
              <a:rPr lang="en-CA" dirty="0"/>
              <a:t> In 2018, after a 24 month period of developing a strategic plan, the plan was adopted and implementation over a five year period began.</a:t>
            </a:r>
          </a:p>
          <a:p>
            <a:pPr marL="0" indent="0" algn="just"/>
            <a:endParaRPr lang="en-CA" dirty="0"/>
          </a:p>
          <a:p>
            <a:pPr marL="0" indent="0" algn="just"/>
            <a:r>
              <a:rPr lang="en-CA" b="1" dirty="0"/>
              <a:t>Summary Comments:</a:t>
            </a:r>
          </a:p>
          <a:p>
            <a:pPr marL="0" indent="0" algn="just"/>
            <a:r>
              <a:rPr lang="en-CA" dirty="0"/>
              <a:t>Diocesan, provincial and national levels are financed through per capita fees paid by the membership. Parish councils fundraise to fund activities and projects.</a:t>
            </a:r>
          </a:p>
          <a:p>
            <a:pPr marL="0" indent="0" algn="just"/>
            <a:endParaRPr lang="en-CA" dirty="0"/>
          </a:p>
          <a:p>
            <a:pPr marL="0" indent="0" algn="just"/>
            <a:r>
              <a:rPr lang="en-CA" dirty="0"/>
              <a:t>The spiritual growth of members both individually and collectively has always been a primary focus of the League. In addition to the spiritual growth of members, the League's activities since its original purpose of aiding immigrants have broadened. In recent years emphasis has been on issues concerning human dignity, social justice, the sanctity of life from conception to natural death and the preservation of Christian family life.</a:t>
            </a:r>
          </a:p>
          <a:p>
            <a:pPr marL="0" indent="0" algn="just"/>
            <a:endParaRPr lang="en-CA" dirty="0"/>
          </a:p>
        </p:txBody>
      </p:sp>
      <p:sp>
        <p:nvSpPr>
          <p:cNvPr id="359" name="Google Shape;359;gae85ec1165_4_254:notes"/>
          <p:cNvSpPr>
            <a:spLocks noGrp="1" noRot="1" noChangeAspect="1"/>
          </p:cNvSpPr>
          <p:nvPr>
            <p:ph type="sldImg" idx="2"/>
          </p:nvPr>
        </p:nvSpPr>
        <p:spPr>
          <a:xfrm>
            <a:off x="425450"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240806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r>
              <a:rPr lang="en-CA" dirty="0"/>
              <a:t>This ends the PowerPoint</a:t>
            </a:r>
            <a:r>
              <a:rPr lang="en-CA" baseline="0" dirty="0"/>
              <a:t> presentation on the History of the League. Thank you so much for your time and attention today. </a:t>
            </a:r>
          </a:p>
          <a:p>
            <a:pPr marL="0" indent="0" algn="just"/>
            <a:endParaRPr lang="en-CA" baseline="0" dirty="0"/>
          </a:p>
          <a:p>
            <a:pPr marL="0" indent="0" algn="just"/>
            <a:r>
              <a:rPr lang="en-CA" dirty="0"/>
              <a:t>Any questions?</a:t>
            </a:r>
          </a:p>
          <a:p>
            <a:endParaRPr lang="en-CA" dirty="0"/>
          </a:p>
        </p:txBody>
      </p:sp>
      <p:sp>
        <p:nvSpPr>
          <p:cNvPr id="4" name="Slide Number Placeholder 3"/>
          <p:cNvSpPr>
            <a:spLocks noGrp="1"/>
          </p:cNvSpPr>
          <p:nvPr>
            <p:ph type="sldNum" sz="quarter" idx="5"/>
          </p:nvPr>
        </p:nvSpPr>
        <p:spPr/>
        <p:txBody>
          <a:bodyPr/>
          <a:lstStyle/>
          <a:p>
            <a:fld id="{78A27CEC-5206-4259-98B1-B444FE8AA7FD}" type="slidenum">
              <a:rPr lang="en-CA" smtClean="0">
                <a:solidFill>
                  <a:prstClr val="black"/>
                </a:solidFill>
                <a:latin typeface="Calibri" panose="020F0502020204030204"/>
              </a:rPr>
              <a:pPr/>
              <a:t>9</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25906283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2021-05-04</a:t>
            </a:fld>
            <a:endParaRPr lang="en-CA"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4772679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2021-05-04</a:t>
            </a:fld>
            <a:endParaRPr lang="en-CA"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917710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2021-05-04</a:t>
            </a:fld>
            <a:endParaRPr lang="en-CA"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7351981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2021-05-04</a:t>
            </a:fld>
            <a:endParaRPr lang="en-CA"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7989329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2021-05-04</a:t>
            </a:fld>
            <a:endParaRPr lang="en-CA"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7054255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2021-05-04</a:t>
            </a:fld>
            <a:endParaRPr lang="en-CA"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832765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2021-05-04</a:t>
            </a:fld>
            <a:endParaRPr lang="en-CA"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1417774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2021-05-04</a:t>
            </a:fld>
            <a:endParaRPr lang="en-CA"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1405617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FE0913-D074-46FD-B96C-EEFCBDFC846D}" type="datetimeFigureOut">
              <a:rPr lang="en-CA" smtClean="0">
                <a:solidFill>
                  <a:prstClr val="black">
                    <a:tint val="75000"/>
                  </a:prstClr>
                </a:solidFill>
              </a:rPr>
              <a:pPr/>
              <a:t>2021-05-04</a:t>
            </a:fld>
            <a:endParaRPr lang="en-CA"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CA"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C97C2F-0288-45DA-9A3E-21A671812909}" type="slidenum">
              <a:rPr lang="en-CA" smtClean="0">
                <a:solidFill>
                  <a:prstClr val="black">
                    <a:tint val="75000"/>
                  </a:prstClr>
                </a:solidFill>
              </a:rPr>
              <a:pPr/>
              <a:t>‹#›</a:t>
            </a:fld>
            <a:endParaRPr lang="en-CA" dirty="0">
              <a:solidFill>
                <a:prstClr val="black">
                  <a:tint val="75000"/>
                </a:prstClr>
              </a:solidFill>
            </a:endParaRPr>
          </a:p>
        </p:txBody>
      </p:sp>
      <p:sp>
        <p:nvSpPr>
          <p:cNvPr id="7" name="Rectangle 6">
            <a:extLst>
              <a:ext uri="{FF2B5EF4-FFF2-40B4-BE49-F238E27FC236}">
                <a16:creationId xmlns="" xmlns:a16="http://schemas.microsoft.com/office/drawing/2014/main" id="{1971085C-FFA1-478F-977E-63D7EAF71B72}"/>
              </a:ext>
            </a:extLst>
          </p:cNvPr>
          <p:cNvSpPr/>
          <p:nvPr userDrawn="1"/>
        </p:nvSpPr>
        <p:spPr>
          <a:xfrm>
            <a:off x="6926" y="0"/>
            <a:ext cx="12185073" cy="216000"/>
          </a:xfrm>
          <a:prstGeom prst="rect">
            <a:avLst/>
          </a:prstGeom>
          <a:solidFill>
            <a:srgbClr val="3B457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CA" sz="1800" kern="1200" dirty="0">
              <a:solidFill>
                <a:prstClr val="white"/>
              </a:solidFill>
            </a:endParaRPr>
          </a:p>
        </p:txBody>
      </p:sp>
      <p:sp>
        <p:nvSpPr>
          <p:cNvPr id="8" name="Rectangle 7">
            <a:extLst>
              <a:ext uri="{FF2B5EF4-FFF2-40B4-BE49-F238E27FC236}">
                <a16:creationId xmlns="" xmlns:a16="http://schemas.microsoft.com/office/drawing/2014/main" id="{0DAC3B98-A391-4E10-97A9-DE887EE53448}"/>
              </a:ext>
            </a:extLst>
          </p:cNvPr>
          <p:cNvSpPr/>
          <p:nvPr userDrawn="1"/>
        </p:nvSpPr>
        <p:spPr>
          <a:xfrm>
            <a:off x="-7587" y="0"/>
            <a:ext cx="216000" cy="6858000"/>
          </a:xfrm>
          <a:prstGeom prst="rect">
            <a:avLst/>
          </a:prstGeom>
          <a:solidFill>
            <a:srgbClr val="3B457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CA" sz="1800" kern="1200" dirty="0">
              <a:solidFill>
                <a:prstClr val="white"/>
              </a:solidFill>
            </a:endParaRPr>
          </a:p>
        </p:txBody>
      </p:sp>
      <p:grpSp>
        <p:nvGrpSpPr>
          <p:cNvPr id="9" name="Group 8">
            <a:extLst>
              <a:ext uri="{FF2B5EF4-FFF2-40B4-BE49-F238E27FC236}">
                <a16:creationId xmlns="" xmlns:a16="http://schemas.microsoft.com/office/drawing/2014/main" id="{6C1E1BF7-607B-4F05-8F84-1E189EBB81DD}"/>
              </a:ext>
            </a:extLst>
          </p:cNvPr>
          <p:cNvGrpSpPr/>
          <p:nvPr userDrawn="1"/>
        </p:nvGrpSpPr>
        <p:grpSpPr>
          <a:xfrm>
            <a:off x="277089" y="252900"/>
            <a:ext cx="11905386" cy="6605100"/>
            <a:chOff x="332509" y="349885"/>
            <a:chExt cx="11852564" cy="6492875"/>
          </a:xfrm>
        </p:grpSpPr>
        <p:cxnSp>
          <p:nvCxnSpPr>
            <p:cNvPr id="10" name="Straight Connector 9">
              <a:extLst>
                <a:ext uri="{FF2B5EF4-FFF2-40B4-BE49-F238E27FC236}">
                  <a16:creationId xmlns="" xmlns:a16="http://schemas.microsoft.com/office/drawing/2014/main" id="{DADA5E4C-02DF-4A09-9DFD-1DEE76100DFB}"/>
                </a:ext>
              </a:extLst>
            </p:cNvPr>
            <p:cNvCxnSpPr/>
            <p:nvPr userDrawn="1"/>
          </p:nvCxnSpPr>
          <p:spPr>
            <a:xfrm flipH="1">
              <a:off x="332509" y="365125"/>
              <a:ext cx="11852564" cy="0"/>
            </a:xfrm>
            <a:prstGeom prst="line">
              <a:avLst/>
            </a:prstGeom>
            <a:ln w="28575">
              <a:solidFill>
                <a:srgbClr val="766B55"/>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 xmlns:a16="http://schemas.microsoft.com/office/drawing/2014/main" id="{348F1E65-7295-4897-9F9E-7947593385D6}"/>
                </a:ext>
              </a:extLst>
            </p:cNvPr>
            <p:cNvCxnSpPr>
              <a:cxnSpLocks/>
            </p:cNvCxnSpPr>
            <p:nvPr userDrawn="1"/>
          </p:nvCxnSpPr>
          <p:spPr>
            <a:xfrm flipV="1">
              <a:off x="340129" y="349885"/>
              <a:ext cx="0" cy="6492875"/>
            </a:xfrm>
            <a:prstGeom prst="line">
              <a:avLst/>
            </a:prstGeom>
            <a:ln w="28575">
              <a:solidFill>
                <a:srgbClr val="766B5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894194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2021-05-04</a:t>
            </a:fld>
            <a:endParaRPr lang="en-CA"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7887875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2021-05-04</a:t>
            </a:fld>
            <a:endParaRPr lang="en-CA" kern="1200" dirty="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8346819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2021-05-04</a:t>
            </a:fld>
            <a:endParaRPr lang="en-CA" kern="1200" dirty="0">
              <a:solidFill>
                <a:prstClr val="black">
                  <a:tint val="75000"/>
                </a:prstClr>
              </a:solidFill>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102449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2021-05-04</a:t>
            </a:fld>
            <a:endParaRPr lang="en-CA" kern="1200" dirty="0">
              <a:solidFill>
                <a:prstClr val="black">
                  <a:tint val="75000"/>
                </a:prstClr>
              </a:solidFill>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8333169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2021-05-04</a:t>
            </a:fld>
            <a:endParaRPr lang="en-CA" kern="1200" dirty="0">
              <a:solidFill>
                <a:prstClr val="black">
                  <a:tint val="75000"/>
                </a:prstClr>
              </a:solidFill>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522248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2021-05-04</a:t>
            </a:fld>
            <a:endParaRPr lang="en-CA" kern="1200" dirty="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1396557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
        <p:nvSpPr>
          <p:cNvPr id="5" name="Date Placeholder 4"/>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2021-05-04</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2008593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2021-05-04</a:t>
            </a:fld>
            <a:endParaRPr lang="en-CA"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267123253"/>
      </p:ext>
    </p:extLst>
  </p:cSld>
  <p:clrMap bg1="lt1" tx1="dk1" bg2="lt2" tx2="dk2" accent1="accent1" accent2="accent2" accent3="accent3" accent4="accent4" accent5="accent5" accent6="accent6" hlink="hlink" folHlink="folHlink"/>
  <p:sldLayoutIdLst>
    <p:sldLayoutId id="2147484268" r:id="rId1"/>
    <p:sldLayoutId id="2147484269" r:id="rId2"/>
    <p:sldLayoutId id="2147484270" r:id="rId3"/>
    <p:sldLayoutId id="2147484271" r:id="rId4"/>
    <p:sldLayoutId id="2147484272" r:id="rId5"/>
    <p:sldLayoutId id="2147484273" r:id="rId6"/>
    <p:sldLayoutId id="2147484274" r:id="rId7"/>
    <p:sldLayoutId id="2147484275" r:id="rId8"/>
    <p:sldLayoutId id="2147484276" r:id="rId9"/>
    <p:sldLayoutId id="2147484277" r:id="rId10"/>
    <p:sldLayoutId id="2147484278" r:id="rId11"/>
    <p:sldLayoutId id="2147484279" r:id="rId12"/>
    <p:sldLayoutId id="2147484280" r:id="rId13"/>
    <p:sldLayoutId id="2147484281" r:id="rId14"/>
    <p:sldLayoutId id="2147484282" r:id="rId15"/>
    <p:sldLayoutId id="2147484283"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www.free-powerpoint-templates-design.com/"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4"/>
          <p:cNvSpPr txBox="1">
            <a:spLocks noGrp="1"/>
          </p:cNvSpPr>
          <p:nvPr>
            <p:ph type="ctrTitle"/>
          </p:nvPr>
        </p:nvSpPr>
        <p:spPr>
          <a:xfrm>
            <a:off x="1524000" y="2065143"/>
            <a:ext cx="9144000" cy="23876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3B4576"/>
              </a:buClr>
              <a:buSzPts val="6000"/>
              <a:buFont typeface="Calibri"/>
              <a:buNone/>
            </a:pPr>
            <a:r>
              <a:rPr lang="en-CA" sz="6000" b="1" dirty="0">
                <a:solidFill>
                  <a:srgbClr val="3B4576"/>
                </a:solidFill>
                <a:latin typeface="Calibri"/>
                <a:ea typeface="Calibri"/>
                <a:cs typeface="Calibri"/>
                <a:sym typeface="Calibri"/>
              </a:rPr>
              <a:t>THE CATHOLIC WOMEN’S LEAGUE OF CANADA</a:t>
            </a:r>
            <a:endParaRPr dirty="0">
              <a:solidFill>
                <a:srgbClr val="3B4576"/>
              </a:solidFill>
            </a:endParaRPr>
          </a:p>
        </p:txBody>
      </p:sp>
      <p:sp>
        <p:nvSpPr>
          <p:cNvPr id="104" name="Google Shape;104;p14"/>
          <p:cNvSpPr txBox="1">
            <a:spLocks noGrp="1"/>
          </p:cNvSpPr>
          <p:nvPr>
            <p:ph type="subTitle" idx="1"/>
          </p:nvPr>
        </p:nvSpPr>
        <p:spPr>
          <a:xfrm>
            <a:off x="1524000" y="4278464"/>
            <a:ext cx="9144000" cy="1655762"/>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F5496"/>
              </a:buClr>
              <a:buSzPts val="3200"/>
              <a:buNone/>
            </a:pPr>
            <a:r>
              <a:rPr lang="en-CA" sz="3200" b="1" dirty="0">
                <a:solidFill>
                  <a:srgbClr val="2F5496"/>
                </a:solidFill>
              </a:rPr>
              <a:t>EXECUTIVE ORIENTATION</a:t>
            </a:r>
            <a:endParaRPr sz="3200" dirty="0"/>
          </a:p>
        </p:txBody>
      </p:sp>
      <p:pic>
        <p:nvPicPr>
          <p:cNvPr id="105" name="Google Shape;105;p14"/>
          <p:cNvPicPr preferRelativeResize="0"/>
          <p:nvPr/>
        </p:nvPicPr>
        <p:blipFill>
          <a:blip r:embed="rId3">
            <a:extLst>
              <a:ext uri="{28A0092B-C50C-407E-A947-70E740481C1C}">
                <a14:useLocalDpi xmlns:a14="http://schemas.microsoft.com/office/drawing/2010/main" val="0"/>
              </a:ext>
            </a:extLst>
          </a:blip>
          <a:stretch>
            <a:fillRect/>
          </a:stretch>
        </p:blipFill>
        <p:spPr>
          <a:xfrm>
            <a:off x="5219585" y="786075"/>
            <a:ext cx="1752830" cy="175283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381001"/>
            <a:ext cx="8596668" cy="1320800"/>
          </a:xfrm>
        </p:spPr>
        <p:txBody>
          <a:bodyPr/>
          <a:lstStyle/>
          <a:p>
            <a:pPr algn="ctr"/>
            <a:r>
              <a:rPr lang="en-US" b="1" dirty="0">
                <a:solidFill>
                  <a:srgbClr val="002060"/>
                </a:solidFill>
                <a:latin typeface="Calibri" panose="020F0502020204030204" pitchFamily="34" charset="0"/>
              </a:rPr>
              <a:t>EXECUTIVE ORIENTATION</a:t>
            </a:r>
            <a:endParaRPr lang="en-CA" b="1" dirty="0">
              <a:solidFill>
                <a:srgbClr val="002060"/>
              </a:solidFill>
              <a:latin typeface="Calibri" panose="020F0502020204030204" pitchFamily="34" charset="0"/>
            </a:endParaRPr>
          </a:p>
        </p:txBody>
      </p:sp>
      <p:sp>
        <p:nvSpPr>
          <p:cNvPr id="3" name="Text Placeholder 2"/>
          <p:cNvSpPr>
            <a:spLocks noGrp="1"/>
          </p:cNvSpPr>
          <p:nvPr>
            <p:ph idx="1"/>
          </p:nvPr>
        </p:nvSpPr>
        <p:spPr>
          <a:xfrm>
            <a:off x="677334" y="888372"/>
            <a:ext cx="10164837" cy="3781602"/>
          </a:xfrm>
        </p:spPr>
        <p:txBody>
          <a:bodyPr>
            <a:noAutofit/>
          </a:bodyPr>
          <a:lstStyle/>
          <a:p>
            <a:pPr marL="0" indent="0">
              <a:buClr>
                <a:srgbClr val="2F5496"/>
              </a:buClr>
              <a:buNone/>
            </a:pPr>
            <a:r>
              <a:rPr lang="en-US" sz="2400" dirty="0">
                <a:solidFill>
                  <a:srgbClr val="2F5496"/>
                </a:solidFill>
              </a:rPr>
              <a:t>Modules:</a:t>
            </a:r>
          </a:p>
          <a:p>
            <a:pPr>
              <a:buClr>
                <a:srgbClr val="2F5496"/>
              </a:buClr>
              <a:buFont typeface="Arial" panose="020B0604020202020204" pitchFamily="34" charset="0"/>
              <a:buChar char="•"/>
            </a:pPr>
            <a:r>
              <a:rPr lang="en-US" sz="2400" dirty="0">
                <a:solidFill>
                  <a:srgbClr val="2F5496"/>
                </a:solidFill>
              </a:rPr>
              <a:t>History of the League (15 minutes) </a:t>
            </a:r>
            <a:r>
              <a:rPr lang="en-US" sz="3200" b="1" dirty="0">
                <a:solidFill>
                  <a:srgbClr val="00B050"/>
                </a:solidFill>
                <a:latin typeface="Wingdings 2" panose="05020102010507070707" pitchFamily="18" charset="2"/>
              </a:rPr>
              <a:t>P</a:t>
            </a:r>
            <a:endParaRPr lang="en-US" sz="3200" b="1" dirty="0">
              <a:solidFill>
                <a:srgbClr val="2F5496"/>
              </a:solidFill>
            </a:endParaRPr>
          </a:p>
          <a:p>
            <a:pPr>
              <a:buClr>
                <a:srgbClr val="2F5496"/>
              </a:buClr>
              <a:buFont typeface="Arial" panose="020B0604020202020204" pitchFamily="34" charset="0"/>
              <a:buChar char="•"/>
            </a:pPr>
            <a:r>
              <a:rPr lang="en-US" sz="2400" dirty="0">
                <a:solidFill>
                  <a:srgbClr val="2F5496"/>
                </a:solidFill>
              </a:rPr>
              <a:t>Structure of the League and The Promise of the League (25 minutes)</a:t>
            </a:r>
          </a:p>
          <a:p>
            <a:pPr>
              <a:buClr>
                <a:srgbClr val="2F5496"/>
              </a:buClr>
              <a:buFont typeface="Arial" panose="020B0604020202020204" pitchFamily="34" charset="0"/>
              <a:buChar char="•"/>
            </a:pPr>
            <a:r>
              <a:rPr lang="en-US" sz="2400" dirty="0">
                <a:solidFill>
                  <a:srgbClr val="2F5496"/>
                </a:solidFill>
              </a:rPr>
              <a:t>Core Principles; </a:t>
            </a:r>
            <a:r>
              <a:rPr lang="en-US" sz="2400" i="1" dirty="0">
                <a:solidFill>
                  <a:srgbClr val="2F5496"/>
                </a:solidFill>
              </a:rPr>
              <a:t>Constitution &amp; Bylaws</a:t>
            </a:r>
            <a:r>
              <a:rPr lang="en-US" sz="2400" dirty="0">
                <a:solidFill>
                  <a:srgbClr val="2F5496"/>
                </a:solidFill>
              </a:rPr>
              <a:t>; Policy and Procedure; </a:t>
            </a:r>
            <a:r>
              <a:rPr lang="en-US" sz="2400" i="1" dirty="0">
                <a:solidFill>
                  <a:srgbClr val="2F5496"/>
                </a:solidFill>
              </a:rPr>
              <a:t>Executive Handbook </a:t>
            </a:r>
            <a:r>
              <a:rPr lang="en-US" sz="2400" dirty="0">
                <a:solidFill>
                  <a:srgbClr val="2F5496"/>
                </a:solidFill>
              </a:rPr>
              <a:t>(20 minutes)</a:t>
            </a:r>
          </a:p>
          <a:p>
            <a:pPr>
              <a:buClr>
                <a:srgbClr val="2F5496"/>
              </a:buClr>
              <a:buFont typeface="Arial" panose="020B0604020202020204" pitchFamily="34" charset="0"/>
              <a:buChar char="•"/>
            </a:pPr>
            <a:r>
              <a:rPr lang="en-US" sz="2400" dirty="0">
                <a:solidFill>
                  <a:srgbClr val="2F5496"/>
                </a:solidFill>
              </a:rPr>
              <a:t>Duties of Officers (20 minutes)</a:t>
            </a:r>
          </a:p>
          <a:p>
            <a:pPr>
              <a:buClr>
                <a:srgbClr val="2F5496"/>
              </a:buClr>
              <a:buFont typeface="Arial" panose="020B0604020202020204" pitchFamily="34" charset="0"/>
              <a:buChar char="•"/>
            </a:pPr>
            <a:r>
              <a:rPr lang="en-US" sz="2400" dirty="0">
                <a:solidFill>
                  <a:srgbClr val="2F5496"/>
                </a:solidFill>
              </a:rPr>
              <a:t>Life Membership and Honorary Life Membership (20 minutes)</a:t>
            </a:r>
          </a:p>
          <a:p>
            <a:pPr>
              <a:buClr>
                <a:srgbClr val="2F5496"/>
              </a:buClr>
              <a:buFont typeface="Arial" panose="020B0604020202020204" pitchFamily="34" charset="0"/>
              <a:buChar char="•"/>
            </a:pPr>
            <a:r>
              <a:rPr lang="en-US" sz="2400" dirty="0">
                <a:solidFill>
                  <a:srgbClr val="2F5496"/>
                </a:solidFill>
              </a:rPr>
              <a:t>Strategic Plan Summary (30 minutes)</a:t>
            </a:r>
          </a:p>
          <a:p>
            <a:pPr>
              <a:buClr>
                <a:srgbClr val="2F5496"/>
              </a:buClr>
              <a:buFont typeface="Arial" panose="020B0604020202020204" pitchFamily="34" charset="0"/>
              <a:buChar char="•"/>
            </a:pPr>
            <a:r>
              <a:rPr lang="en-US" sz="2400" dirty="0">
                <a:solidFill>
                  <a:srgbClr val="2F5496"/>
                </a:solidFill>
              </a:rPr>
              <a:t>Communication (45 minutes)</a:t>
            </a:r>
          </a:p>
          <a:p>
            <a:pPr>
              <a:buClr>
                <a:srgbClr val="2F5496"/>
              </a:buClr>
              <a:buFont typeface="Arial" panose="020B0604020202020204" pitchFamily="34" charset="0"/>
              <a:buChar char="•"/>
            </a:pPr>
            <a:r>
              <a:rPr lang="en-US" sz="2400" dirty="0">
                <a:solidFill>
                  <a:srgbClr val="2F5496"/>
                </a:solidFill>
              </a:rPr>
              <a:t>Budgets (15 minutes)</a:t>
            </a:r>
          </a:p>
          <a:p>
            <a:pPr>
              <a:buClr>
                <a:srgbClr val="2F5496"/>
              </a:buClr>
              <a:buFont typeface="Arial" panose="020B0604020202020204" pitchFamily="34" charset="0"/>
              <a:buChar char="•"/>
            </a:pPr>
            <a:r>
              <a:rPr lang="en-US" sz="2400" dirty="0">
                <a:solidFill>
                  <a:srgbClr val="2F5496"/>
                </a:solidFill>
              </a:rPr>
              <a:t>Member Recognition (10 minutes)</a:t>
            </a:r>
          </a:p>
          <a:p>
            <a:pPr>
              <a:buClr>
                <a:srgbClr val="2F5496"/>
              </a:buClr>
              <a:buFont typeface="Arial" panose="020B0604020202020204" pitchFamily="34" charset="0"/>
              <a:buChar char="•"/>
            </a:pPr>
            <a:r>
              <a:rPr lang="en-US" sz="2400" dirty="0">
                <a:solidFill>
                  <a:srgbClr val="2F5496"/>
                </a:solidFill>
              </a:rPr>
              <a:t>Public Presence and Member Development (30 minutes)</a:t>
            </a:r>
            <a:endParaRPr lang="en-CA" sz="2400" dirty="0">
              <a:solidFill>
                <a:srgbClr val="2F5496"/>
              </a:solidFill>
            </a:endParaRPr>
          </a:p>
          <a:p>
            <a:pPr marL="628650" indent="-457200">
              <a:lnSpc>
                <a:spcPct val="150000"/>
              </a:lnSpc>
              <a:buClr>
                <a:srgbClr val="2F5496"/>
              </a:buClr>
              <a:buFont typeface="Arial" panose="020B0604020202020204" pitchFamily="34" charset="0"/>
              <a:buChar char="•"/>
            </a:pPr>
            <a:endParaRPr lang="en-US" sz="2800" dirty="0">
              <a:solidFill>
                <a:srgbClr val="2F5496"/>
              </a:solidFill>
            </a:endParaRPr>
          </a:p>
          <a:p>
            <a:pPr marL="628650" indent="-457200">
              <a:lnSpc>
                <a:spcPct val="150000"/>
              </a:lnSpc>
              <a:buClr>
                <a:srgbClr val="2F5496"/>
              </a:buClr>
              <a:buFont typeface="Arial" panose="020B0604020202020204" pitchFamily="34" charset="0"/>
              <a:buChar char="•"/>
            </a:pPr>
            <a:endParaRPr lang="en-US" sz="2800" dirty="0">
              <a:solidFill>
                <a:srgbClr val="2F5496"/>
              </a:solidFill>
            </a:endParaRPr>
          </a:p>
        </p:txBody>
      </p:sp>
    </p:spTree>
    <p:extLst>
      <p:ext uri="{BB962C8B-B14F-4D97-AF65-F5344CB8AC3E}">
        <p14:creationId xmlns:p14="http://schemas.microsoft.com/office/powerpoint/2010/main" val="2268190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381001"/>
            <a:ext cx="8596668" cy="1320800"/>
          </a:xfrm>
        </p:spPr>
        <p:txBody>
          <a:bodyPr/>
          <a:lstStyle/>
          <a:p>
            <a:pPr algn="ctr"/>
            <a:r>
              <a:rPr lang="en-US" b="1" dirty="0">
                <a:solidFill>
                  <a:srgbClr val="002060"/>
                </a:solidFill>
                <a:latin typeface="Calibri" panose="020F0502020204030204" pitchFamily="34" charset="0"/>
              </a:rPr>
              <a:t>EXECUTIVE ORIENTATION</a:t>
            </a:r>
            <a:endParaRPr lang="en-CA" b="1" dirty="0">
              <a:solidFill>
                <a:srgbClr val="002060"/>
              </a:solidFill>
              <a:latin typeface="Calibri" panose="020F0502020204030204" pitchFamily="34" charset="0"/>
            </a:endParaRPr>
          </a:p>
        </p:txBody>
      </p:sp>
      <p:sp>
        <p:nvSpPr>
          <p:cNvPr id="3" name="Text Placeholder 2"/>
          <p:cNvSpPr>
            <a:spLocks noGrp="1"/>
          </p:cNvSpPr>
          <p:nvPr>
            <p:ph idx="1"/>
          </p:nvPr>
        </p:nvSpPr>
        <p:spPr>
          <a:xfrm>
            <a:off x="677334" y="986343"/>
            <a:ext cx="10164837" cy="3781602"/>
          </a:xfrm>
        </p:spPr>
        <p:txBody>
          <a:bodyPr>
            <a:noAutofit/>
          </a:bodyPr>
          <a:lstStyle/>
          <a:p>
            <a:pPr marL="0" indent="0">
              <a:buClr>
                <a:srgbClr val="2F5496"/>
              </a:buClr>
              <a:buNone/>
            </a:pPr>
            <a:r>
              <a:rPr lang="en-US" sz="2400" dirty="0">
                <a:solidFill>
                  <a:srgbClr val="2F5496"/>
                </a:solidFill>
              </a:rPr>
              <a:t>Modules:</a:t>
            </a:r>
          </a:p>
          <a:p>
            <a:pPr>
              <a:buClr>
                <a:srgbClr val="2F5496"/>
              </a:buClr>
              <a:buFont typeface="Arial" panose="020B0604020202020204" pitchFamily="34" charset="0"/>
              <a:buChar char="•"/>
            </a:pPr>
            <a:r>
              <a:rPr lang="en-US" sz="2400" dirty="0">
                <a:solidFill>
                  <a:srgbClr val="2F5496"/>
                </a:solidFill>
              </a:rPr>
              <a:t>History of the League (15 minutes)</a:t>
            </a:r>
          </a:p>
          <a:p>
            <a:pPr>
              <a:buClr>
                <a:srgbClr val="2F5496"/>
              </a:buClr>
              <a:buFont typeface="Arial" panose="020B0604020202020204" pitchFamily="34" charset="0"/>
              <a:buChar char="•"/>
            </a:pPr>
            <a:r>
              <a:rPr lang="en-US" sz="2400" dirty="0">
                <a:solidFill>
                  <a:srgbClr val="2F5496"/>
                </a:solidFill>
              </a:rPr>
              <a:t>Structure of the League and The Promise of the League (25 minutes)</a:t>
            </a:r>
          </a:p>
          <a:p>
            <a:pPr>
              <a:buClr>
                <a:srgbClr val="2F5496"/>
              </a:buClr>
              <a:buFont typeface="Arial" panose="020B0604020202020204" pitchFamily="34" charset="0"/>
              <a:buChar char="•"/>
            </a:pPr>
            <a:r>
              <a:rPr lang="en-US" sz="2400" dirty="0">
                <a:solidFill>
                  <a:srgbClr val="2F5496"/>
                </a:solidFill>
              </a:rPr>
              <a:t>Core Principles; </a:t>
            </a:r>
            <a:r>
              <a:rPr lang="en-US" sz="2400" i="1" dirty="0">
                <a:solidFill>
                  <a:srgbClr val="2F5496"/>
                </a:solidFill>
              </a:rPr>
              <a:t>Constitution &amp; Bylaws</a:t>
            </a:r>
            <a:r>
              <a:rPr lang="en-US" sz="2400" dirty="0">
                <a:solidFill>
                  <a:srgbClr val="2F5496"/>
                </a:solidFill>
              </a:rPr>
              <a:t>; Policy and Procedure; </a:t>
            </a:r>
            <a:r>
              <a:rPr lang="en-US" sz="2400" i="1" dirty="0">
                <a:solidFill>
                  <a:srgbClr val="2F5496"/>
                </a:solidFill>
              </a:rPr>
              <a:t>Executive Handbook </a:t>
            </a:r>
            <a:r>
              <a:rPr lang="en-US" sz="2400" dirty="0">
                <a:solidFill>
                  <a:srgbClr val="2F5496"/>
                </a:solidFill>
              </a:rPr>
              <a:t>(20 minutes)</a:t>
            </a:r>
          </a:p>
          <a:p>
            <a:pPr>
              <a:buClr>
                <a:srgbClr val="2F5496"/>
              </a:buClr>
              <a:buFont typeface="Arial" panose="020B0604020202020204" pitchFamily="34" charset="0"/>
              <a:buChar char="•"/>
            </a:pPr>
            <a:r>
              <a:rPr lang="en-US" sz="2400" dirty="0">
                <a:solidFill>
                  <a:srgbClr val="2F5496"/>
                </a:solidFill>
              </a:rPr>
              <a:t>Duties of Officers (20 minutes)</a:t>
            </a:r>
          </a:p>
          <a:p>
            <a:pPr>
              <a:buClr>
                <a:srgbClr val="2F5496"/>
              </a:buClr>
              <a:buFont typeface="Arial" panose="020B0604020202020204" pitchFamily="34" charset="0"/>
              <a:buChar char="•"/>
            </a:pPr>
            <a:r>
              <a:rPr lang="en-US" sz="2400" dirty="0">
                <a:solidFill>
                  <a:srgbClr val="2F5496"/>
                </a:solidFill>
              </a:rPr>
              <a:t>Life Membership and Honorary Life Membership (20 minutes)</a:t>
            </a:r>
          </a:p>
          <a:p>
            <a:pPr>
              <a:buClr>
                <a:srgbClr val="2F5496"/>
              </a:buClr>
              <a:buFont typeface="Arial" panose="020B0604020202020204" pitchFamily="34" charset="0"/>
              <a:buChar char="•"/>
            </a:pPr>
            <a:r>
              <a:rPr lang="en-US" sz="2400" dirty="0">
                <a:solidFill>
                  <a:srgbClr val="2F5496"/>
                </a:solidFill>
              </a:rPr>
              <a:t>Strategic Plan Summary (30 minutes)</a:t>
            </a:r>
          </a:p>
          <a:p>
            <a:pPr>
              <a:buClr>
                <a:srgbClr val="2F5496"/>
              </a:buClr>
              <a:buFont typeface="Arial" panose="020B0604020202020204" pitchFamily="34" charset="0"/>
              <a:buChar char="•"/>
            </a:pPr>
            <a:r>
              <a:rPr lang="en-US" sz="2400" dirty="0">
                <a:solidFill>
                  <a:srgbClr val="2F5496"/>
                </a:solidFill>
              </a:rPr>
              <a:t>Communication (45 minutes)</a:t>
            </a:r>
          </a:p>
          <a:p>
            <a:pPr>
              <a:buClr>
                <a:srgbClr val="2F5496"/>
              </a:buClr>
              <a:buFont typeface="Arial" panose="020B0604020202020204" pitchFamily="34" charset="0"/>
              <a:buChar char="•"/>
            </a:pPr>
            <a:r>
              <a:rPr lang="en-US" sz="2400" dirty="0">
                <a:solidFill>
                  <a:srgbClr val="2F5496"/>
                </a:solidFill>
              </a:rPr>
              <a:t>Budgets (15 minutes)</a:t>
            </a:r>
          </a:p>
          <a:p>
            <a:pPr>
              <a:buClr>
                <a:srgbClr val="2F5496"/>
              </a:buClr>
              <a:buFont typeface="Arial" panose="020B0604020202020204" pitchFamily="34" charset="0"/>
              <a:buChar char="•"/>
            </a:pPr>
            <a:r>
              <a:rPr lang="en-US" sz="2400" dirty="0">
                <a:solidFill>
                  <a:srgbClr val="2F5496"/>
                </a:solidFill>
              </a:rPr>
              <a:t>Member Recognition (10 minutes)</a:t>
            </a:r>
          </a:p>
          <a:p>
            <a:pPr>
              <a:buClr>
                <a:srgbClr val="2F5496"/>
              </a:buClr>
              <a:buFont typeface="Arial" panose="020B0604020202020204" pitchFamily="34" charset="0"/>
              <a:buChar char="•"/>
            </a:pPr>
            <a:r>
              <a:rPr lang="en-US" sz="2400" dirty="0">
                <a:solidFill>
                  <a:srgbClr val="2F5496"/>
                </a:solidFill>
              </a:rPr>
              <a:t>Public Presence and Member Development (30 minutes)</a:t>
            </a:r>
            <a:endParaRPr lang="en-CA" sz="2400" dirty="0">
              <a:solidFill>
                <a:srgbClr val="2F5496"/>
              </a:solidFill>
            </a:endParaRPr>
          </a:p>
          <a:p>
            <a:pPr marL="628650" indent="-457200">
              <a:lnSpc>
                <a:spcPct val="150000"/>
              </a:lnSpc>
              <a:buClr>
                <a:srgbClr val="2F5496"/>
              </a:buClr>
              <a:buFont typeface="Arial" panose="020B0604020202020204" pitchFamily="34" charset="0"/>
              <a:buChar char="•"/>
            </a:pPr>
            <a:endParaRPr lang="en-US" sz="2800" dirty="0">
              <a:solidFill>
                <a:srgbClr val="2F5496"/>
              </a:solidFill>
            </a:endParaRPr>
          </a:p>
          <a:p>
            <a:pPr marL="628650" indent="-457200">
              <a:lnSpc>
                <a:spcPct val="150000"/>
              </a:lnSpc>
              <a:buClr>
                <a:srgbClr val="2F5496"/>
              </a:buClr>
              <a:buFont typeface="Arial" panose="020B0604020202020204" pitchFamily="34" charset="0"/>
              <a:buChar char="•"/>
            </a:pPr>
            <a:endParaRPr lang="en-US" sz="2800" dirty="0">
              <a:solidFill>
                <a:srgbClr val="2F5496"/>
              </a:solidFill>
            </a:endParaRPr>
          </a:p>
        </p:txBody>
      </p:sp>
    </p:spTree>
    <p:extLst>
      <p:ext uri="{BB962C8B-B14F-4D97-AF65-F5344CB8AC3E}">
        <p14:creationId xmlns:p14="http://schemas.microsoft.com/office/powerpoint/2010/main" val="37920264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4"/>
          <p:cNvSpPr txBox="1">
            <a:spLocks noGrp="1"/>
          </p:cNvSpPr>
          <p:nvPr>
            <p:ph type="ctrTitle"/>
          </p:nvPr>
        </p:nvSpPr>
        <p:spPr>
          <a:xfrm>
            <a:off x="1524000" y="2065143"/>
            <a:ext cx="9144000" cy="23876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3B4576"/>
              </a:buClr>
              <a:buSzPts val="6000"/>
              <a:buFont typeface="Calibri"/>
              <a:buNone/>
            </a:pPr>
            <a:r>
              <a:rPr lang="en-CA" sz="6000" b="1" dirty="0">
                <a:solidFill>
                  <a:srgbClr val="3B4576"/>
                </a:solidFill>
                <a:latin typeface="Calibri"/>
                <a:ea typeface="Calibri"/>
                <a:cs typeface="Calibri"/>
                <a:sym typeface="Calibri"/>
              </a:rPr>
              <a:t>THE CATHOLIC WOMEN’S LEAGUE OF CANADA</a:t>
            </a:r>
            <a:endParaRPr dirty="0">
              <a:solidFill>
                <a:srgbClr val="3B4576"/>
              </a:solidFill>
            </a:endParaRPr>
          </a:p>
        </p:txBody>
      </p:sp>
      <p:sp>
        <p:nvSpPr>
          <p:cNvPr id="104" name="Google Shape;104;p14"/>
          <p:cNvSpPr txBox="1">
            <a:spLocks noGrp="1"/>
          </p:cNvSpPr>
          <p:nvPr>
            <p:ph type="subTitle" idx="1"/>
          </p:nvPr>
        </p:nvSpPr>
        <p:spPr>
          <a:xfrm>
            <a:off x="1524000" y="4278464"/>
            <a:ext cx="9144000" cy="1655762"/>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F5496"/>
              </a:buClr>
              <a:buSzPts val="3200"/>
              <a:buNone/>
            </a:pPr>
            <a:r>
              <a:rPr lang="en-CA" sz="3200" b="1" dirty="0">
                <a:solidFill>
                  <a:srgbClr val="2F5496"/>
                </a:solidFill>
              </a:rPr>
              <a:t>HISTORY OF THE LEAGUE</a:t>
            </a:r>
            <a:endParaRPr sz="3200" dirty="0"/>
          </a:p>
        </p:txBody>
      </p:sp>
      <p:pic>
        <p:nvPicPr>
          <p:cNvPr id="105" name="Google Shape;105;p14"/>
          <p:cNvPicPr preferRelativeResize="0"/>
          <p:nvPr/>
        </p:nvPicPr>
        <p:blipFill>
          <a:blip r:embed="rId3">
            <a:extLst>
              <a:ext uri="{28A0092B-C50C-407E-A947-70E740481C1C}">
                <a14:useLocalDpi xmlns:a14="http://schemas.microsoft.com/office/drawing/2010/main" val="0"/>
              </a:ext>
            </a:extLst>
          </a:blip>
          <a:stretch>
            <a:fillRect/>
          </a:stretch>
        </p:blipFill>
        <p:spPr>
          <a:xfrm>
            <a:off x="5219585" y="786075"/>
            <a:ext cx="1752830" cy="1752830"/>
          </a:xfrm>
          <a:prstGeom prst="rect">
            <a:avLst/>
          </a:prstGeom>
          <a:noFill/>
          <a:ln>
            <a:noFill/>
          </a:ln>
        </p:spPr>
      </p:pic>
      <p:sp>
        <p:nvSpPr>
          <p:cNvPr id="2" name="TextBox 1"/>
          <p:cNvSpPr txBox="1"/>
          <p:nvPr/>
        </p:nvSpPr>
        <p:spPr>
          <a:xfrm>
            <a:off x="8747185" y="5934226"/>
            <a:ext cx="3191773" cy="461665"/>
          </a:xfrm>
          <a:prstGeom prst="rect">
            <a:avLst/>
          </a:prstGeom>
          <a:noFill/>
        </p:spPr>
        <p:txBody>
          <a:bodyPr wrap="square" rtlCol="0">
            <a:spAutoFit/>
          </a:bodyPr>
          <a:lstStyle/>
          <a:p>
            <a:r>
              <a:rPr lang="en-CA" sz="1200" dirty="0"/>
              <a:t>Gifted to National by Joline Belliveau (NS); Gay Garvey (PE); Crystal Reiter (MB)</a:t>
            </a:r>
          </a:p>
        </p:txBody>
      </p:sp>
    </p:spTree>
    <p:extLst>
      <p:ext uri="{BB962C8B-B14F-4D97-AF65-F5344CB8AC3E}">
        <p14:creationId xmlns:p14="http://schemas.microsoft.com/office/powerpoint/2010/main" val="26850373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5"/>
          <p:cNvSpPr txBox="1">
            <a:spLocks noGrp="1"/>
          </p:cNvSpPr>
          <p:nvPr>
            <p:ph type="title"/>
          </p:nvPr>
        </p:nvSpPr>
        <p:spPr>
          <a:xfrm>
            <a:off x="677334" y="609600"/>
            <a:ext cx="8596668" cy="1001156"/>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595959"/>
              </a:buClr>
              <a:buSzPts val="4800"/>
              <a:buFont typeface="Arial"/>
              <a:buNone/>
            </a:pPr>
            <a:r>
              <a:rPr lang="en-CA" b="1" dirty="0">
                <a:solidFill>
                  <a:srgbClr val="002060"/>
                </a:solidFill>
                <a:latin typeface="Calibri" panose="020F0502020204030204" pitchFamily="34" charset="0"/>
              </a:rPr>
              <a:t>HISTORY OF THE LEAGUE</a:t>
            </a:r>
            <a:endParaRPr b="1" dirty="0">
              <a:solidFill>
                <a:srgbClr val="002060"/>
              </a:solidFill>
              <a:latin typeface="Calibri" panose="020F0502020204030204" pitchFamily="34" charset="0"/>
            </a:endParaRPr>
          </a:p>
        </p:txBody>
      </p:sp>
      <p:sp>
        <p:nvSpPr>
          <p:cNvPr id="111" name="Google Shape;111;p15"/>
          <p:cNvSpPr txBox="1"/>
          <p:nvPr/>
        </p:nvSpPr>
        <p:spPr>
          <a:xfrm>
            <a:off x="-375251" y="6615424"/>
            <a:ext cx="12192000" cy="246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CA" sz="1000" b="0" i="0" u="sng" strike="noStrike" cap="none" dirty="0">
                <a:solidFill>
                  <a:schemeClr val="hlink"/>
                </a:solidFill>
                <a:latin typeface="Arial"/>
                <a:ea typeface="Arial"/>
                <a:cs typeface="Arial"/>
                <a:sym typeface="Arial"/>
                <a:hlinkClick r:id="rId3"/>
              </a:rPr>
              <a:t>www.free-powerpoint-templates-design.com</a:t>
            </a:r>
            <a:endParaRPr sz="1000" b="0" i="0" u="none" strike="noStrike" cap="none" dirty="0">
              <a:solidFill>
                <a:schemeClr val="lt1"/>
              </a:solidFill>
              <a:latin typeface="Arial"/>
              <a:ea typeface="Arial"/>
              <a:cs typeface="Arial"/>
              <a:sym typeface="Arial"/>
            </a:endParaRPr>
          </a:p>
        </p:txBody>
      </p:sp>
      <p:grpSp>
        <p:nvGrpSpPr>
          <p:cNvPr id="112" name="Google Shape;112;p15"/>
          <p:cNvGrpSpPr/>
          <p:nvPr/>
        </p:nvGrpSpPr>
        <p:grpSpPr>
          <a:xfrm>
            <a:off x="1257203" y="1453996"/>
            <a:ext cx="2213512" cy="1386076"/>
            <a:chOff x="3975079" y="1851285"/>
            <a:chExt cx="2213512" cy="1386076"/>
          </a:xfrm>
        </p:grpSpPr>
        <p:sp>
          <p:nvSpPr>
            <p:cNvPr id="113" name="Google Shape;113;p15"/>
            <p:cNvSpPr txBox="1"/>
            <p:nvPr/>
          </p:nvSpPr>
          <p:spPr>
            <a:xfrm>
              <a:off x="3975079" y="1851285"/>
              <a:ext cx="2213512" cy="507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3200" b="1" dirty="0">
                  <a:solidFill>
                    <a:srgbClr val="5C8E26"/>
                  </a:solidFill>
                </a:rPr>
                <a:t>1891</a:t>
              </a:r>
              <a:r>
                <a:rPr lang="en-CA" sz="2700" b="1" dirty="0">
                  <a:solidFill>
                    <a:schemeClr val="accent6"/>
                  </a:solidFill>
                </a:rPr>
                <a:t>	</a:t>
              </a:r>
              <a:endParaRPr sz="2700" b="1" dirty="0">
                <a:solidFill>
                  <a:schemeClr val="accent6"/>
                </a:solidFill>
                <a:latin typeface="Arial"/>
                <a:ea typeface="Arial"/>
                <a:cs typeface="Arial"/>
                <a:sym typeface="Arial"/>
              </a:endParaRPr>
            </a:p>
          </p:txBody>
        </p:sp>
        <p:sp>
          <p:nvSpPr>
            <p:cNvPr id="114" name="Google Shape;114;p15"/>
            <p:cNvSpPr txBox="1"/>
            <p:nvPr/>
          </p:nvSpPr>
          <p:spPr>
            <a:xfrm>
              <a:off x="3975086" y="2406361"/>
              <a:ext cx="2213505" cy="831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1800" dirty="0">
                  <a:solidFill>
                    <a:srgbClr val="3F3F3F"/>
                  </a:solidFill>
                  <a:latin typeface="+mn-lt"/>
                </a:rPr>
                <a:t>- </a:t>
              </a:r>
              <a:r>
                <a:rPr lang="en-CA" sz="1800" i="1" dirty="0">
                  <a:solidFill>
                    <a:srgbClr val="3F3F3F"/>
                  </a:solidFill>
                  <a:latin typeface="+mn-lt"/>
                </a:rPr>
                <a:t>Rerum Novarum </a:t>
              </a:r>
              <a:r>
                <a:rPr lang="en-CA" sz="1800" dirty="0">
                  <a:solidFill>
                    <a:srgbClr val="3F3F3F"/>
                  </a:solidFill>
                  <a:latin typeface="+mn-lt"/>
                </a:rPr>
                <a:t>“participation of laity in the apostolate of the hierarchy”</a:t>
              </a:r>
              <a:r>
                <a:rPr lang="en-CA" sz="1800" dirty="0">
                  <a:solidFill>
                    <a:srgbClr val="3F3F3F"/>
                  </a:solidFill>
                  <a:latin typeface="+mn-lt"/>
                  <a:sym typeface="Arial"/>
                </a:rPr>
                <a:t> </a:t>
              </a:r>
              <a:endParaRPr sz="1800" dirty="0">
                <a:solidFill>
                  <a:srgbClr val="3F3F3F"/>
                </a:solidFill>
                <a:latin typeface="+mn-lt"/>
                <a:sym typeface="Arial"/>
              </a:endParaRPr>
            </a:p>
          </p:txBody>
        </p:sp>
        <p:sp>
          <p:nvSpPr>
            <p:cNvPr id="115" name="Google Shape;115;p15"/>
            <p:cNvSpPr/>
            <p:nvPr/>
          </p:nvSpPr>
          <p:spPr>
            <a:xfrm>
              <a:off x="4016603" y="2337693"/>
              <a:ext cx="2029113" cy="91440"/>
            </a:xfrm>
            <a:prstGeom prst="rect">
              <a:avLst/>
            </a:prstGeom>
            <a:solidFill>
              <a:srgbClr val="38761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a:solidFill>
                    <a:schemeClr val="lt1"/>
                  </a:solidFill>
                  <a:latin typeface="Arial"/>
                  <a:ea typeface="Arial"/>
                  <a:cs typeface="Arial"/>
                  <a:sym typeface="Arial"/>
                </a:rPr>
                <a:t>.1</a:t>
              </a:r>
            </a:p>
            <a:p>
              <a:pPr marL="0" marR="0" lvl="0" indent="0" algn="ctr" rtl="0">
                <a:spcBef>
                  <a:spcPts val="0"/>
                </a:spcBef>
                <a:spcAft>
                  <a:spcPts val="0"/>
                </a:spcAft>
                <a:buNone/>
              </a:pPr>
              <a:r>
                <a:rPr lang="en-US" sz="1800" dirty="0">
                  <a:solidFill>
                    <a:schemeClr val="lt1"/>
                  </a:solidFill>
                  <a:latin typeface="Arial"/>
                  <a:ea typeface="Arial"/>
                  <a:cs typeface="Arial"/>
                  <a:sym typeface="Arial"/>
                </a:rPr>
                <a:t>..1</a:t>
              </a:r>
            </a:p>
            <a:p>
              <a:pPr marL="0" marR="0" lvl="0" indent="0" algn="ctr" rtl="0">
                <a:spcBef>
                  <a:spcPts val="0"/>
                </a:spcBef>
                <a:spcAft>
                  <a:spcPts val="0"/>
                </a:spcAft>
                <a:buNone/>
              </a:pPr>
              <a:endParaRPr lang="en-US" sz="1800" dirty="0">
                <a:solidFill>
                  <a:schemeClr val="lt1"/>
                </a:solidFill>
                <a:latin typeface="Arial"/>
                <a:ea typeface="Arial"/>
                <a:cs typeface="Arial"/>
                <a:sym typeface="Arial"/>
              </a:endParaRPr>
            </a:p>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grpSp>
      <p:grpSp>
        <p:nvGrpSpPr>
          <p:cNvPr id="116" name="Google Shape;116;p15"/>
          <p:cNvGrpSpPr/>
          <p:nvPr/>
        </p:nvGrpSpPr>
        <p:grpSpPr>
          <a:xfrm>
            <a:off x="3217113" y="4247170"/>
            <a:ext cx="2100389" cy="1923759"/>
            <a:chOff x="5294573" y="4484240"/>
            <a:chExt cx="2100389" cy="2140876"/>
          </a:xfrm>
        </p:grpSpPr>
        <p:sp>
          <p:nvSpPr>
            <p:cNvPr id="117" name="Google Shape;117;p15"/>
            <p:cNvSpPr txBox="1"/>
            <p:nvPr/>
          </p:nvSpPr>
          <p:spPr>
            <a:xfrm>
              <a:off x="5294573" y="4484240"/>
              <a:ext cx="1830600" cy="507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3200" b="1" dirty="0">
                  <a:solidFill>
                    <a:schemeClr val="accent1"/>
                  </a:solidFill>
                </a:rPr>
                <a:t>1906</a:t>
              </a:r>
              <a:endParaRPr sz="3200" b="1" dirty="0">
                <a:solidFill>
                  <a:schemeClr val="accent1"/>
                </a:solidFill>
                <a:sym typeface="Arial"/>
              </a:endParaRPr>
            </a:p>
          </p:txBody>
        </p:sp>
        <p:sp>
          <p:nvSpPr>
            <p:cNvPr id="118" name="Google Shape;118;p15"/>
            <p:cNvSpPr txBox="1"/>
            <p:nvPr/>
          </p:nvSpPr>
          <p:spPr>
            <a:xfrm>
              <a:off x="5337209" y="5135016"/>
              <a:ext cx="2057753" cy="1490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1800" dirty="0">
                  <a:solidFill>
                    <a:srgbClr val="3F3F3F"/>
                  </a:solidFill>
                  <a:latin typeface="+mn-lt"/>
                </a:rPr>
                <a:t>- Margaret Fletcher, founder of national organization for Catholic women in England</a:t>
              </a:r>
              <a:endParaRPr sz="1800" dirty="0">
                <a:solidFill>
                  <a:srgbClr val="3F3F3F"/>
                </a:solidFill>
                <a:latin typeface="+mn-lt"/>
                <a:sym typeface="Arial"/>
              </a:endParaRPr>
            </a:p>
          </p:txBody>
        </p:sp>
        <p:sp>
          <p:nvSpPr>
            <p:cNvPr id="119" name="Google Shape;119;p15"/>
            <p:cNvSpPr/>
            <p:nvPr/>
          </p:nvSpPr>
          <p:spPr>
            <a:xfrm>
              <a:off x="5363093" y="5093317"/>
              <a:ext cx="1903189" cy="8222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grpSp>
      <p:grpSp>
        <p:nvGrpSpPr>
          <p:cNvPr id="120" name="Google Shape;120;p15"/>
          <p:cNvGrpSpPr/>
          <p:nvPr/>
        </p:nvGrpSpPr>
        <p:grpSpPr>
          <a:xfrm>
            <a:off x="6416735" y="4275012"/>
            <a:ext cx="1830600" cy="1422490"/>
            <a:chOff x="7988045" y="4529463"/>
            <a:chExt cx="1816657" cy="1422490"/>
          </a:xfrm>
        </p:grpSpPr>
        <p:sp>
          <p:nvSpPr>
            <p:cNvPr id="121" name="Google Shape;121;p15"/>
            <p:cNvSpPr txBox="1"/>
            <p:nvPr/>
          </p:nvSpPr>
          <p:spPr>
            <a:xfrm>
              <a:off x="7988045" y="4529463"/>
              <a:ext cx="1704549" cy="507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3200" b="1" dirty="0">
                  <a:solidFill>
                    <a:srgbClr val="92D050"/>
                  </a:solidFill>
                </a:rPr>
                <a:t>1920</a:t>
              </a:r>
              <a:endParaRPr sz="3200" b="1" dirty="0">
                <a:solidFill>
                  <a:srgbClr val="92D050"/>
                </a:solidFill>
                <a:sym typeface="Arial"/>
              </a:endParaRPr>
            </a:p>
          </p:txBody>
        </p:sp>
        <p:sp>
          <p:nvSpPr>
            <p:cNvPr id="122" name="Google Shape;122;p15"/>
            <p:cNvSpPr txBox="1"/>
            <p:nvPr/>
          </p:nvSpPr>
          <p:spPr>
            <a:xfrm>
              <a:off x="8015502" y="5120953"/>
              <a:ext cx="1789200" cy="831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1800" dirty="0">
                  <a:solidFill>
                    <a:srgbClr val="3F3F3F"/>
                  </a:solidFill>
                  <a:latin typeface="+mn-lt"/>
                </a:rPr>
                <a:t>- First National President Bellelle Guerin elected</a:t>
              </a:r>
              <a:endParaRPr sz="1800" dirty="0">
                <a:solidFill>
                  <a:srgbClr val="3F3F3F"/>
                </a:solidFill>
                <a:latin typeface="+mn-lt"/>
                <a:sym typeface="Arial"/>
              </a:endParaRPr>
            </a:p>
          </p:txBody>
        </p:sp>
        <p:sp>
          <p:nvSpPr>
            <p:cNvPr id="123" name="Google Shape;123;p15"/>
            <p:cNvSpPr/>
            <p:nvPr/>
          </p:nvSpPr>
          <p:spPr>
            <a:xfrm>
              <a:off x="8058966" y="5069587"/>
              <a:ext cx="1737300" cy="45720"/>
            </a:xfrm>
            <a:prstGeom prst="rect">
              <a:avLst/>
            </a:prstGeom>
            <a:solidFill>
              <a:srgbClr val="92D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grpSp>
      <p:grpSp>
        <p:nvGrpSpPr>
          <p:cNvPr id="124" name="Google Shape;124;p15"/>
          <p:cNvGrpSpPr/>
          <p:nvPr/>
        </p:nvGrpSpPr>
        <p:grpSpPr>
          <a:xfrm>
            <a:off x="410818" y="3428675"/>
            <a:ext cx="9634330" cy="976464"/>
            <a:chOff x="843327" y="3428675"/>
            <a:chExt cx="10676327" cy="976464"/>
          </a:xfrm>
        </p:grpSpPr>
        <p:sp>
          <p:nvSpPr>
            <p:cNvPr id="125" name="Google Shape;125;p15"/>
            <p:cNvSpPr/>
            <p:nvPr/>
          </p:nvSpPr>
          <p:spPr>
            <a:xfrm>
              <a:off x="843327" y="3804265"/>
              <a:ext cx="216000" cy="216000"/>
            </a:xfrm>
            <a:prstGeom prst="ellipse">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dirty="0">
                <a:solidFill>
                  <a:schemeClr val="lt1"/>
                </a:solidFill>
                <a:latin typeface="Arial"/>
                <a:ea typeface="Arial"/>
                <a:cs typeface="Arial"/>
                <a:sym typeface="Arial"/>
              </a:endParaRPr>
            </a:p>
          </p:txBody>
        </p:sp>
        <p:sp>
          <p:nvSpPr>
            <p:cNvPr id="126" name="Google Shape;126;p15"/>
            <p:cNvSpPr/>
            <p:nvPr/>
          </p:nvSpPr>
          <p:spPr>
            <a:xfrm>
              <a:off x="1131308" y="3804265"/>
              <a:ext cx="216000" cy="216000"/>
            </a:xfrm>
            <a:prstGeom prst="ellipse">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dirty="0">
                <a:solidFill>
                  <a:schemeClr val="lt1"/>
                </a:solidFill>
                <a:latin typeface="Arial"/>
                <a:ea typeface="Arial"/>
                <a:cs typeface="Arial"/>
                <a:sym typeface="Arial"/>
              </a:endParaRPr>
            </a:p>
          </p:txBody>
        </p:sp>
        <p:sp>
          <p:nvSpPr>
            <p:cNvPr id="127" name="Google Shape;127;p15"/>
            <p:cNvSpPr/>
            <p:nvPr/>
          </p:nvSpPr>
          <p:spPr>
            <a:xfrm>
              <a:off x="1927766" y="3804265"/>
              <a:ext cx="216000" cy="216000"/>
            </a:xfrm>
            <a:prstGeom prst="ellipse">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dirty="0">
                <a:solidFill>
                  <a:schemeClr val="lt1"/>
                </a:solidFill>
                <a:latin typeface="Arial"/>
                <a:ea typeface="Arial"/>
                <a:cs typeface="Arial"/>
                <a:sym typeface="Arial"/>
              </a:endParaRPr>
            </a:p>
          </p:txBody>
        </p:sp>
        <p:sp>
          <p:nvSpPr>
            <p:cNvPr id="128" name="Google Shape;128;p15"/>
            <p:cNvSpPr/>
            <p:nvPr/>
          </p:nvSpPr>
          <p:spPr>
            <a:xfrm>
              <a:off x="2503728" y="3804265"/>
              <a:ext cx="216000" cy="216000"/>
            </a:xfrm>
            <a:prstGeom prst="ellipse">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dirty="0">
                <a:solidFill>
                  <a:schemeClr val="lt1"/>
                </a:solidFill>
                <a:latin typeface="Arial"/>
                <a:ea typeface="Arial"/>
                <a:cs typeface="Arial"/>
                <a:sym typeface="Arial"/>
              </a:endParaRPr>
            </a:p>
          </p:txBody>
        </p:sp>
        <p:sp>
          <p:nvSpPr>
            <p:cNvPr id="129" name="Google Shape;129;p15"/>
            <p:cNvSpPr/>
            <p:nvPr/>
          </p:nvSpPr>
          <p:spPr>
            <a:xfrm>
              <a:off x="2791709" y="3804265"/>
              <a:ext cx="216000" cy="216000"/>
            </a:xfrm>
            <a:prstGeom prst="ellipse">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dirty="0">
                <a:solidFill>
                  <a:schemeClr val="lt1"/>
                </a:solidFill>
                <a:latin typeface="Arial"/>
                <a:ea typeface="Arial"/>
                <a:cs typeface="Arial"/>
                <a:sym typeface="Arial"/>
              </a:endParaRPr>
            </a:p>
          </p:txBody>
        </p:sp>
        <p:sp>
          <p:nvSpPr>
            <p:cNvPr id="130" name="Google Shape;130;p15"/>
            <p:cNvSpPr/>
            <p:nvPr/>
          </p:nvSpPr>
          <p:spPr>
            <a:xfrm>
              <a:off x="3079690" y="3804265"/>
              <a:ext cx="216000" cy="216000"/>
            </a:xfrm>
            <a:prstGeom prst="ellipse">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dirty="0">
                <a:solidFill>
                  <a:schemeClr val="lt1"/>
                </a:solidFill>
                <a:latin typeface="Arial"/>
                <a:ea typeface="Arial"/>
                <a:cs typeface="Arial"/>
                <a:sym typeface="Arial"/>
              </a:endParaRPr>
            </a:p>
          </p:txBody>
        </p:sp>
        <p:sp>
          <p:nvSpPr>
            <p:cNvPr id="131" name="Google Shape;131;p15"/>
            <p:cNvSpPr/>
            <p:nvPr/>
          </p:nvSpPr>
          <p:spPr>
            <a:xfrm>
              <a:off x="3876148" y="3804265"/>
              <a:ext cx="216000" cy="216000"/>
            </a:xfrm>
            <a:prstGeom prst="ellipse">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dirty="0">
                <a:solidFill>
                  <a:schemeClr val="lt1"/>
                </a:solidFill>
                <a:latin typeface="Arial"/>
                <a:ea typeface="Arial"/>
                <a:cs typeface="Arial"/>
                <a:sym typeface="Arial"/>
              </a:endParaRPr>
            </a:p>
          </p:txBody>
        </p:sp>
        <p:sp>
          <p:nvSpPr>
            <p:cNvPr id="132" name="Google Shape;132;p15"/>
            <p:cNvSpPr/>
            <p:nvPr/>
          </p:nvSpPr>
          <p:spPr>
            <a:xfrm>
              <a:off x="4452110" y="3804265"/>
              <a:ext cx="216000" cy="216000"/>
            </a:xfrm>
            <a:prstGeom prst="ellipse">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dirty="0">
                <a:solidFill>
                  <a:schemeClr val="lt1"/>
                </a:solidFill>
                <a:latin typeface="Arial"/>
                <a:ea typeface="Arial"/>
                <a:cs typeface="Arial"/>
                <a:sym typeface="Arial"/>
              </a:endParaRPr>
            </a:p>
          </p:txBody>
        </p:sp>
        <p:sp>
          <p:nvSpPr>
            <p:cNvPr id="133" name="Google Shape;133;p15"/>
            <p:cNvSpPr/>
            <p:nvPr/>
          </p:nvSpPr>
          <p:spPr>
            <a:xfrm>
              <a:off x="4740091" y="3804265"/>
              <a:ext cx="216000" cy="216000"/>
            </a:xfrm>
            <a:prstGeom prst="ellipse">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dirty="0">
                <a:solidFill>
                  <a:schemeClr val="lt1"/>
                </a:solidFill>
                <a:latin typeface="Arial"/>
                <a:ea typeface="Arial"/>
                <a:cs typeface="Arial"/>
                <a:sym typeface="Arial"/>
              </a:endParaRPr>
            </a:p>
          </p:txBody>
        </p:sp>
        <p:sp>
          <p:nvSpPr>
            <p:cNvPr id="134" name="Google Shape;134;p15"/>
            <p:cNvSpPr/>
            <p:nvPr/>
          </p:nvSpPr>
          <p:spPr>
            <a:xfrm>
              <a:off x="5028072" y="3804265"/>
              <a:ext cx="216000" cy="216000"/>
            </a:xfrm>
            <a:prstGeom prst="ellipse">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dirty="0">
                <a:solidFill>
                  <a:schemeClr val="lt1"/>
                </a:solidFill>
                <a:latin typeface="Arial"/>
                <a:ea typeface="Arial"/>
                <a:cs typeface="Arial"/>
                <a:sym typeface="Arial"/>
              </a:endParaRPr>
            </a:p>
          </p:txBody>
        </p:sp>
        <p:sp>
          <p:nvSpPr>
            <p:cNvPr id="135" name="Google Shape;135;p15"/>
            <p:cNvSpPr/>
            <p:nvPr/>
          </p:nvSpPr>
          <p:spPr>
            <a:xfrm>
              <a:off x="5824530" y="3804265"/>
              <a:ext cx="216000" cy="216000"/>
            </a:xfrm>
            <a:prstGeom prst="ellipse">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dirty="0">
                <a:solidFill>
                  <a:schemeClr val="lt1"/>
                </a:solidFill>
                <a:latin typeface="Arial"/>
                <a:ea typeface="Arial"/>
                <a:cs typeface="Arial"/>
                <a:sym typeface="Arial"/>
              </a:endParaRPr>
            </a:p>
          </p:txBody>
        </p:sp>
        <p:sp>
          <p:nvSpPr>
            <p:cNvPr id="136" name="Google Shape;136;p15"/>
            <p:cNvSpPr/>
            <p:nvPr/>
          </p:nvSpPr>
          <p:spPr>
            <a:xfrm>
              <a:off x="6400492" y="3804265"/>
              <a:ext cx="216000" cy="216000"/>
            </a:xfrm>
            <a:prstGeom prst="ellipse">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dirty="0">
                <a:solidFill>
                  <a:schemeClr val="lt1"/>
                </a:solidFill>
                <a:latin typeface="Arial"/>
                <a:ea typeface="Arial"/>
                <a:cs typeface="Arial"/>
                <a:sym typeface="Arial"/>
              </a:endParaRPr>
            </a:p>
          </p:txBody>
        </p:sp>
        <p:sp>
          <p:nvSpPr>
            <p:cNvPr id="137" name="Google Shape;137;p15"/>
            <p:cNvSpPr/>
            <p:nvPr/>
          </p:nvSpPr>
          <p:spPr>
            <a:xfrm>
              <a:off x="6688473" y="3804265"/>
              <a:ext cx="216000" cy="216000"/>
            </a:xfrm>
            <a:prstGeom prst="ellipse">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dirty="0">
                <a:solidFill>
                  <a:schemeClr val="lt1"/>
                </a:solidFill>
                <a:latin typeface="Arial"/>
                <a:ea typeface="Arial"/>
                <a:cs typeface="Arial"/>
                <a:sym typeface="Arial"/>
              </a:endParaRPr>
            </a:p>
          </p:txBody>
        </p:sp>
        <p:sp>
          <p:nvSpPr>
            <p:cNvPr id="138" name="Google Shape;138;p15"/>
            <p:cNvSpPr/>
            <p:nvPr/>
          </p:nvSpPr>
          <p:spPr>
            <a:xfrm>
              <a:off x="6976454" y="3804265"/>
              <a:ext cx="216000" cy="216000"/>
            </a:xfrm>
            <a:prstGeom prst="ellipse">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dirty="0">
                <a:solidFill>
                  <a:schemeClr val="lt1"/>
                </a:solidFill>
                <a:latin typeface="Arial"/>
                <a:ea typeface="Arial"/>
                <a:cs typeface="Arial"/>
                <a:sym typeface="Arial"/>
              </a:endParaRPr>
            </a:p>
          </p:txBody>
        </p:sp>
        <p:sp>
          <p:nvSpPr>
            <p:cNvPr id="139" name="Google Shape;139;p15"/>
            <p:cNvSpPr/>
            <p:nvPr/>
          </p:nvSpPr>
          <p:spPr>
            <a:xfrm>
              <a:off x="7772912" y="3804265"/>
              <a:ext cx="216000" cy="216000"/>
            </a:xfrm>
            <a:prstGeom prst="ellipse">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dirty="0">
                <a:solidFill>
                  <a:schemeClr val="lt1"/>
                </a:solidFill>
                <a:latin typeface="Arial"/>
                <a:ea typeface="Arial"/>
                <a:cs typeface="Arial"/>
                <a:sym typeface="Arial"/>
              </a:endParaRPr>
            </a:p>
          </p:txBody>
        </p:sp>
        <p:sp>
          <p:nvSpPr>
            <p:cNvPr id="140" name="Google Shape;140;p15"/>
            <p:cNvSpPr/>
            <p:nvPr/>
          </p:nvSpPr>
          <p:spPr>
            <a:xfrm>
              <a:off x="8348874" y="3804265"/>
              <a:ext cx="216000" cy="216000"/>
            </a:xfrm>
            <a:prstGeom prst="ellipse">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dirty="0">
                <a:solidFill>
                  <a:schemeClr val="lt1"/>
                </a:solidFill>
                <a:latin typeface="Arial"/>
                <a:ea typeface="Arial"/>
                <a:cs typeface="Arial"/>
                <a:sym typeface="Arial"/>
              </a:endParaRPr>
            </a:p>
          </p:txBody>
        </p:sp>
        <p:sp>
          <p:nvSpPr>
            <p:cNvPr id="141" name="Google Shape;141;p15"/>
            <p:cNvSpPr/>
            <p:nvPr/>
          </p:nvSpPr>
          <p:spPr>
            <a:xfrm>
              <a:off x="8636855" y="3804265"/>
              <a:ext cx="216000" cy="216000"/>
            </a:xfrm>
            <a:prstGeom prst="ellipse">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dirty="0">
                <a:solidFill>
                  <a:schemeClr val="lt1"/>
                </a:solidFill>
                <a:latin typeface="Arial"/>
                <a:ea typeface="Arial"/>
                <a:cs typeface="Arial"/>
                <a:sym typeface="Arial"/>
              </a:endParaRPr>
            </a:p>
          </p:txBody>
        </p:sp>
        <p:sp>
          <p:nvSpPr>
            <p:cNvPr id="142" name="Google Shape;142;p15"/>
            <p:cNvSpPr/>
            <p:nvPr/>
          </p:nvSpPr>
          <p:spPr>
            <a:xfrm>
              <a:off x="8924836" y="3804265"/>
              <a:ext cx="216000" cy="216000"/>
            </a:xfrm>
            <a:prstGeom prst="ellipse">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dirty="0">
                <a:solidFill>
                  <a:schemeClr val="lt1"/>
                </a:solidFill>
                <a:latin typeface="Arial"/>
                <a:ea typeface="Arial"/>
                <a:cs typeface="Arial"/>
                <a:sym typeface="Arial"/>
              </a:endParaRPr>
            </a:p>
          </p:txBody>
        </p:sp>
        <p:sp>
          <p:nvSpPr>
            <p:cNvPr id="143" name="Google Shape;143;p15"/>
            <p:cNvSpPr/>
            <p:nvPr/>
          </p:nvSpPr>
          <p:spPr>
            <a:xfrm>
              <a:off x="9701838" y="3804265"/>
              <a:ext cx="216000" cy="216000"/>
            </a:xfrm>
            <a:prstGeom prst="ellipse">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dirty="0">
                <a:solidFill>
                  <a:schemeClr val="lt1"/>
                </a:solidFill>
                <a:latin typeface="Arial"/>
                <a:ea typeface="Arial"/>
                <a:cs typeface="Arial"/>
                <a:sym typeface="Arial"/>
              </a:endParaRPr>
            </a:p>
          </p:txBody>
        </p:sp>
        <p:grpSp>
          <p:nvGrpSpPr>
            <p:cNvPr id="144" name="Google Shape;144;p15"/>
            <p:cNvGrpSpPr/>
            <p:nvPr/>
          </p:nvGrpSpPr>
          <p:grpSpPr>
            <a:xfrm>
              <a:off x="10897271" y="3428675"/>
              <a:ext cx="622383" cy="976464"/>
              <a:chOff x="6579255" y="4258220"/>
              <a:chExt cx="622383" cy="976464"/>
            </a:xfrm>
          </p:grpSpPr>
          <p:sp>
            <p:nvSpPr>
              <p:cNvPr id="145" name="Google Shape;145;p15"/>
              <p:cNvSpPr/>
              <p:nvPr/>
            </p:nvSpPr>
            <p:spPr>
              <a:xfrm rot="2625232">
                <a:off x="6546704" y="4469305"/>
                <a:ext cx="682802" cy="179928"/>
              </a:xfrm>
              <a:prstGeom prst="roundRect">
                <a:avLst>
                  <a:gd name="adj" fmla="val 50000"/>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dirty="0">
                  <a:solidFill>
                    <a:schemeClr val="lt1"/>
                  </a:solidFill>
                  <a:latin typeface="Arial"/>
                  <a:ea typeface="Arial"/>
                  <a:cs typeface="Arial"/>
                  <a:sym typeface="Arial"/>
                </a:endParaRPr>
              </a:p>
            </p:txBody>
          </p:sp>
          <p:sp>
            <p:nvSpPr>
              <p:cNvPr id="146" name="Google Shape;146;p15"/>
              <p:cNvSpPr/>
              <p:nvPr/>
            </p:nvSpPr>
            <p:spPr>
              <a:xfrm rot="-2700000">
                <a:off x="6555368" y="4839790"/>
                <a:ext cx="682641" cy="179888"/>
              </a:xfrm>
              <a:prstGeom prst="roundRect">
                <a:avLst>
                  <a:gd name="adj" fmla="val 50000"/>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dirty="0">
                  <a:solidFill>
                    <a:schemeClr val="lt1"/>
                  </a:solidFill>
                  <a:latin typeface="Arial"/>
                  <a:ea typeface="Arial"/>
                  <a:cs typeface="Arial"/>
                  <a:sym typeface="Arial"/>
                </a:endParaRPr>
              </a:p>
            </p:txBody>
          </p:sp>
        </p:grpSp>
        <p:sp>
          <p:nvSpPr>
            <p:cNvPr id="147" name="Google Shape;147;p15"/>
            <p:cNvSpPr/>
            <p:nvPr/>
          </p:nvSpPr>
          <p:spPr>
            <a:xfrm>
              <a:off x="10277800" y="3804265"/>
              <a:ext cx="216000" cy="216000"/>
            </a:xfrm>
            <a:prstGeom prst="ellipse">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dirty="0">
                <a:solidFill>
                  <a:schemeClr val="lt1"/>
                </a:solidFill>
                <a:latin typeface="Arial"/>
                <a:ea typeface="Arial"/>
                <a:cs typeface="Arial"/>
                <a:sym typeface="Arial"/>
              </a:endParaRPr>
            </a:p>
          </p:txBody>
        </p:sp>
        <p:sp>
          <p:nvSpPr>
            <p:cNvPr id="148" name="Google Shape;148;p15"/>
            <p:cNvSpPr/>
            <p:nvPr/>
          </p:nvSpPr>
          <p:spPr>
            <a:xfrm>
              <a:off x="10565781" y="3804265"/>
              <a:ext cx="216000" cy="216000"/>
            </a:xfrm>
            <a:prstGeom prst="ellipse">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dirty="0">
                <a:solidFill>
                  <a:schemeClr val="lt1"/>
                </a:solidFill>
                <a:latin typeface="Arial"/>
                <a:ea typeface="Arial"/>
                <a:cs typeface="Arial"/>
                <a:sym typeface="Arial"/>
              </a:endParaRPr>
            </a:p>
          </p:txBody>
        </p:sp>
        <p:sp>
          <p:nvSpPr>
            <p:cNvPr id="149" name="Google Shape;149;p15"/>
            <p:cNvSpPr/>
            <p:nvPr/>
          </p:nvSpPr>
          <p:spPr>
            <a:xfrm>
              <a:off x="10853756" y="3804265"/>
              <a:ext cx="216000" cy="216000"/>
            </a:xfrm>
            <a:prstGeom prst="ellipse">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dirty="0">
                <a:solidFill>
                  <a:schemeClr val="lt1"/>
                </a:solidFill>
                <a:latin typeface="Arial"/>
                <a:ea typeface="Arial"/>
                <a:cs typeface="Arial"/>
                <a:sym typeface="Arial"/>
              </a:endParaRPr>
            </a:p>
          </p:txBody>
        </p:sp>
        <p:sp>
          <p:nvSpPr>
            <p:cNvPr id="150" name="Google Shape;150;p15"/>
            <p:cNvSpPr/>
            <p:nvPr/>
          </p:nvSpPr>
          <p:spPr>
            <a:xfrm>
              <a:off x="2215747" y="3804265"/>
              <a:ext cx="216000" cy="216000"/>
            </a:xfrm>
            <a:prstGeom prst="ellipse">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dirty="0">
                <a:solidFill>
                  <a:schemeClr val="lt1"/>
                </a:solidFill>
                <a:latin typeface="Arial"/>
                <a:ea typeface="Arial"/>
                <a:cs typeface="Arial"/>
                <a:sym typeface="Arial"/>
              </a:endParaRPr>
            </a:p>
          </p:txBody>
        </p:sp>
        <p:sp>
          <p:nvSpPr>
            <p:cNvPr id="151" name="Google Shape;151;p15"/>
            <p:cNvSpPr/>
            <p:nvPr/>
          </p:nvSpPr>
          <p:spPr>
            <a:xfrm>
              <a:off x="4164129" y="3804265"/>
              <a:ext cx="216000" cy="216000"/>
            </a:xfrm>
            <a:prstGeom prst="ellipse">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dirty="0">
                <a:solidFill>
                  <a:schemeClr val="lt1"/>
                </a:solidFill>
                <a:latin typeface="Arial"/>
                <a:ea typeface="Arial"/>
                <a:cs typeface="Arial"/>
                <a:sym typeface="Arial"/>
              </a:endParaRPr>
            </a:p>
          </p:txBody>
        </p:sp>
        <p:sp>
          <p:nvSpPr>
            <p:cNvPr id="152" name="Google Shape;152;p15"/>
            <p:cNvSpPr/>
            <p:nvPr/>
          </p:nvSpPr>
          <p:spPr>
            <a:xfrm>
              <a:off x="6112511" y="3804265"/>
              <a:ext cx="216000" cy="216000"/>
            </a:xfrm>
            <a:prstGeom prst="ellipse">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dirty="0">
                <a:solidFill>
                  <a:schemeClr val="lt1"/>
                </a:solidFill>
                <a:latin typeface="Arial"/>
                <a:ea typeface="Arial"/>
                <a:cs typeface="Arial"/>
                <a:sym typeface="Arial"/>
              </a:endParaRPr>
            </a:p>
          </p:txBody>
        </p:sp>
        <p:sp>
          <p:nvSpPr>
            <p:cNvPr id="153" name="Google Shape;153;p15"/>
            <p:cNvSpPr/>
            <p:nvPr/>
          </p:nvSpPr>
          <p:spPr>
            <a:xfrm>
              <a:off x="8060893" y="3804265"/>
              <a:ext cx="216000" cy="216000"/>
            </a:xfrm>
            <a:prstGeom prst="ellipse">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dirty="0">
                <a:solidFill>
                  <a:schemeClr val="lt1"/>
                </a:solidFill>
                <a:latin typeface="Arial"/>
                <a:ea typeface="Arial"/>
                <a:cs typeface="Arial"/>
                <a:sym typeface="Arial"/>
              </a:endParaRPr>
            </a:p>
          </p:txBody>
        </p:sp>
        <p:sp>
          <p:nvSpPr>
            <p:cNvPr id="154" name="Google Shape;154;p15"/>
            <p:cNvSpPr/>
            <p:nvPr/>
          </p:nvSpPr>
          <p:spPr>
            <a:xfrm>
              <a:off x="9989819" y="3804265"/>
              <a:ext cx="216000" cy="216000"/>
            </a:xfrm>
            <a:prstGeom prst="ellipse">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dirty="0">
                <a:solidFill>
                  <a:schemeClr val="lt1"/>
                </a:solidFill>
                <a:latin typeface="Arial"/>
                <a:ea typeface="Arial"/>
                <a:cs typeface="Arial"/>
                <a:sym typeface="Arial"/>
              </a:endParaRPr>
            </a:p>
          </p:txBody>
        </p:sp>
      </p:grpSp>
      <p:sp>
        <p:nvSpPr>
          <p:cNvPr id="155" name="Google Shape;155;p15"/>
          <p:cNvSpPr/>
          <p:nvPr/>
        </p:nvSpPr>
        <p:spPr>
          <a:xfrm>
            <a:off x="916686" y="3682802"/>
            <a:ext cx="448800" cy="425100"/>
          </a:xfrm>
          <a:prstGeom prst="ellipse">
            <a:avLst/>
          </a:prstGeom>
          <a:solidFill>
            <a:srgbClr val="38761D"/>
          </a:solidFill>
          <a:ln w="12700" cap="flat" cmpd="sng">
            <a:solidFill>
              <a:srgbClr val="045D8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rgbClr val="00B050"/>
              </a:solidFill>
              <a:latin typeface="Arial"/>
              <a:ea typeface="Arial"/>
              <a:cs typeface="Arial"/>
              <a:sym typeface="Arial"/>
            </a:endParaRPr>
          </a:p>
        </p:txBody>
      </p:sp>
      <p:sp>
        <p:nvSpPr>
          <p:cNvPr id="156" name="Google Shape;156;p15"/>
          <p:cNvSpPr/>
          <p:nvPr/>
        </p:nvSpPr>
        <p:spPr>
          <a:xfrm>
            <a:off x="2670801" y="3701568"/>
            <a:ext cx="448800" cy="425100"/>
          </a:xfrm>
          <a:prstGeom prst="ellipse">
            <a:avLst/>
          </a:prstGeom>
          <a:solidFill>
            <a:schemeClr val="accent1">
              <a:lumMod val="75000"/>
            </a:schemeClr>
          </a:solidFill>
          <a:ln w="12700" cap="flat" cmpd="sng">
            <a:solidFill>
              <a:srgbClr val="045D8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accent1">
                  <a:lumMod val="60000"/>
                  <a:lumOff val="40000"/>
                </a:schemeClr>
              </a:solidFill>
              <a:latin typeface="Arial"/>
              <a:ea typeface="Arial"/>
              <a:cs typeface="Arial"/>
              <a:sym typeface="Arial"/>
            </a:endParaRPr>
          </a:p>
        </p:txBody>
      </p:sp>
      <p:sp>
        <p:nvSpPr>
          <p:cNvPr id="157" name="Google Shape;157;p15"/>
          <p:cNvSpPr/>
          <p:nvPr/>
        </p:nvSpPr>
        <p:spPr>
          <a:xfrm>
            <a:off x="4410094" y="3693722"/>
            <a:ext cx="448800" cy="425100"/>
          </a:xfrm>
          <a:prstGeom prst="ellipse">
            <a:avLst/>
          </a:prstGeom>
          <a:solidFill>
            <a:srgbClr val="49BAFA"/>
          </a:solidFill>
          <a:ln w="12700" cap="flat" cmpd="sng">
            <a:solidFill>
              <a:srgbClr val="045D8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sp>
        <p:nvSpPr>
          <p:cNvPr id="158" name="Google Shape;158;p15"/>
          <p:cNvSpPr/>
          <p:nvPr/>
        </p:nvSpPr>
        <p:spPr>
          <a:xfrm>
            <a:off x="6191070" y="3701568"/>
            <a:ext cx="448800" cy="425100"/>
          </a:xfrm>
          <a:prstGeom prst="ellipse">
            <a:avLst/>
          </a:prstGeom>
          <a:solidFill>
            <a:srgbClr val="92D050"/>
          </a:solidFill>
          <a:ln w="12700" cap="flat" cmpd="sng">
            <a:solidFill>
              <a:srgbClr val="045D8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rgbClr val="C0E66C"/>
              </a:solidFill>
              <a:latin typeface="Arial"/>
              <a:ea typeface="Arial"/>
              <a:cs typeface="Arial"/>
              <a:sym typeface="Arial"/>
            </a:endParaRPr>
          </a:p>
        </p:txBody>
      </p:sp>
      <p:sp>
        <p:nvSpPr>
          <p:cNvPr id="159" name="Google Shape;159;p15"/>
          <p:cNvSpPr/>
          <p:nvPr/>
        </p:nvSpPr>
        <p:spPr>
          <a:xfrm>
            <a:off x="7916005" y="3682802"/>
            <a:ext cx="448800" cy="425100"/>
          </a:xfrm>
          <a:prstGeom prst="ellipse">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grpSp>
        <p:nvGrpSpPr>
          <p:cNvPr id="160" name="Google Shape;160;p15"/>
          <p:cNvGrpSpPr/>
          <p:nvPr/>
        </p:nvGrpSpPr>
        <p:grpSpPr>
          <a:xfrm>
            <a:off x="7632852" y="1440896"/>
            <a:ext cx="2583289" cy="2277738"/>
            <a:chOff x="6660283" y="1942221"/>
            <a:chExt cx="2072750" cy="1968488"/>
          </a:xfrm>
        </p:grpSpPr>
        <p:sp>
          <p:nvSpPr>
            <p:cNvPr id="161" name="Google Shape;161;p15"/>
            <p:cNvSpPr txBox="1"/>
            <p:nvPr/>
          </p:nvSpPr>
          <p:spPr>
            <a:xfrm>
              <a:off x="6660283" y="1942221"/>
              <a:ext cx="1830600" cy="525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3200" b="1" dirty="0">
                  <a:solidFill>
                    <a:srgbClr val="F1C232"/>
                  </a:solidFill>
                </a:rPr>
                <a:t>1921</a:t>
              </a:r>
              <a:endParaRPr sz="3200" b="1" dirty="0">
                <a:solidFill>
                  <a:srgbClr val="F1C232"/>
                </a:solidFill>
                <a:sym typeface="Arial"/>
              </a:endParaRPr>
            </a:p>
          </p:txBody>
        </p:sp>
        <p:sp>
          <p:nvSpPr>
            <p:cNvPr id="162" name="Google Shape;162;p15"/>
            <p:cNvSpPr txBox="1"/>
            <p:nvPr/>
          </p:nvSpPr>
          <p:spPr>
            <a:xfrm>
              <a:off x="6668691" y="2440709"/>
              <a:ext cx="2064342" cy="147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1800" dirty="0">
                  <a:solidFill>
                    <a:srgbClr val="3F3F3F"/>
                  </a:solidFill>
                  <a:latin typeface="+mn-lt"/>
                </a:rPr>
                <a:t>- Affiliation with WUCWO, still enjoyed today</a:t>
              </a:r>
              <a:endParaRPr sz="1800" dirty="0">
                <a:solidFill>
                  <a:srgbClr val="3F3F3F"/>
                </a:solidFill>
                <a:latin typeface="+mn-lt"/>
              </a:endParaRPr>
            </a:p>
            <a:p>
              <a:pPr marL="0" marR="0" lvl="0" indent="0" algn="l" rtl="0">
                <a:spcBef>
                  <a:spcPts val="0"/>
                </a:spcBef>
                <a:spcAft>
                  <a:spcPts val="0"/>
                </a:spcAft>
                <a:buNone/>
              </a:pPr>
              <a:r>
                <a:rPr lang="en-CA" sz="1800" dirty="0">
                  <a:solidFill>
                    <a:srgbClr val="3F3F3F"/>
                  </a:solidFill>
                  <a:latin typeface="+mn-lt"/>
                </a:rPr>
                <a:t>- 1</a:t>
              </a:r>
              <a:r>
                <a:rPr lang="en-CA" sz="1800" baseline="30000" dirty="0">
                  <a:solidFill>
                    <a:srgbClr val="3F3F3F"/>
                  </a:solidFill>
                  <a:latin typeface="+mn-lt"/>
                </a:rPr>
                <a:t>st</a:t>
              </a:r>
              <a:r>
                <a:rPr lang="en-CA" sz="1800" dirty="0">
                  <a:solidFill>
                    <a:srgbClr val="3F3F3F"/>
                  </a:solidFill>
                  <a:latin typeface="+mn-lt"/>
                </a:rPr>
                <a:t> annual national convention in Toronto</a:t>
              </a:r>
              <a:endParaRPr sz="1800" dirty="0">
                <a:solidFill>
                  <a:srgbClr val="3F3F3F"/>
                </a:solidFill>
                <a:latin typeface="+mn-lt"/>
              </a:endParaRPr>
            </a:p>
          </p:txBody>
        </p:sp>
        <p:sp>
          <p:nvSpPr>
            <p:cNvPr id="163" name="Google Shape;163;p15"/>
            <p:cNvSpPr/>
            <p:nvPr/>
          </p:nvSpPr>
          <p:spPr>
            <a:xfrm>
              <a:off x="6706927" y="2375228"/>
              <a:ext cx="2026106" cy="80310"/>
            </a:xfrm>
            <a:prstGeom prst="rect">
              <a:avLst/>
            </a:prstGeom>
            <a:solidFill>
              <a:srgbClr val="F1C23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200" dirty="0">
                <a:solidFill>
                  <a:schemeClr val="lt1"/>
                </a:solidFill>
                <a:latin typeface="Arial"/>
                <a:ea typeface="Arial"/>
                <a:cs typeface="Arial"/>
                <a:sym typeface="Arial"/>
              </a:endParaRPr>
            </a:p>
          </p:txBody>
        </p:sp>
      </p:grpSp>
      <p:sp>
        <p:nvSpPr>
          <p:cNvPr id="164" name="Google Shape;164;p15"/>
          <p:cNvSpPr txBox="1"/>
          <p:nvPr/>
        </p:nvSpPr>
        <p:spPr>
          <a:xfrm>
            <a:off x="167775" y="4278375"/>
            <a:ext cx="2628600" cy="211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pic>
        <p:nvPicPr>
          <p:cNvPr id="165" name="Google Shape;165;p15"/>
          <p:cNvPicPr preferRelativeResize="0"/>
          <p:nvPr/>
        </p:nvPicPr>
        <p:blipFill rotWithShape="1">
          <a:blip r:embed="rId4">
            <a:alphaModFix/>
          </a:blip>
          <a:srcRect l="6410" t="5410" r="-6410"/>
          <a:stretch/>
        </p:blipFill>
        <p:spPr>
          <a:xfrm>
            <a:off x="1315500" y="4188850"/>
            <a:ext cx="1659005" cy="2330500"/>
          </a:xfrm>
          <a:prstGeom prst="rect">
            <a:avLst/>
          </a:prstGeom>
          <a:noFill/>
          <a:ln>
            <a:noFill/>
          </a:ln>
        </p:spPr>
      </p:pic>
      <p:pic>
        <p:nvPicPr>
          <p:cNvPr id="166" name="Google Shape;166;p15"/>
          <p:cNvPicPr preferRelativeResize="0"/>
          <p:nvPr/>
        </p:nvPicPr>
        <p:blipFill>
          <a:blip r:embed="rId5">
            <a:alphaModFix/>
          </a:blip>
          <a:stretch>
            <a:fillRect/>
          </a:stretch>
        </p:blipFill>
        <p:spPr>
          <a:xfrm>
            <a:off x="8298232" y="4370102"/>
            <a:ext cx="1659000" cy="2302115"/>
          </a:xfrm>
          <a:prstGeom prst="rect">
            <a:avLst/>
          </a:prstGeom>
          <a:noFill/>
          <a:ln>
            <a:noFill/>
          </a:ln>
        </p:spPr>
      </p:pic>
      <p:grpSp>
        <p:nvGrpSpPr>
          <p:cNvPr id="167" name="Google Shape;167;p15"/>
          <p:cNvGrpSpPr/>
          <p:nvPr/>
        </p:nvGrpSpPr>
        <p:grpSpPr>
          <a:xfrm>
            <a:off x="4509484" y="1450504"/>
            <a:ext cx="2674346" cy="2177845"/>
            <a:chOff x="5274905" y="4886587"/>
            <a:chExt cx="2251965" cy="3055337"/>
          </a:xfrm>
        </p:grpSpPr>
        <p:sp>
          <p:nvSpPr>
            <p:cNvPr id="168" name="Google Shape;168;p15"/>
            <p:cNvSpPr txBox="1"/>
            <p:nvPr/>
          </p:nvSpPr>
          <p:spPr>
            <a:xfrm>
              <a:off x="5321892" y="4886587"/>
              <a:ext cx="1830600" cy="507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3200" b="1" dirty="0">
                  <a:solidFill>
                    <a:srgbClr val="49BAFA"/>
                  </a:solidFill>
                </a:rPr>
                <a:t>1912</a:t>
              </a:r>
              <a:endParaRPr sz="3200" b="1" dirty="0">
                <a:solidFill>
                  <a:srgbClr val="49BAFA"/>
                </a:solidFill>
                <a:sym typeface="Arial"/>
              </a:endParaRPr>
            </a:p>
          </p:txBody>
        </p:sp>
        <p:sp>
          <p:nvSpPr>
            <p:cNvPr id="169" name="Google Shape;169;p15"/>
            <p:cNvSpPr txBox="1"/>
            <p:nvPr/>
          </p:nvSpPr>
          <p:spPr>
            <a:xfrm>
              <a:off x="5274905" y="5672452"/>
              <a:ext cx="2251965" cy="226947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1800" dirty="0">
                  <a:solidFill>
                    <a:srgbClr val="3F3F3F"/>
                  </a:solidFill>
                  <a:latin typeface="+mn-lt"/>
                </a:rPr>
                <a:t>- Origin of the name Catholic Women’s League in England</a:t>
              </a:r>
              <a:endParaRPr sz="1800" dirty="0">
                <a:solidFill>
                  <a:srgbClr val="3F3F3F"/>
                </a:solidFill>
                <a:latin typeface="+mn-lt"/>
              </a:endParaRPr>
            </a:p>
            <a:p>
              <a:pPr marL="0" marR="0" lvl="0" indent="0" algn="l" rtl="0">
                <a:spcBef>
                  <a:spcPts val="0"/>
                </a:spcBef>
                <a:spcAft>
                  <a:spcPts val="0"/>
                </a:spcAft>
                <a:buNone/>
              </a:pPr>
              <a:r>
                <a:rPr lang="en-CA" sz="1800" dirty="0">
                  <a:solidFill>
                    <a:srgbClr val="3F3F3F"/>
                  </a:solidFill>
                  <a:latin typeface="+mn-lt"/>
                </a:rPr>
                <a:t>- Katherine Hughes organizes CWL in Canada</a:t>
              </a:r>
              <a:endParaRPr sz="1800" dirty="0">
                <a:solidFill>
                  <a:srgbClr val="3F3F3F"/>
                </a:solidFill>
                <a:latin typeface="+mn-lt"/>
              </a:endParaRPr>
            </a:p>
          </p:txBody>
        </p:sp>
        <p:sp>
          <p:nvSpPr>
            <p:cNvPr id="170" name="Google Shape;170;p15"/>
            <p:cNvSpPr/>
            <p:nvPr/>
          </p:nvSpPr>
          <p:spPr>
            <a:xfrm>
              <a:off x="5368543" y="5572130"/>
              <a:ext cx="2081651" cy="148217"/>
            </a:xfrm>
            <a:prstGeom prst="rect">
              <a:avLst/>
            </a:prstGeom>
            <a:solidFill>
              <a:srgbClr val="49BAF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12"/>
                                        </p:tgtEl>
                                        <p:attrNameLst>
                                          <p:attrName>style.visibility</p:attrName>
                                        </p:attrNameLst>
                                      </p:cBhvr>
                                      <p:to>
                                        <p:strVal val="visible"/>
                                      </p:to>
                                    </p:set>
                                    <p:anim calcmode="lin" valueType="num">
                                      <p:cBhvr additive="base">
                                        <p:cTn id="7" dur="500"/>
                                        <p:tgtEl>
                                          <p:spTgt spid="112"/>
                                        </p:tgtEl>
                                        <p:attrNameLst>
                                          <p:attrName>ppt_w</p:attrName>
                                        </p:attrNameLst>
                                      </p:cBhvr>
                                      <p:tavLst>
                                        <p:tav tm="0">
                                          <p:val>
                                            <p:strVal val="0"/>
                                          </p:val>
                                        </p:tav>
                                        <p:tav tm="100000">
                                          <p:val>
                                            <p:strVal val="#ppt_w"/>
                                          </p:val>
                                        </p:tav>
                                      </p:tavLst>
                                    </p:anim>
                                    <p:anim calcmode="lin" valueType="num">
                                      <p:cBhvr additive="base">
                                        <p:cTn id="8" dur="500"/>
                                        <p:tgtEl>
                                          <p:spTgt spid="112"/>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116"/>
                                        </p:tgtEl>
                                        <p:attrNameLst>
                                          <p:attrName>style.visibility</p:attrName>
                                        </p:attrNameLst>
                                      </p:cBhvr>
                                      <p:to>
                                        <p:strVal val="visible"/>
                                      </p:to>
                                    </p:set>
                                    <p:anim calcmode="lin" valueType="num">
                                      <p:cBhvr additive="base">
                                        <p:cTn id="13" dur="500"/>
                                        <p:tgtEl>
                                          <p:spTgt spid="116"/>
                                        </p:tgtEl>
                                        <p:attrNameLst>
                                          <p:attrName>ppt_w</p:attrName>
                                        </p:attrNameLst>
                                      </p:cBhvr>
                                      <p:tavLst>
                                        <p:tav tm="0">
                                          <p:val>
                                            <p:strVal val="0"/>
                                          </p:val>
                                        </p:tav>
                                        <p:tav tm="100000">
                                          <p:val>
                                            <p:strVal val="#ppt_w"/>
                                          </p:val>
                                        </p:tav>
                                      </p:tavLst>
                                    </p:anim>
                                    <p:anim calcmode="lin" valueType="num">
                                      <p:cBhvr additive="base">
                                        <p:cTn id="14" dur="500"/>
                                        <p:tgtEl>
                                          <p:spTgt spid="116"/>
                                        </p:tgtEl>
                                        <p:attrNameLst>
                                          <p:attrName>ppt_h</p:attrName>
                                        </p:attrNameLst>
                                      </p:cBhvr>
                                      <p:tavLst>
                                        <p:tav tm="0">
                                          <p:val>
                                            <p:str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165"/>
                                        </p:tgtEl>
                                        <p:attrNameLst>
                                          <p:attrName>style.visibility</p:attrName>
                                        </p:attrNameLst>
                                      </p:cBhvr>
                                      <p:to>
                                        <p:strVal val="visible"/>
                                      </p:to>
                                    </p:set>
                                    <p:anim calcmode="lin" valueType="num">
                                      <p:cBhvr additive="base">
                                        <p:cTn id="19" dur="1000"/>
                                        <p:tgtEl>
                                          <p:spTgt spid="165"/>
                                        </p:tgtEl>
                                        <p:attrNameLst>
                                          <p:attrName>ppt_w</p:attrName>
                                        </p:attrNameLst>
                                      </p:cBhvr>
                                      <p:tavLst>
                                        <p:tav tm="0">
                                          <p:val>
                                            <p:strVal val="0"/>
                                          </p:val>
                                        </p:tav>
                                        <p:tav tm="100000">
                                          <p:val>
                                            <p:strVal val="#ppt_w"/>
                                          </p:val>
                                        </p:tav>
                                      </p:tavLst>
                                    </p:anim>
                                    <p:anim calcmode="lin" valueType="num">
                                      <p:cBhvr additive="base">
                                        <p:cTn id="20" dur="1000"/>
                                        <p:tgtEl>
                                          <p:spTgt spid="165"/>
                                        </p:tgtEl>
                                        <p:attrNameLst>
                                          <p:attrName>ppt_h</p:attrName>
                                        </p:attrNameLst>
                                      </p:cBhvr>
                                      <p:tavLst>
                                        <p:tav tm="0">
                                          <p:val>
                                            <p:str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nodeType="clickEffect">
                                  <p:stCondLst>
                                    <p:cond delay="0"/>
                                  </p:stCondLst>
                                  <p:childTnLst>
                                    <p:set>
                                      <p:cBhvr>
                                        <p:cTn id="24" dur="1" fill="hold">
                                          <p:stCondLst>
                                            <p:cond delay="0"/>
                                          </p:stCondLst>
                                        </p:cTn>
                                        <p:tgtEl>
                                          <p:spTgt spid="167"/>
                                        </p:tgtEl>
                                        <p:attrNameLst>
                                          <p:attrName>style.visibility</p:attrName>
                                        </p:attrNameLst>
                                      </p:cBhvr>
                                      <p:to>
                                        <p:strVal val="visible"/>
                                      </p:to>
                                    </p:set>
                                    <p:anim calcmode="lin" valueType="num">
                                      <p:cBhvr additive="base">
                                        <p:cTn id="25" dur="1000"/>
                                        <p:tgtEl>
                                          <p:spTgt spid="167"/>
                                        </p:tgtEl>
                                        <p:attrNameLst>
                                          <p:attrName>ppt_w</p:attrName>
                                        </p:attrNameLst>
                                      </p:cBhvr>
                                      <p:tavLst>
                                        <p:tav tm="0">
                                          <p:val>
                                            <p:strVal val="0"/>
                                          </p:val>
                                        </p:tav>
                                        <p:tav tm="100000">
                                          <p:val>
                                            <p:strVal val="#ppt_w"/>
                                          </p:val>
                                        </p:tav>
                                      </p:tavLst>
                                    </p:anim>
                                    <p:anim calcmode="lin" valueType="num">
                                      <p:cBhvr additive="base">
                                        <p:cTn id="26" dur="1000"/>
                                        <p:tgtEl>
                                          <p:spTgt spid="167"/>
                                        </p:tgtEl>
                                        <p:attrNameLst>
                                          <p:attrName>ppt_h</p:attrName>
                                        </p:attrNameLst>
                                      </p:cBhvr>
                                      <p:tavLst>
                                        <p:tav tm="0">
                                          <p:val>
                                            <p:str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nodeType="clickEffect">
                                  <p:stCondLst>
                                    <p:cond delay="0"/>
                                  </p:stCondLst>
                                  <p:childTnLst>
                                    <p:set>
                                      <p:cBhvr>
                                        <p:cTn id="30" dur="1" fill="hold">
                                          <p:stCondLst>
                                            <p:cond delay="0"/>
                                          </p:stCondLst>
                                        </p:cTn>
                                        <p:tgtEl>
                                          <p:spTgt spid="120"/>
                                        </p:tgtEl>
                                        <p:attrNameLst>
                                          <p:attrName>style.visibility</p:attrName>
                                        </p:attrNameLst>
                                      </p:cBhvr>
                                      <p:to>
                                        <p:strVal val="visible"/>
                                      </p:to>
                                    </p:set>
                                    <p:anim calcmode="lin" valueType="num">
                                      <p:cBhvr additive="base">
                                        <p:cTn id="31" dur="500"/>
                                        <p:tgtEl>
                                          <p:spTgt spid="120"/>
                                        </p:tgtEl>
                                        <p:attrNameLst>
                                          <p:attrName>ppt_w</p:attrName>
                                        </p:attrNameLst>
                                      </p:cBhvr>
                                      <p:tavLst>
                                        <p:tav tm="0">
                                          <p:val>
                                            <p:strVal val="0"/>
                                          </p:val>
                                        </p:tav>
                                        <p:tav tm="100000">
                                          <p:val>
                                            <p:strVal val="#ppt_w"/>
                                          </p:val>
                                        </p:tav>
                                      </p:tavLst>
                                    </p:anim>
                                    <p:anim calcmode="lin" valueType="num">
                                      <p:cBhvr additive="base">
                                        <p:cTn id="32" dur="500"/>
                                        <p:tgtEl>
                                          <p:spTgt spid="120"/>
                                        </p:tgtEl>
                                        <p:attrNameLst>
                                          <p:attrName>ppt_h</p:attrName>
                                        </p:attrNameLst>
                                      </p:cBhvr>
                                      <p:tavLst>
                                        <p:tav tm="0">
                                          <p:val>
                                            <p:str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nodeType="clickEffect">
                                  <p:stCondLst>
                                    <p:cond delay="0"/>
                                  </p:stCondLst>
                                  <p:childTnLst>
                                    <p:set>
                                      <p:cBhvr>
                                        <p:cTn id="36" dur="1" fill="hold">
                                          <p:stCondLst>
                                            <p:cond delay="0"/>
                                          </p:stCondLst>
                                        </p:cTn>
                                        <p:tgtEl>
                                          <p:spTgt spid="166"/>
                                        </p:tgtEl>
                                        <p:attrNameLst>
                                          <p:attrName>style.visibility</p:attrName>
                                        </p:attrNameLst>
                                      </p:cBhvr>
                                      <p:to>
                                        <p:strVal val="visible"/>
                                      </p:to>
                                    </p:set>
                                    <p:anim calcmode="lin" valueType="num">
                                      <p:cBhvr additive="base">
                                        <p:cTn id="37" dur="1000"/>
                                        <p:tgtEl>
                                          <p:spTgt spid="166"/>
                                        </p:tgtEl>
                                        <p:attrNameLst>
                                          <p:attrName>ppt_w</p:attrName>
                                        </p:attrNameLst>
                                      </p:cBhvr>
                                      <p:tavLst>
                                        <p:tav tm="0">
                                          <p:val>
                                            <p:strVal val="0"/>
                                          </p:val>
                                        </p:tav>
                                        <p:tav tm="100000">
                                          <p:val>
                                            <p:strVal val="#ppt_w"/>
                                          </p:val>
                                        </p:tav>
                                      </p:tavLst>
                                    </p:anim>
                                    <p:anim calcmode="lin" valueType="num">
                                      <p:cBhvr additive="base">
                                        <p:cTn id="38" dur="1000"/>
                                        <p:tgtEl>
                                          <p:spTgt spid="166"/>
                                        </p:tgtEl>
                                        <p:attrNameLst>
                                          <p:attrName>ppt_h</p:attrName>
                                        </p:attrNameLst>
                                      </p:cBhvr>
                                      <p:tavLst>
                                        <p:tav tm="0">
                                          <p:val>
                                            <p:strVal val="0"/>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23" presetClass="entr" presetSubtype="16" fill="hold" nodeType="clickEffect">
                                  <p:stCondLst>
                                    <p:cond delay="0"/>
                                  </p:stCondLst>
                                  <p:childTnLst>
                                    <p:set>
                                      <p:cBhvr>
                                        <p:cTn id="42" dur="1" fill="hold">
                                          <p:stCondLst>
                                            <p:cond delay="0"/>
                                          </p:stCondLst>
                                        </p:cTn>
                                        <p:tgtEl>
                                          <p:spTgt spid="160"/>
                                        </p:tgtEl>
                                        <p:attrNameLst>
                                          <p:attrName>style.visibility</p:attrName>
                                        </p:attrNameLst>
                                      </p:cBhvr>
                                      <p:to>
                                        <p:strVal val="visible"/>
                                      </p:to>
                                    </p:set>
                                    <p:anim calcmode="lin" valueType="num">
                                      <p:cBhvr additive="base">
                                        <p:cTn id="43" dur="1000"/>
                                        <p:tgtEl>
                                          <p:spTgt spid="160"/>
                                        </p:tgtEl>
                                        <p:attrNameLst>
                                          <p:attrName>ppt_w</p:attrName>
                                        </p:attrNameLst>
                                      </p:cBhvr>
                                      <p:tavLst>
                                        <p:tav tm="0">
                                          <p:val>
                                            <p:strVal val="0"/>
                                          </p:val>
                                        </p:tav>
                                        <p:tav tm="100000">
                                          <p:val>
                                            <p:strVal val="#ppt_w"/>
                                          </p:val>
                                        </p:tav>
                                      </p:tavLst>
                                    </p:anim>
                                    <p:anim calcmode="lin" valueType="num">
                                      <p:cBhvr additive="base">
                                        <p:cTn id="44" dur="1000"/>
                                        <p:tgtEl>
                                          <p:spTgt spid="160"/>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16"/>
          <p:cNvSpPr txBox="1">
            <a:spLocks noGrp="1"/>
          </p:cNvSpPr>
          <p:nvPr>
            <p:ph type="title"/>
          </p:nvPr>
        </p:nvSpPr>
        <p:spPr>
          <a:xfrm>
            <a:off x="645976" y="291273"/>
            <a:ext cx="8596668" cy="1320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595959"/>
              </a:buClr>
              <a:buSzPts val="4800"/>
              <a:buFont typeface="Arial"/>
              <a:buNone/>
            </a:pPr>
            <a:r>
              <a:rPr lang="en-CA" b="1" dirty="0">
                <a:solidFill>
                  <a:srgbClr val="002060"/>
                </a:solidFill>
                <a:latin typeface="Calibri" panose="020F0502020204030204" pitchFamily="34" charset="0"/>
              </a:rPr>
              <a:t>HISTORY OF THE LEAGUE</a:t>
            </a:r>
            <a:endParaRPr b="1" dirty="0">
              <a:solidFill>
                <a:srgbClr val="002060"/>
              </a:solidFill>
              <a:latin typeface="Calibri" panose="020F0502020204030204" pitchFamily="34" charset="0"/>
            </a:endParaRPr>
          </a:p>
        </p:txBody>
      </p:sp>
      <p:sp>
        <p:nvSpPr>
          <p:cNvPr id="176" name="Google Shape;176;p16"/>
          <p:cNvSpPr txBox="1"/>
          <p:nvPr/>
        </p:nvSpPr>
        <p:spPr>
          <a:xfrm>
            <a:off x="-225287" y="6573078"/>
            <a:ext cx="12182160" cy="25953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000" b="0" i="0" u="none" strike="noStrike" cap="none" dirty="0">
              <a:solidFill>
                <a:schemeClr val="lt1"/>
              </a:solidFill>
              <a:latin typeface="Arial"/>
              <a:ea typeface="Arial"/>
              <a:cs typeface="Arial"/>
              <a:sym typeface="Arial"/>
            </a:endParaRPr>
          </a:p>
        </p:txBody>
      </p:sp>
      <p:grpSp>
        <p:nvGrpSpPr>
          <p:cNvPr id="177" name="Google Shape;177;p16"/>
          <p:cNvGrpSpPr/>
          <p:nvPr/>
        </p:nvGrpSpPr>
        <p:grpSpPr>
          <a:xfrm>
            <a:off x="955546" y="1604741"/>
            <a:ext cx="1919837" cy="1375095"/>
            <a:chOff x="3844450" y="1862266"/>
            <a:chExt cx="1919837" cy="1375095"/>
          </a:xfrm>
        </p:grpSpPr>
        <p:sp>
          <p:nvSpPr>
            <p:cNvPr id="178" name="Google Shape;178;p16"/>
            <p:cNvSpPr txBox="1"/>
            <p:nvPr/>
          </p:nvSpPr>
          <p:spPr>
            <a:xfrm>
              <a:off x="3844450" y="1862266"/>
              <a:ext cx="1830600" cy="507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3200" b="1" dirty="0">
                  <a:solidFill>
                    <a:schemeClr val="accent6"/>
                  </a:solidFill>
                </a:rPr>
                <a:t>1922</a:t>
              </a:r>
              <a:r>
                <a:rPr lang="en-CA" sz="3100" b="1" dirty="0">
                  <a:solidFill>
                    <a:schemeClr val="accent6"/>
                  </a:solidFill>
                </a:rPr>
                <a:t>	</a:t>
              </a:r>
              <a:endParaRPr sz="3100" b="1" dirty="0">
                <a:solidFill>
                  <a:schemeClr val="accent6"/>
                </a:solidFill>
                <a:sym typeface="Arial"/>
              </a:endParaRPr>
            </a:p>
          </p:txBody>
        </p:sp>
        <p:sp>
          <p:nvSpPr>
            <p:cNvPr id="179" name="Google Shape;179;p16"/>
            <p:cNvSpPr txBox="1"/>
            <p:nvPr/>
          </p:nvSpPr>
          <p:spPr>
            <a:xfrm>
              <a:off x="3975087" y="2406361"/>
              <a:ext cx="1789200" cy="831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1800" dirty="0">
                  <a:solidFill>
                    <a:srgbClr val="3F3F3F"/>
                  </a:solidFill>
                  <a:latin typeface="+mn-lt"/>
                </a:rPr>
                <a:t>- League crest  and seal</a:t>
              </a:r>
              <a:endParaRPr sz="1800" dirty="0">
                <a:solidFill>
                  <a:srgbClr val="3F3F3F"/>
                </a:solidFill>
                <a:latin typeface="+mn-lt"/>
              </a:endParaRPr>
            </a:p>
            <a:p>
              <a:pPr marL="0" marR="0" lvl="0" indent="0" algn="l" rtl="0">
                <a:spcBef>
                  <a:spcPts val="0"/>
                </a:spcBef>
                <a:spcAft>
                  <a:spcPts val="0"/>
                </a:spcAft>
                <a:buNone/>
              </a:pPr>
              <a:r>
                <a:rPr lang="en-CA" sz="1800" dirty="0">
                  <a:solidFill>
                    <a:srgbClr val="3F3F3F"/>
                  </a:solidFill>
                  <a:latin typeface="+mn-lt"/>
                </a:rPr>
                <a:t>- Objects of the League </a:t>
              </a:r>
              <a:endParaRPr sz="1800" dirty="0">
                <a:solidFill>
                  <a:srgbClr val="3F3F3F"/>
                </a:solidFill>
                <a:latin typeface="+mn-lt"/>
              </a:endParaRPr>
            </a:p>
            <a:p>
              <a:pPr marL="0" marR="0" lvl="0" indent="0" algn="l" rtl="0">
                <a:spcBef>
                  <a:spcPts val="0"/>
                </a:spcBef>
                <a:spcAft>
                  <a:spcPts val="0"/>
                </a:spcAft>
                <a:buNone/>
              </a:pPr>
              <a:endParaRPr sz="1700" dirty="0">
                <a:solidFill>
                  <a:srgbClr val="3F3F3F"/>
                </a:solidFill>
                <a:latin typeface="+mn-lt"/>
              </a:endParaRPr>
            </a:p>
          </p:txBody>
        </p:sp>
        <p:sp>
          <p:nvSpPr>
            <p:cNvPr id="180" name="Google Shape;180;p16"/>
            <p:cNvSpPr/>
            <p:nvPr/>
          </p:nvSpPr>
          <p:spPr>
            <a:xfrm>
              <a:off x="4016613" y="2370165"/>
              <a:ext cx="1737300" cy="45719"/>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300" dirty="0">
                <a:solidFill>
                  <a:schemeClr val="lt1"/>
                </a:solidFill>
                <a:latin typeface="Arial"/>
                <a:ea typeface="Arial"/>
                <a:cs typeface="Arial"/>
                <a:sym typeface="Arial"/>
              </a:endParaRPr>
            </a:p>
          </p:txBody>
        </p:sp>
      </p:grpSp>
      <p:grpSp>
        <p:nvGrpSpPr>
          <p:cNvPr id="181" name="Google Shape;181;p16"/>
          <p:cNvGrpSpPr/>
          <p:nvPr/>
        </p:nvGrpSpPr>
        <p:grpSpPr>
          <a:xfrm>
            <a:off x="4523663" y="1604742"/>
            <a:ext cx="2023666" cy="2120492"/>
            <a:chOff x="6668691" y="1937022"/>
            <a:chExt cx="1830606" cy="1976383"/>
          </a:xfrm>
        </p:grpSpPr>
        <p:sp>
          <p:nvSpPr>
            <p:cNvPr id="182" name="Google Shape;182;p16"/>
            <p:cNvSpPr txBox="1"/>
            <p:nvPr/>
          </p:nvSpPr>
          <p:spPr>
            <a:xfrm>
              <a:off x="6668697" y="1937022"/>
              <a:ext cx="1830600" cy="507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3200" b="1" dirty="0">
                  <a:solidFill>
                    <a:srgbClr val="49BAFA"/>
                  </a:solidFill>
                </a:rPr>
                <a:t>1927</a:t>
              </a:r>
              <a:endParaRPr sz="3200" b="1" dirty="0">
                <a:solidFill>
                  <a:srgbClr val="49BAFA"/>
                </a:solidFill>
                <a:sym typeface="Arial"/>
              </a:endParaRPr>
            </a:p>
          </p:txBody>
        </p:sp>
        <p:sp>
          <p:nvSpPr>
            <p:cNvPr id="183" name="Google Shape;183;p16"/>
            <p:cNvSpPr txBox="1"/>
            <p:nvPr/>
          </p:nvSpPr>
          <p:spPr>
            <a:xfrm>
              <a:off x="6668691" y="2443405"/>
              <a:ext cx="1789200" cy="147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1800" dirty="0">
                  <a:solidFill>
                    <a:srgbClr val="3F3F3F"/>
                  </a:solidFill>
                  <a:latin typeface="+mj-lt"/>
                </a:rPr>
                <a:t>- Fund founded to financially support women </a:t>
              </a:r>
              <a:endParaRPr sz="1800" dirty="0">
                <a:solidFill>
                  <a:srgbClr val="3F3F3F"/>
                </a:solidFill>
                <a:latin typeface="+mj-lt"/>
              </a:endParaRPr>
            </a:p>
          </p:txBody>
        </p:sp>
        <p:sp>
          <p:nvSpPr>
            <p:cNvPr id="184" name="Google Shape;184;p16"/>
            <p:cNvSpPr/>
            <p:nvPr/>
          </p:nvSpPr>
          <p:spPr>
            <a:xfrm>
              <a:off x="6706927" y="2398988"/>
              <a:ext cx="1737300" cy="53298"/>
            </a:xfrm>
            <a:prstGeom prst="rect">
              <a:avLst/>
            </a:prstGeom>
            <a:solidFill>
              <a:srgbClr val="49BAF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200" dirty="0">
                <a:solidFill>
                  <a:schemeClr val="lt1"/>
                </a:solidFill>
                <a:latin typeface="Arial"/>
                <a:ea typeface="Arial"/>
                <a:cs typeface="Arial"/>
                <a:sym typeface="Arial"/>
              </a:endParaRPr>
            </a:p>
          </p:txBody>
        </p:sp>
      </p:grpSp>
      <p:grpSp>
        <p:nvGrpSpPr>
          <p:cNvPr id="185" name="Google Shape;185;p16"/>
          <p:cNvGrpSpPr/>
          <p:nvPr/>
        </p:nvGrpSpPr>
        <p:grpSpPr>
          <a:xfrm>
            <a:off x="3276388" y="4308862"/>
            <a:ext cx="2064113" cy="1748556"/>
            <a:chOff x="5277648" y="4577109"/>
            <a:chExt cx="2064113" cy="1273502"/>
          </a:xfrm>
        </p:grpSpPr>
        <p:sp>
          <p:nvSpPr>
            <p:cNvPr id="186" name="Google Shape;186;p16"/>
            <p:cNvSpPr txBox="1"/>
            <p:nvPr/>
          </p:nvSpPr>
          <p:spPr>
            <a:xfrm>
              <a:off x="5277648" y="4577109"/>
              <a:ext cx="1830600" cy="57949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3200" b="1" dirty="0">
                  <a:solidFill>
                    <a:schemeClr val="accent1"/>
                  </a:solidFill>
                </a:rPr>
                <a:t>1923</a:t>
              </a:r>
              <a:endParaRPr sz="3200" b="1" dirty="0">
                <a:solidFill>
                  <a:schemeClr val="accent1"/>
                </a:solidFill>
                <a:sym typeface="Arial"/>
              </a:endParaRPr>
            </a:p>
          </p:txBody>
        </p:sp>
        <p:sp>
          <p:nvSpPr>
            <p:cNvPr id="187" name="Google Shape;187;p16"/>
            <p:cNvSpPr txBox="1"/>
            <p:nvPr/>
          </p:nvSpPr>
          <p:spPr>
            <a:xfrm>
              <a:off x="5337205" y="5019611"/>
              <a:ext cx="2004556" cy="831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1800" dirty="0">
                  <a:solidFill>
                    <a:srgbClr val="3F3F3F"/>
                  </a:solidFill>
                  <a:latin typeface="+mn-lt"/>
                </a:rPr>
                <a:t>-Incorporated federally </a:t>
              </a:r>
              <a:endParaRPr sz="1800" dirty="0">
                <a:solidFill>
                  <a:srgbClr val="3F3F3F"/>
                </a:solidFill>
                <a:latin typeface="+mn-lt"/>
              </a:endParaRPr>
            </a:p>
            <a:p>
              <a:pPr marL="0" marR="0" lvl="0" indent="0" algn="l" rtl="0">
                <a:spcBef>
                  <a:spcPts val="0"/>
                </a:spcBef>
                <a:spcAft>
                  <a:spcPts val="0"/>
                </a:spcAft>
                <a:buNone/>
              </a:pPr>
              <a:r>
                <a:rPr lang="en-CA" sz="1800" dirty="0">
                  <a:solidFill>
                    <a:srgbClr val="3F3F3F"/>
                  </a:solidFill>
                  <a:latin typeface="+mn-lt"/>
                </a:rPr>
                <a:t>-Adoption of Patroness Our Lady of Good Counsel</a:t>
              </a:r>
              <a:endParaRPr sz="1800" dirty="0">
                <a:solidFill>
                  <a:srgbClr val="3F3F3F"/>
                </a:solidFill>
                <a:latin typeface="+mn-lt"/>
              </a:endParaRPr>
            </a:p>
            <a:p>
              <a:pPr marL="0" marR="0" lvl="0" indent="0" algn="l" rtl="0">
                <a:spcBef>
                  <a:spcPts val="0"/>
                </a:spcBef>
                <a:spcAft>
                  <a:spcPts val="0"/>
                </a:spcAft>
                <a:buNone/>
              </a:pPr>
              <a:endParaRPr sz="1500" dirty="0">
                <a:solidFill>
                  <a:srgbClr val="3F3F3F"/>
                </a:solidFill>
                <a:latin typeface="+mn-lt"/>
              </a:endParaRPr>
            </a:p>
          </p:txBody>
        </p:sp>
        <p:sp>
          <p:nvSpPr>
            <p:cNvPr id="188" name="Google Shape;188;p16"/>
            <p:cNvSpPr/>
            <p:nvPr/>
          </p:nvSpPr>
          <p:spPr>
            <a:xfrm>
              <a:off x="5366525" y="4957609"/>
              <a:ext cx="1838935" cy="3995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300" dirty="0">
                <a:solidFill>
                  <a:schemeClr val="lt1"/>
                </a:solidFill>
                <a:latin typeface="Arial"/>
                <a:ea typeface="Arial"/>
                <a:cs typeface="Arial"/>
                <a:sym typeface="Arial"/>
              </a:endParaRPr>
            </a:p>
          </p:txBody>
        </p:sp>
      </p:grpSp>
      <p:grpSp>
        <p:nvGrpSpPr>
          <p:cNvPr id="189" name="Google Shape;189;p16"/>
          <p:cNvGrpSpPr/>
          <p:nvPr/>
        </p:nvGrpSpPr>
        <p:grpSpPr>
          <a:xfrm>
            <a:off x="6547329" y="4264090"/>
            <a:ext cx="2082153" cy="1828413"/>
            <a:chOff x="8015502" y="4619206"/>
            <a:chExt cx="2028420" cy="1332747"/>
          </a:xfrm>
        </p:grpSpPr>
        <p:sp>
          <p:nvSpPr>
            <p:cNvPr id="190" name="Google Shape;190;p16"/>
            <p:cNvSpPr txBox="1"/>
            <p:nvPr/>
          </p:nvSpPr>
          <p:spPr>
            <a:xfrm>
              <a:off x="8015502" y="4619206"/>
              <a:ext cx="1830600" cy="507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3200" b="1" dirty="0">
                  <a:solidFill>
                    <a:srgbClr val="C0E66C"/>
                  </a:solidFill>
                </a:rPr>
                <a:t>1938</a:t>
              </a:r>
              <a:endParaRPr sz="3200" b="1" dirty="0">
                <a:solidFill>
                  <a:srgbClr val="C0E66C"/>
                </a:solidFill>
                <a:sym typeface="Arial"/>
              </a:endParaRPr>
            </a:p>
          </p:txBody>
        </p:sp>
        <p:sp>
          <p:nvSpPr>
            <p:cNvPr id="191" name="Google Shape;191;p16"/>
            <p:cNvSpPr txBox="1"/>
            <p:nvPr/>
          </p:nvSpPr>
          <p:spPr>
            <a:xfrm>
              <a:off x="8015502" y="5120953"/>
              <a:ext cx="2028420" cy="831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1800" dirty="0">
                  <a:solidFill>
                    <a:srgbClr val="3F3F3F"/>
                  </a:solidFill>
                  <a:latin typeface="+mn-lt"/>
                </a:rPr>
                <a:t>- Business and professional  women organized CWL councils in major cities</a:t>
              </a:r>
              <a:endParaRPr sz="1800" dirty="0">
                <a:solidFill>
                  <a:srgbClr val="3F3F3F"/>
                </a:solidFill>
                <a:latin typeface="+mn-lt"/>
                <a:sym typeface="Arial"/>
              </a:endParaRPr>
            </a:p>
          </p:txBody>
        </p:sp>
        <p:sp>
          <p:nvSpPr>
            <p:cNvPr id="192" name="Google Shape;192;p16"/>
            <p:cNvSpPr/>
            <p:nvPr/>
          </p:nvSpPr>
          <p:spPr>
            <a:xfrm>
              <a:off x="8058965" y="5031046"/>
              <a:ext cx="1846661" cy="39991"/>
            </a:xfrm>
            <a:prstGeom prst="rect">
              <a:avLst/>
            </a:prstGeom>
            <a:solidFill>
              <a:srgbClr val="92D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grpSp>
      <p:grpSp>
        <p:nvGrpSpPr>
          <p:cNvPr id="193" name="Google Shape;193;p16"/>
          <p:cNvGrpSpPr/>
          <p:nvPr/>
        </p:nvGrpSpPr>
        <p:grpSpPr>
          <a:xfrm>
            <a:off x="384314" y="3428675"/>
            <a:ext cx="9700590" cy="976464"/>
            <a:chOff x="843327" y="3428675"/>
            <a:chExt cx="10676327" cy="976464"/>
          </a:xfrm>
        </p:grpSpPr>
        <p:sp>
          <p:nvSpPr>
            <p:cNvPr id="194" name="Google Shape;194;p16"/>
            <p:cNvSpPr/>
            <p:nvPr/>
          </p:nvSpPr>
          <p:spPr>
            <a:xfrm>
              <a:off x="843327" y="3804265"/>
              <a:ext cx="216000" cy="216000"/>
            </a:xfrm>
            <a:prstGeom prst="ellipse">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dirty="0">
                <a:solidFill>
                  <a:schemeClr val="lt1"/>
                </a:solidFill>
                <a:latin typeface="Arial"/>
                <a:ea typeface="Arial"/>
                <a:cs typeface="Arial"/>
                <a:sym typeface="Arial"/>
              </a:endParaRPr>
            </a:p>
          </p:txBody>
        </p:sp>
        <p:sp>
          <p:nvSpPr>
            <p:cNvPr id="195" name="Google Shape;195;p16"/>
            <p:cNvSpPr/>
            <p:nvPr/>
          </p:nvSpPr>
          <p:spPr>
            <a:xfrm>
              <a:off x="1131308" y="3804265"/>
              <a:ext cx="216000" cy="216000"/>
            </a:xfrm>
            <a:prstGeom prst="ellipse">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dirty="0">
                <a:solidFill>
                  <a:schemeClr val="lt1"/>
                </a:solidFill>
                <a:latin typeface="Arial"/>
                <a:ea typeface="Arial"/>
                <a:cs typeface="Arial"/>
                <a:sym typeface="Arial"/>
              </a:endParaRPr>
            </a:p>
          </p:txBody>
        </p:sp>
        <p:sp>
          <p:nvSpPr>
            <p:cNvPr id="196" name="Google Shape;196;p16"/>
            <p:cNvSpPr/>
            <p:nvPr/>
          </p:nvSpPr>
          <p:spPr>
            <a:xfrm>
              <a:off x="1927766" y="3804265"/>
              <a:ext cx="216000" cy="216000"/>
            </a:xfrm>
            <a:prstGeom prst="ellipse">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dirty="0">
                <a:solidFill>
                  <a:schemeClr val="lt1"/>
                </a:solidFill>
                <a:latin typeface="Arial"/>
                <a:ea typeface="Arial"/>
                <a:cs typeface="Arial"/>
                <a:sym typeface="Arial"/>
              </a:endParaRPr>
            </a:p>
          </p:txBody>
        </p:sp>
        <p:sp>
          <p:nvSpPr>
            <p:cNvPr id="197" name="Google Shape;197;p16"/>
            <p:cNvSpPr/>
            <p:nvPr/>
          </p:nvSpPr>
          <p:spPr>
            <a:xfrm>
              <a:off x="2503728" y="3804265"/>
              <a:ext cx="216000" cy="216000"/>
            </a:xfrm>
            <a:prstGeom prst="ellipse">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dirty="0">
                <a:solidFill>
                  <a:schemeClr val="lt1"/>
                </a:solidFill>
                <a:latin typeface="Arial"/>
                <a:ea typeface="Arial"/>
                <a:cs typeface="Arial"/>
                <a:sym typeface="Arial"/>
              </a:endParaRPr>
            </a:p>
          </p:txBody>
        </p:sp>
        <p:sp>
          <p:nvSpPr>
            <p:cNvPr id="198" name="Google Shape;198;p16"/>
            <p:cNvSpPr/>
            <p:nvPr/>
          </p:nvSpPr>
          <p:spPr>
            <a:xfrm>
              <a:off x="2791709" y="3804265"/>
              <a:ext cx="216000" cy="216000"/>
            </a:xfrm>
            <a:prstGeom prst="ellipse">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dirty="0">
                <a:solidFill>
                  <a:schemeClr val="lt1"/>
                </a:solidFill>
                <a:latin typeface="Arial"/>
                <a:ea typeface="Arial"/>
                <a:cs typeface="Arial"/>
                <a:sym typeface="Arial"/>
              </a:endParaRPr>
            </a:p>
          </p:txBody>
        </p:sp>
        <p:sp>
          <p:nvSpPr>
            <p:cNvPr id="199" name="Google Shape;199;p16"/>
            <p:cNvSpPr/>
            <p:nvPr/>
          </p:nvSpPr>
          <p:spPr>
            <a:xfrm>
              <a:off x="3079690" y="3804265"/>
              <a:ext cx="216000" cy="216000"/>
            </a:xfrm>
            <a:prstGeom prst="ellipse">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dirty="0">
                <a:solidFill>
                  <a:schemeClr val="lt1"/>
                </a:solidFill>
                <a:latin typeface="Arial"/>
                <a:ea typeface="Arial"/>
                <a:cs typeface="Arial"/>
                <a:sym typeface="Arial"/>
              </a:endParaRPr>
            </a:p>
          </p:txBody>
        </p:sp>
        <p:sp>
          <p:nvSpPr>
            <p:cNvPr id="200" name="Google Shape;200;p16"/>
            <p:cNvSpPr/>
            <p:nvPr/>
          </p:nvSpPr>
          <p:spPr>
            <a:xfrm>
              <a:off x="3876148" y="3804265"/>
              <a:ext cx="216000" cy="216000"/>
            </a:xfrm>
            <a:prstGeom prst="ellipse">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dirty="0">
                <a:solidFill>
                  <a:schemeClr val="lt1"/>
                </a:solidFill>
                <a:latin typeface="Arial"/>
                <a:ea typeface="Arial"/>
                <a:cs typeface="Arial"/>
                <a:sym typeface="Arial"/>
              </a:endParaRPr>
            </a:p>
          </p:txBody>
        </p:sp>
        <p:sp>
          <p:nvSpPr>
            <p:cNvPr id="201" name="Google Shape;201;p16"/>
            <p:cNvSpPr/>
            <p:nvPr/>
          </p:nvSpPr>
          <p:spPr>
            <a:xfrm>
              <a:off x="4452110" y="3804265"/>
              <a:ext cx="216000" cy="216000"/>
            </a:xfrm>
            <a:prstGeom prst="ellipse">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dirty="0">
                <a:solidFill>
                  <a:schemeClr val="lt1"/>
                </a:solidFill>
                <a:latin typeface="Arial"/>
                <a:ea typeface="Arial"/>
                <a:cs typeface="Arial"/>
                <a:sym typeface="Arial"/>
              </a:endParaRPr>
            </a:p>
          </p:txBody>
        </p:sp>
        <p:sp>
          <p:nvSpPr>
            <p:cNvPr id="202" name="Google Shape;202;p16"/>
            <p:cNvSpPr/>
            <p:nvPr/>
          </p:nvSpPr>
          <p:spPr>
            <a:xfrm>
              <a:off x="4740091" y="3804265"/>
              <a:ext cx="216000" cy="216000"/>
            </a:xfrm>
            <a:prstGeom prst="ellipse">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dirty="0">
                <a:solidFill>
                  <a:schemeClr val="lt1"/>
                </a:solidFill>
                <a:latin typeface="Arial"/>
                <a:ea typeface="Arial"/>
                <a:cs typeface="Arial"/>
                <a:sym typeface="Arial"/>
              </a:endParaRPr>
            </a:p>
          </p:txBody>
        </p:sp>
        <p:sp>
          <p:nvSpPr>
            <p:cNvPr id="203" name="Google Shape;203;p16"/>
            <p:cNvSpPr/>
            <p:nvPr/>
          </p:nvSpPr>
          <p:spPr>
            <a:xfrm>
              <a:off x="5028072" y="3804265"/>
              <a:ext cx="216000" cy="216000"/>
            </a:xfrm>
            <a:prstGeom prst="ellipse">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dirty="0">
                <a:solidFill>
                  <a:schemeClr val="lt1"/>
                </a:solidFill>
                <a:latin typeface="Arial"/>
                <a:ea typeface="Arial"/>
                <a:cs typeface="Arial"/>
                <a:sym typeface="Arial"/>
              </a:endParaRPr>
            </a:p>
          </p:txBody>
        </p:sp>
        <p:sp>
          <p:nvSpPr>
            <p:cNvPr id="204" name="Google Shape;204;p16"/>
            <p:cNvSpPr/>
            <p:nvPr/>
          </p:nvSpPr>
          <p:spPr>
            <a:xfrm>
              <a:off x="5824530" y="3804265"/>
              <a:ext cx="216000" cy="216000"/>
            </a:xfrm>
            <a:prstGeom prst="ellipse">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dirty="0">
                <a:solidFill>
                  <a:schemeClr val="lt1"/>
                </a:solidFill>
                <a:latin typeface="Arial"/>
                <a:ea typeface="Arial"/>
                <a:cs typeface="Arial"/>
                <a:sym typeface="Arial"/>
              </a:endParaRPr>
            </a:p>
          </p:txBody>
        </p:sp>
        <p:sp>
          <p:nvSpPr>
            <p:cNvPr id="205" name="Google Shape;205;p16"/>
            <p:cNvSpPr/>
            <p:nvPr/>
          </p:nvSpPr>
          <p:spPr>
            <a:xfrm>
              <a:off x="6400492" y="3804265"/>
              <a:ext cx="216000" cy="216000"/>
            </a:xfrm>
            <a:prstGeom prst="ellipse">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dirty="0">
                <a:solidFill>
                  <a:schemeClr val="lt1"/>
                </a:solidFill>
                <a:latin typeface="Arial"/>
                <a:ea typeface="Arial"/>
                <a:cs typeface="Arial"/>
                <a:sym typeface="Arial"/>
              </a:endParaRPr>
            </a:p>
          </p:txBody>
        </p:sp>
        <p:sp>
          <p:nvSpPr>
            <p:cNvPr id="206" name="Google Shape;206;p16"/>
            <p:cNvSpPr/>
            <p:nvPr/>
          </p:nvSpPr>
          <p:spPr>
            <a:xfrm>
              <a:off x="6688473" y="3804265"/>
              <a:ext cx="216000" cy="216000"/>
            </a:xfrm>
            <a:prstGeom prst="ellipse">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dirty="0">
                <a:solidFill>
                  <a:schemeClr val="lt1"/>
                </a:solidFill>
                <a:latin typeface="Arial"/>
                <a:ea typeface="Arial"/>
                <a:cs typeface="Arial"/>
                <a:sym typeface="Arial"/>
              </a:endParaRPr>
            </a:p>
          </p:txBody>
        </p:sp>
        <p:sp>
          <p:nvSpPr>
            <p:cNvPr id="207" name="Google Shape;207;p16"/>
            <p:cNvSpPr/>
            <p:nvPr/>
          </p:nvSpPr>
          <p:spPr>
            <a:xfrm>
              <a:off x="6976454" y="3804265"/>
              <a:ext cx="216000" cy="216000"/>
            </a:xfrm>
            <a:prstGeom prst="ellipse">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dirty="0">
                <a:solidFill>
                  <a:schemeClr val="lt1"/>
                </a:solidFill>
                <a:latin typeface="Arial"/>
                <a:ea typeface="Arial"/>
                <a:cs typeface="Arial"/>
                <a:sym typeface="Arial"/>
              </a:endParaRPr>
            </a:p>
          </p:txBody>
        </p:sp>
        <p:sp>
          <p:nvSpPr>
            <p:cNvPr id="208" name="Google Shape;208;p16"/>
            <p:cNvSpPr/>
            <p:nvPr/>
          </p:nvSpPr>
          <p:spPr>
            <a:xfrm>
              <a:off x="7772912" y="3804265"/>
              <a:ext cx="216000" cy="216000"/>
            </a:xfrm>
            <a:prstGeom prst="ellipse">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dirty="0">
                <a:solidFill>
                  <a:schemeClr val="lt1"/>
                </a:solidFill>
                <a:latin typeface="Arial"/>
                <a:ea typeface="Arial"/>
                <a:cs typeface="Arial"/>
                <a:sym typeface="Arial"/>
              </a:endParaRPr>
            </a:p>
          </p:txBody>
        </p:sp>
        <p:sp>
          <p:nvSpPr>
            <p:cNvPr id="209" name="Google Shape;209;p16"/>
            <p:cNvSpPr/>
            <p:nvPr/>
          </p:nvSpPr>
          <p:spPr>
            <a:xfrm>
              <a:off x="8348874" y="3804265"/>
              <a:ext cx="216000" cy="216000"/>
            </a:xfrm>
            <a:prstGeom prst="ellipse">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dirty="0">
                <a:solidFill>
                  <a:schemeClr val="lt1"/>
                </a:solidFill>
                <a:latin typeface="Arial"/>
                <a:ea typeface="Arial"/>
                <a:cs typeface="Arial"/>
                <a:sym typeface="Arial"/>
              </a:endParaRPr>
            </a:p>
          </p:txBody>
        </p:sp>
        <p:sp>
          <p:nvSpPr>
            <p:cNvPr id="210" name="Google Shape;210;p16"/>
            <p:cNvSpPr/>
            <p:nvPr/>
          </p:nvSpPr>
          <p:spPr>
            <a:xfrm>
              <a:off x="8636855" y="3804265"/>
              <a:ext cx="216000" cy="216000"/>
            </a:xfrm>
            <a:prstGeom prst="ellipse">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dirty="0">
                <a:solidFill>
                  <a:schemeClr val="lt1"/>
                </a:solidFill>
                <a:latin typeface="Arial"/>
                <a:ea typeface="Arial"/>
                <a:cs typeface="Arial"/>
                <a:sym typeface="Arial"/>
              </a:endParaRPr>
            </a:p>
          </p:txBody>
        </p:sp>
        <p:sp>
          <p:nvSpPr>
            <p:cNvPr id="211" name="Google Shape;211;p16"/>
            <p:cNvSpPr/>
            <p:nvPr/>
          </p:nvSpPr>
          <p:spPr>
            <a:xfrm>
              <a:off x="8924836" y="3804265"/>
              <a:ext cx="216000" cy="216000"/>
            </a:xfrm>
            <a:prstGeom prst="ellipse">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dirty="0">
                <a:solidFill>
                  <a:schemeClr val="lt1"/>
                </a:solidFill>
                <a:latin typeface="Arial"/>
                <a:ea typeface="Arial"/>
                <a:cs typeface="Arial"/>
                <a:sym typeface="Arial"/>
              </a:endParaRPr>
            </a:p>
          </p:txBody>
        </p:sp>
        <p:sp>
          <p:nvSpPr>
            <p:cNvPr id="212" name="Google Shape;212;p16"/>
            <p:cNvSpPr/>
            <p:nvPr/>
          </p:nvSpPr>
          <p:spPr>
            <a:xfrm>
              <a:off x="9701838" y="3804265"/>
              <a:ext cx="216000" cy="216000"/>
            </a:xfrm>
            <a:prstGeom prst="ellipse">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dirty="0">
                <a:solidFill>
                  <a:schemeClr val="lt1"/>
                </a:solidFill>
                <a:latin typeface="Arial"/>
                <a:ea typeface="Arial"/>
                <a:cs typeface="Arial"/>
                <a:sym typeface="Arial"/>
              </a:endParaRPr>
            </a:p>
          </p:txBody>
        </p:sp>
        <p:grpSp>
          <p:nvGrpSpPr>
            <p:cNvPr id="213" name="Google Shape;213;p16"/>
            <p:cNvGrpSpPr/>
            <p:nvPr/>
          </p:nvGrpSpPr>
          <p:grpSpPr>
            <a:xfrm>
              <a:off x="10897271" y="3428675"/>
              <a:ext cx="622383" cy="976464"/>
              <a:chOff x="6579255" y="4258220"/>
              <a:chExt cx="622383" cy="976464"/>
            </a:xfrm>
          </p:grpSpPr>
          <p:sp>
            <p:nvSpPr>
              <p:cNvPr id="214" name="Google Shape;214;p16"/>
              <p:cNvSpPr/>
              <p:nvPr/>
            </p:nvSpPr>
            <p:spPr>
              <a:xfrm rot="2625232">
                <a:off x="6546704" y="4469305"/>
                <a:ext cx="682802" cy="179928"/>
              </a:xfrm>
              <a:prstGeom prst="roundRect">
                <a:avLst>
                  <a:gd name="adj" fmla="val 50000"/>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dirty="0">
                  <a:solidFill>
                    <a:schemeClr val="lt1"/>
                  </a:solidFill>
                  <a:latin typeface="Arial"/>
                  <a:ea typeface="Arial"/>
                  <a:cs typeface="Arial"/>
                  <a:sym typeface="Arial"/>
                </a:endParaRPr>
              </a:p>
            </p:txBody>
          </p:sp>
          <p:sp>
            <p:nvSpPr>
              <p:cNvPr id="215" name="Google Shape;215;p16"/>
              <p:cNvSpPr/>
              <p:nvPr/>
            </p:nvSpPr>
            <p:spPr>
              <a:xfrm rot="-2700000">
                <a:off x="6555368" y="4839790"/>
                <a:ext cx="682641" cy="179888"/>
              </a:xfrm>
              <a:prstGeom prst="roundRect">
                <a:avLst>
                  <a:gd name="adj" fmla="val 50000"/>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dirty="0">
                  <a:solidFill>
                    <a:schemeClr val="lt1"/>
                  </a:solidFill>
                  <a:latin typeface="Arial"/>
                  <a:ea typeface="Arial"/>
                  <a:cs typeface="Arial"/>
                  <a:sym typeface="Arial"/>
                </a:endParaRPr>
              </a:p>
            </p:txBody>
          </p:sp>
        </p:grpSp>
        <p:sp>
          <p:nvSpPr>
            <p:cNvPr id="216" name="Google Shape;216;p16"/>
            <p:cNvSpPr/>
            <p:nvPr/>
          </p:nvSpPr>
          <p:spPr>
            <a:xfrm>
              <a:off x="10277800" y="3804265"/>
              <a:ext cx="216000" cy="216000"/>
            </a:xfrm>
            <a:prstGeom prst="ellipse">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dirty="0">
                <a:solidFill>
                  <a:schemeClr val="lt1"/>
                </a:solidFill>
                <a:latin typeface="Arial"/>
                <a:ea typeface="Arial"/>
                <a:cs typeface="Arial"/>
                <a:sym typeface="Arial"/>
              </a:endParaRPr>
            </a:p>
          </p:txBody>
        </p:sp>
        <p:sp>
          <p:nvSpPr>
            <p:cNvPr id="217" name="Google Shape;217;p16"/>
            <p:cNvSpPr/>
            <p:nvPr/>
          </p:nvSpPr>
          <p:spPr>
            <a:xfrm>
              <a:off x="10565781" y="3804265"/>
              <a:ext cx="216000" cy="216000"/>
            </a:xfrm>
            <a:prstGeom prst="ellipse">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dirty="0">
                <a:solidFill>
                  <a:schemeClr val="lt1"/>
                </a:solidFill>
                <a:latin typeface="Arial"/>
                <a:ea typeface="Arial"/>
                <a:cs typeface="Arial"/>
                <a:sym typeface="Arial"/>
              </a:endParaRPr>
            </a:p>
          </p:txBody>
        </p:sp>
        <p:sp>
          <p:nvSpPr>
            <p:cNvPr id="218" name="Google Shape;218;p16"/>
            <p:cNvSpPr/>
            <p:nvPr/>
          </p:nvSpPr>
          <p:spPr>
            <a:xfrm>
              <a:off x="10853756" y="3804265"/>
              <a:ext cx="216000" cy="216000"/>
            </a:xfrm>
            <a:prstGeom prst="ellipse">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dirty="0">
                <a:solidFill>
                  <a:schemeClr val="lt1"/>
                </a:solidFill>
                <a:latin typeface="Arial"/>
                <a:ea typeface="Arial"/>
                <a:cs typeface="Arial"/>
                <a:sym typeface="Arial"/>
              </a:endParaRPr>
            </a:p>
          </p:txBody>
        </p:sp>
        <p:sp>
          <p:nvSpPr>
            <p:cNvPr id="219" name="Google Shape;219;p16"/>
            <p:cNvSpPr/>
            <p:nvPr/>
          </p:nvSpPr>
          <p:spPr>
            <a:xfrm>
              <a:off x="2215747" y="3804265"/>
              <a:ext cx="216000" cy="216000"/>
            </a:xfrm>
            <a:prstGeom prst="ellipse">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dirty="0">
                <a:solidFill>
                  <a:schemeClr val="lt1"/>
                </a:solidFill>
                <a:latin typeface="Arial"/>
                <a:ea typeface="Arial"/>
                <a:cs typeface="Arial"/>
                <a:sym typeface="Arial"/>
              </a:endParaRPr>
            </a:p>
          </p:txBody>
        </p:sp>
        <p:sp>
          <p:nvSpPr>
            <p:cNvPr id="220" name="Google Shape;220;p16"/>
            <p:cNvSpPr/>
            <p:nvPr/>
          </p:nvSpPr>
          <p:spPr>
            <a:xfrm>
              <a:off x="4164129" y="3804265"/>
              <a:ext cx="216000" cy="216000"/>
            </a:xfrm>
            <a:prstGeom prst="ellipse">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dirty="0">
                <a:solidFill>
                  <a:schemeClr val="lt1"/>
                </a:solidFill>
                <a:latin typeface="Arial"/>
                <a:ea typeface="Arial"/>
                <a:cs typeface="Arial"/>
                <a:sym typeface="Arial"/>
              </a:endParaRPr>
            </a:p>
          </p:txBody>
        </p:sp>
        <p:sp>
          <p:nvSpPr>
            <p:cNvPr id="221" name="Google Shape;221;p16"/>
            <p:cNvSpPr/>
            <p:nvPr/>
          </p:nvSpPr>
          <p:spPr>
            <a:xfrm>
              <a:off x="6112511" y="3804265"/>
              <a:ext cx="216000" cy="216000"/>
            </a:xfrm>
            <a:prstGeom prst="ellipse">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dirty="0">
                <a:solidFill>
                  <a:schemeClr val="lt1"/>
                </a:solidFill>
                <a:latin typeface="Arial"/>
                <a:ea typeface="Arial"/>
                <a:cs typeface="Arial"/>
                <a:sym typeface="Arial"/>
              </a:endParaRPr>
            </a:p>
          </p:txBody>
        </p:sp>
        <p:sp>
          <p:nvSpPr>
            <p:cNvPr id="222" name="Google Shape;222;p16"/>
            <p:cNvSpPr/>
            <p:nvPr/>
          </p:nvSpPr>
          <p:spPr>
            <a:xfrm>
              <a:off x="8060893" y="3804265"/>
              <a:ext cx="216000" cy="216000"/>
            </a:xfrm>
            <a:prstGeom prst="ellipse">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dirty="0">
                <a:solidFill>
                  <a:schemeClr val="lt1"/>
                </a:solidFill>
                <a:latin typeface="Arial"/>
                <a:ea typeface="Arial"/>
                <a:cs typeface="Arial"/>
                <a:sym typeface="Arial"/>
              </a:endParaRPr>
            </a:p>
          </p:txBody>
        </p:sp>
        <p:sp>
          <p:nvSpPr>
            <p:cNvPr id="223" name="Google Shape;223;p16"/>
            <p:cNvSpPr/>
            <p:nvPr/>
          </p:nvSpPr>
          <p:spPr>
            <a:xfrm>
              <a:off x="9989819" y="3804265"/>
              <a:ext cx="216000" cy="216000"/>
            </a:xfrm>
            <a:prstGeom prst="ellipse">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dirty="0">
                <a:solidFill>
                  <a:schemeClr val="lt1"/>
                </a:solidFill>
                <a:latin typeface="Arial"/>
                <a:ea typeface="Arial"/>
                <a:cs typeface="Arial"/>
                <a:sym typeface="Arial"/>
              </a:endParaRPr>
            </a:p>
          </p:txBody>
        </p:sp>
      </p:grpSp>
      <p:sp>
        <p:nvSpPr>
          <p:cNvPr id="224" name="Google Shape;224;p16"/>
          <p:cNvSpPr/>
          <p:nvPr/>
        </p:nvSpPr>
        <p:spPr>
          <a:xfrm>
            <a:off x="891210" y="3710164"/>
            <a:ext cx="448800" cy="425100"/>
          </a:xfrm>
          <a:prstGeom prst="ellipse">
            <a:avLst/>
          </a:prstGeom>
          <a:solidFill>
            <a:schemeClr val="accent6"/>
          </a:solidFill>
          <a:ln w="12700" cap="flat" cmpd="sng">
            <a:solidFill>
              <a:srgbClr val="045D8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sp>
        <p:nvSpPr>
          <p:cNvPr id="225" name="Google Shape;225;p16"/>
          <p:cNvSpPr/>
          <p:nvPr/>
        </p:nvSpPr>
        <p:spPr>
          <a:xfrm>
            <a:off x="2659713" y="3714913"/>
            <a:ext cx="448800" cy="425100"/>
          </a:xfrm>
          <a:prstGeom prst="ellipse">
            <a:avLst/>
          </a:prstGeom>
          <a:solidFill>
            <a:schemeClr val="accent1">
              <a:lumMod val="75000"/>
            </a:schemeClr>
          </a:solidFill>
          <a:ln w="12700" cap="flat" cmpd="sng">
            <a:solidFill>
              <a:srgbClr val="045D8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rgbClr val="538CD5"/>
              </a:solidFill>
              <a:latin typeface="Arial"/>
              <a:ea typeface="Arial"/>
              <a:cs typeface="Arial"/>
              <a:sym typeface="Arial"/>
            </a:endParaRPr>
          </a:p>
        </p:txBody>
      </p:sp>
      <p:sp>
        <p:nvSpPr>
          <p:cNvPr id="226" name="Google Shape;226;p16"/>
          <p:cNvSpPr/>
          <p:nvPr/>
        </p:nvSpPr>
        <p:spPr>
          <a:xfrm>
            <a:off x="4407350" y="3693378"/>
            <a:ext cx="448800" cy="425100"/>
          </a:xfrm>
          <a:prstGeom prst="ellipse">
            <a:avLst/>
          </a:prstGeom>
          <a:solidFill>
            <a:srgbClr val="49BAFA"/>
          </a:solidFill>
          <a:ln w="12700" cap="flat" cmpd="sng">
            <a:solidFill>
              <a:srgbClr val="045D8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sp>
        <p:nvSpPr>
          <p:cNvPr id="227" name="Google Shape;227;p16"/>
          <p:cNvSpPr/>
          <p:nvPr/>
        </p:nvSpPr>
        <p:spPr>
          <a:xfrm>
            <a:off x="6193636" y="3710510"/>
            <a:ext cx="448800" cy="425100"/>
          </a:xfrm>
          <a:prstGeom prst="ellipse">
            <a:avLst/>
          </a:prstGeom>
          <a:solidFill>
            <a:srgbClr val="C0E66C"/>
          </a:solidFill>
          <a:ln w="12700" cap="flat" cmpd="sng">
            <a:solidFill>
              <a:srgbClr val="045D8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rgbClr val="C0E66C"/>
              </a:solidFill>
              <a:latin typeface="Arial"/>
              <a:ea typeface="Arial"/>
              <a:cs typeface="Arial"/>
              <a:sym typeface="Arial"/>
            </a:endParaRPr>
          </a:p>
        </p:txBody>
      </p:sp>
      <p:sp>
        <p:nvSpPr>
          <p:cNvPr id="228" name="Google Shape;228;p16"/>
          <p:cNvSpPr/>
          <p:nvPr/>
        </p:nvSpPr>
        <p:spPr>
          <a:xfrm>
            <a:off x="7957375" y="3703892"/>
            <a:ext cx="448800" cy="425100"/>
          </a:xfrm>
          <a:prstGeom prst="ellipse">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grpSp>
        <p:nvGrpSpPr>
          <p:cNvPr id="229" name="Google Shape;229;p16"/>
          <p:cNvGrpSpPr/>
          <p:nvPr/>
        </p:nvGrpSpPr>
        <p:grpSpPr>
          <a:xfrm>
            <a:off x="7566992" y="1604740"/>
            <a:ext cx="2109132" cy="1981184"/>
            <a:chOff x="6668691" y="1843185"/>
            <a:chExt cx="1938918" cy="2033166"/>
          </a:xfrm>
        </p:grpSpPr>
        <p:sp>
          <p:nvSpPr>
            <p:cNvPr id="230" name="Google Shape;230;p16"/>
            <p:cNvSpPr txBox="1"/>
            <p:nvPr/>
          </p:nvSpPr>
          <p:spPr>
            <a:xfrm>
              <a:off x="6668709" y="1843185"/>
              <a:ext cx="1938900" cy="60173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3200" b="1" dirty="0">
                  <a:solidFill>
                    <a:srgbClr val="F1C232"/>
                  </a:solidFill>
                </a:rPr>
                <a:t>1947</a:t>
              </a:r>
              <a:endParaRPr sz="3200" b="1" dirty="0">
                <a:solidFill>
                  <a:srgbClr val="F1C232"/>
                </a:solidFill>
              </a:endParaRPr>
            </a:p>
            <a:p>
              <a:pPr marL="0" marR="0" lvl="0" indent="0" algn="l" rtl="0">
                <a:spcBef>
                  <a:spcPts val="0"/>
                </a:spcBef>
                <a:spcAft>
                  <a:spcPts val="0"/>
                </a:spcAft>
                <a:buNone/>
              </a:pPr>
              <a:endParaRPr sz="3100" b="1" dirty="0">
                <a:solidFill>
                  <a:srgbClr val="F1C232"/>
                </a:solidFill>
              </a:endParaRPr>
            </a:p>
          </p:txBody>
        </p:sp>
        <p:sp>
          <p:nvSpPr>
            <p:cNvPr id="231" name="Google Shape;231;p16"/>
            <p:cNvSpPr txBox="1"/>
            <p:nvPr/>
          </p:nvSpPr>
          <p:spPr>
            <a:xfrm>
              <a:off x="6668691" y="2406351"/>
              <a:ext cx="1789200" cy="147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1800" dirty="0">
                  <a:solidFill>
                    <a:srgbClr val="3F3F3F"/>
                  </a:solidFill>
                  <a:latin typeface="+mn-lt"/>
                </a:rPr>
                <a:t>- Provincial councils were organized</a:t>
              </a:r>
              <a:endParaRPr sz="1800" dirty="0">
                <a:solidFill>
                  <a:srgbClr val="3F3F3F"/>
                </a:solidFill>
                <a:latin typeface="+mn-lt"/>
              </a:endParaRPr>
            </a:p>
          </p:txBody>
        </p:sp>
        <p:sp>
          <p:nvSpPr>
            <p:cNvPr id="232" name="Google Shape;232;p16"/>
            <p:cNvSpPr/>
            <p:nvPr/>
          </p:nvSpPr>
          <p:spPr>
            <a:xfrm>
              <a:off x="6710539" y="2346115"/>
              <a:ext cx="1737300" cy="56304"/>
            </a:xfrm>
            <a:prstGeom prst="rect">
              <a:avLst/>
            </a:prstGeom>
            <a:solidFill>
              <a:srgbClr val="F1C23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200" dirty="0">
                <a:solidFill>
                  <a:schemeClr val="lt1"/>
                </a:solidFill>
                <a:latin typeface="Arial"/>
                <a:ea typeface="Arial"/>
                <a:cs typeface="Arial"/>
                <a:sym typeface="Arial"/>
              </a:endParaRPr>
            </a:p>
          </p:txBody>
        </p:sp>
      </p:grpSp>
      <p:pic>
        <p:nvPicPr>
          <p:cNvPr id="233" name="Google Shape;233;p16"/>
          <p:cNvPicPr preferRelativeResize="0"/>
          <p:nvPr/>
        </p:nvPicPr>
        <p:blipFill>
          <a:blip r:embed="rId3">
            <a:extLst>
              <a:ext uri="{28A0092B-C50C-407E-A947-70E740481C1C}">
                <a14:useLocalDpi xmlns:a14="http://schemas.microsoft.com/office/drawing/2010/main" val="0"/>
              </a:ext>
            </a:extLst>
          </a:blip>
          <a:stretch>
            <a:fillRect/>
          </a:stretch>
        </p:blipFill>
        <p:spPr>
          <a:xfrm>
            <a:off x="2823700" y="2235453"/>
            <a:ext cx="905375" cy="905375"/>
          </a:xfrm>
          <a:prstGeom prst="rect">
            <a:avLst/>
          </a:prstGeom>
          <a:noFill/>
          <a:ln>
            <a:noFill/>
          </a:ln>
        </p:spPr>
      </p:pic>
      <p:pic>
        <p:nvPicPr>
          <p:cNvPr id="234" name="Google Shape;234;p16"/>
          <p:cNvPicPr preferRelativeResize="0"/>
          <p:nvPr/>
        </p:nvPicPr>
        <p:blipFill>
          <a:blip r:embed="rId4">
            <a:alphaModFix/>
          </a:blip>
          <a:stretch>
            <a:fillRect/>
          </a:stretch>
        </p:blipFill>
        <p:spPr>
          <a:xfrm>
            <a:off x="1567550" y="4264090"/>
            <a:ext cx="1475325" cy="178940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77"/>
                                        </p:tgtEl>
                                        <p:attrNameLst>
                                          <p:attrName>style.visibility</p:attrName>
                                        </p:attrNameLst>
                                      </p:cBhvr>
                                      <p:to>
                                        <p:strVal val="visible"/>
                                      </p:to>
                                    </p:set>
                                    <p:anim calcmode="lin" valueType="num">
                                      <p:cBhvr additive="base">
                                        <p:cTn id="7" dur="500"/>
                                        <p:tgtEl>
                                          <p:spTgt spid="177"/>
                                        </p:tgtEl>
                                        <p:attrNameLst>
                                          <p:attrName>ppt_w</p:attrName>
                                        </p:attrNameLst>
                                      </p:cBhvr>
                                      <p:tavLst>
                                        <p:tav tm="0">
                                          <p:val>
                                            <p:strVal val="0"/>
                                          </p:val>
                                        </p:tav>
                                        <p:tav tm="100000">
                                          <p:val>
                                            <p:strVal val="#ppt_w"/>
                                          </p:val>
                                        </p:tav>
                                      </p:tavLst>
                                    </p:anim>
                                    <p:anim calcmode="lin" valueType="num">
                                      <p:cBhvr additive="base">
                                        <p:cTn id="8" dur="500"/>
                                        <p:tgtEl>
                                          <p:spTgt spid="177"/>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233"/>
                                        </p:tgtEl>
                                        <p:attrNameLst>
                                          <p:attrName>style.visibility</p:attrName>
                                        </p:attrNameLst>
                                      </p:cBhvr>
                                      <p:to>
                                        <p:strVal val="visible"/>
                                      </p:to>
                                    </p:set>
                                    <p:anim calcmode="lin" valueType="num">
                                      <p:cBhvr additive="base">
                                        <p:cTn id="13" dur="1000"/>
                                        <p:tgtEl>
                                          <p:spTgt spid="233"/>
                                        </p:tgtEl>
                                        <p:attrNameLst>
                                          <p:attrName>ppt_w</p:attrName>
                                        </p:attrNameLst>
                                      </p:cBhvr>
                                      <p:tavLst>
                                        <p:tav tm="0">
                                          <p:val>
                                            <p:strVal val="0"/>
                                          </p:val>
                                        </p:tav>
                                        <p:tav tm="100000">
                                          <p:val>
                                            <p:strVal val="#ppt_w"/>
                                          </p:val>
                                        </p:tav>
                                      </p:tavLst>
                                    </p:anim>
                                    <p:anim calcmode="lin" valueType="num">
                                      <p:cBhvr additive="base">
                                        <p:cTn id="14" dur="1000"/>
                                        <p:tgtEl>
                                          <p:spTgt spid="233"/>
                                        </p:tgtEl>
                                        <p:attrNameLst>
                                          <p:attrName>ppt_h</p:attrName>
                                        </p:attrNameLst>
                                      </p:cBhvr>
                                      <p:tavLst>
                                        <p:tav tm="0">
                                          <p:val>
                                            <p:str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185"/>
                                        </p:tgtEl>
                                        <p:attrNameLst>
                                          <p:attrName>style.visibility</p:attrName>
                                        </p:attrNameLst>
                                      </p:cBhvr>
                                      <p:to>
                                        <p:strVal val="visible"/>
                                      </p:to>
                                    </p:set>
                                    <p:anim calcmode="lin" valueType="num">
                                      <p:cBhvr additive="base">
                                        <p:cTn id="19" dur="500"/>
                                        <p:tgtEl>
                                          <p:spTgt spid="185"/>
                                        </p:tgtEl>
                                        <p:attrNameLst>
                                          <p:attrName>ppt_w</p:attrName>
                                        </p:attrNameLst>
                                      </p:cBhvr>
                                      <p:tavLst>
                                        <p:tav tm="0">
                                          <p:val>
                                            <p:strVal val="0"/>
                                          </p:val>
                                        </p:tav>
                                        <p:tav tm="100000">
                                          <p:val>
                                            <p:strVal val="#ppt_w"/>
                                          </p:val>
                                        </p:tav>
                                      </p:tavLst>
                                    </p:anim>
                                    <p:anim calcmode="lin" valueType="num">
                                      <p:cBhvr additive="base">
                                        <p:cTn id="20" dur="500"/>
                                        <p:tgtEl>
                                          <p:spTgt spid="185"/>
                                        </p:tgtEl>
                                        <p:attrNameLst>
                                          <p:attrName>ppt_h</p:attrName>
                                        </p:attrNameLst>
                                      </p:cBhvr>
                                      <p:tavLst>
                                        <p:tav tm="0">
                                          <p:val>
                                            <p:str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34"/>
                                        </p:tgtEl>
                                        <p:attrNameLst>
                                          <p:attrName>style.visibility</p:attrName>
                                        </p:attrNameLst>
                                      </p:cBhvr>
                                      <p:to>
                                        <p:strVal val="visible"/>
                                      </p:to>
                                    </p:set>
                                    <p:animEffect transition="in" filter="fade">
                                      <p:cBhvr>
                                        <p:cTn id="25" dur="1000"/>
                                        <p:tgtEl>
                                          <p:spTgt spid="234"/>
                                        </p:tgtEl>
                                      </p:cBhvr>
                                    </p:animEffect>
                                  </p:childTnLst>
                                </p:cTn>
                              </p:par>
                            </p:childTnLst>
                          </p:cTn>
                        </p:par>
                      </p:childTnLst>
                    </p:cTn>
                  </p:par>
                  <p:par>
                    <p:cTn id="26" fill="hold">
                      <p:stCondLst>
                        <p:cond delay="indefinite"/>
                      </p:stCondLst>
                      <p:childTnLst>
                        <p:par>
                          <p:cTn id="27" fill="hold">
                            <p:stCondLst>
                              <p:cond delay="0"/>
                            </p:stCondLst>
                            <p:childTnLst>
                              <p:par>
                                <p:cTn id="28" presetID="23" presetClass="entr" presetSubtype="16" fill="hold" nodeType="clickEffect">
                                  <p:stCondLst>
                                    <p:cond delay="0"/>
                                  </p:stCondLst>
                                  <p:childTnLst>
                                    <p:set>
                                      <p:cBhvr>
                                        <p:cTn id="29" dur="1" fill="hold">
                                          <p:stCondLst>
                                            <p:cond delay="0"/>
                                          </p:stCondLst>
                                        </p:cTn>
                                        <p:tgtEl>
                                          <p:spTgt spid="181"/>
                                        </p:tgtEl>
                                        <p:attrNameLst>
                                          <p:attrName>style.visibility</p:attrName>
                                        </p:attrNameLst>
                                      </p:cBhvr>
                                      <p:to>
                                        <p:strVal val="visible"/>
                                      </p:to>
                                    </p:set>
                                    <p:anim calcmode="lin" valueType="num">
                                      <p:cBhvr additive="base">
                                        <p:cTn id="30" dur="500"/>
                                        <p:tgtEl>
                                          <p:spTgt spid="181"/>
                                        </p:tgtEl>
                                        <p:attrNameLst>
                                          <p:attrName>ppt_w</p:attrName>
                                        </p:attrNameLst>
                                      </p:cBhvr>
                                      <p:tavLst>
                                        <p:tav tm="0">
                                          <p:val>
                                            <p:strVal val="0"/>
                                          </p:val>
                                        </p:tav>
                                        <p:tav tm="100000">
                                          <p:val>
                                            <p:strVal val="#ppt_w"/>
                                          </p:val>
                                        </p:tav>
                                      </p:tavLst>
                                    </p:anim>
                                    <p:anim calcmode="lin" valueType="num">
                                      <p:cBhvr additive="base">
                                        <p:cTn id="31" dur="500"/>
                                        <p:tgtEl>
                                          <p:spTgt spid="181"/>
                                        </p:tgtEl>
                                        <p:attrNameLst>
                                          <p:attrName>ppt_h</p:attrName>
                                        </p:attrNameLst>
                                      </p:cBhvr>
                                      <p:tavLst>
                                        <p:tav tm="0">
                                          <p:val>
                                            <p:strVal val="0"/>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23" presetClass="entr" presetSubtype="16" fill="hold" nodeType="clickEffect">
                                  <p:stCondLst>
                                    <p:cond delay="0"/>
                                  </p:stCondLst>
                                  <p:childTnLst>
                                    <p:set>
                                      <p:cBhvr>
                                        <p:cTn id="35" dur="1" fill="hold">
                                          <p:stCondLst>
                                            <p:cond delay="0"/>
                                          </p:stCondLst>
                                        </p:cTn>
                                        <p:tgtEl>
                                          <p:spTgt spid="189"/>
                                        </p:tgtEl>
                                        <p:attrNameLst>
                                          <p:attrName>style.visibility</p:attrName>
                                        </p:attrNameLst>
                                      </p:cBhvr>
                                      <p:to>
                                        <p:strVal val="visible"/>
                                      </p:to>
                                    </p:set>
                                    <p:anim calcmode="lin" valueType="num">
                                      <p:cBhvr additive="base">
                                        <p:cTn id="36" dur="500"/>
                                        <p:tgtEl>
                                          <p:spTgt spid="189"/>
                                        </p:tgtEl>
                                        <p:attrNameLst>
                                          <p:attrName>ppt_w</p:attrName>
                                        </p:attrNameLst>
                                      </p:cBhvr>
                                      <p:tavLst>
                                        <p:tav tm="0">
                                          <p:val>
                                            <p:strVal val="0"/>
                                          </p:val>
                                        </p:tav>
                                        <p:tav tm="100000">
                                          <p:val>
                                            <p:strVal val="#ppt_w"/>
                                          </p:val>
                                        </p:tav>
                                      </p:tavLst>
                                    </p:anim>
                                    <p:anim calcmode="lin" valueType="num">
                                      <p:cBhvr additive="base">
                                        <p:cTn id="37" dur="500"/>
                                        <p:tgtEl>
                                          <p:spTgt spid="189"/>
                                        </p:tgtEl>
                                        <p:attrNameLst>
                                          <p:attrName>ppt_h</p:attrName>
                                        </p:attrNameLst>
                                      </p:cBhvr>
                                      <p:tavLst>
                                        <p:tav tm="0">
                                          <p:val>
                                            <p:strVal val="0"/>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23" presetClass="entr" presetSubtype="16" fill="hold" nodeType="clickEffect">
                                  <p:stCondLst>
                                    <p:cond delay="0"/>
                                  </p:stCondLst>
                                  <p:childTnLst>
                                    <p:set>
                                      <p:cBhvr>
                                        <p:cTn id="41" dur="1" fill="hold">
                                          <p:stCondLst>
                                            <p:cond delay="0"/>
                                          </p:stCondLst>
                                        </p:cTn>
                                        <p:tgtEl>
                                          <p:spTgt spid="229"/>
                                        </p:tgtEl>
                                        <p:attrNameLst>
                                          <p:attrName>style.visibility</p:attrName>
                                        </p:attrNameLst>
                                      </p:cBhvr>
                                      <p:to>
                                        <p:strVal val="visible"/>
                                      </p:to>
                                    </p:set>
                                    <p:anim calcmode="lin" valueType="num">
                                      <p:cBhvr additive="base">
                                        <p:cTn id="42" dur="1000"/>
                                        <p:tgtEl>
                                          <p:spTgt spid="229"/>
                                        </p:tgtEl>
                                        <p:attrNameLst>
                                          <p:attrName>ppt_w</p:attrName>
                                        </p:attrNameLst>
                                      </p:cBhvr>
                                      <p:tavLst>
                                        <p:tav tm="0">
                                          <p:val>
                                            <p:strVal val="0"/>
                                          </p:val>
                                        </p:tav>
                                        <p:tav tm="100000">
                                          <p:val>
                                            <p:strVal val="#ppt_w"/>
                                          </p:val>
                                        </p:tav>
                                      </p:tavLst>
                                    </p:anim>
                                    <p:anim calcmode="lin" valueType="num">
                                      <p:cBhvr additive="base">
                                        <p:cTn id="43" dur="1000"/>
                                        <p:tgtEl>
                                          <p:spTgt spid="229"/>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17"/>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595959"/>
              </a:buClr>
              <a:buSzPts val="4800"/>
              <a:buFont typeface="Arial"/>
              <a:buNone/>
            </a:pPr>
            <a:r>
              <a:rPr lang="en-CA" b="1" dirty="0">
                <a:solidFill>
                  <a:srgbClr val="002060"/>
                </a:solidFill>
                <a:latin typeface="Calibri" panose="020F0502020204030204" pitchFamily="34" charset="0"/>
              </a:rPr>
              <a:t>HISTORY OF THE LEAGUE</a:t>
            </a:r>
            <a:endParaRPr b="1" dirty="0">
              <a:solidFill>
                <a:srgbClr val="002060"/>
              </a:solidFill>
              <a:latin typeface="Calibri" panose="020F0502020204030204" pitchFamily="34" charset="0"/>
            </a:endParaRPr>
          </a:p>
        </p:txBody>
      </p:sp>
      <p:grpSp>
        <p:nvGrpSpPr>
          <p:cNvPr id="241" name="Google Shape;241;p17"/>
          <p:cNvGrpSpPr/>
          <p:nvPr/>
        </p:nvGrpSpPr>
        <p:grpSpPr>
          <a:xfrm>
            <a:off x="1015371" y="1647036"/>
            <a:ext cx="1846167" cy="1667999"/>
            <a:chOff x="3975087" y="1878030"/>
            <a:chExt cx="1846167" cy="1621342"/>
          </a:xfrm>
        </p:grpSpPr>
        <p:sp>
          <p:nvSpPr>
            <p:cNvPr id="242" name="Google Shape;242;p17"/>
            <p:cNvSpPr txBox="1"/>
            <p:nvPr/>
          </p:nvSpPr>
          <p:spPr>
            <a:xfrm>
              <a:off x="3975087" y="1878030"/>
              <a:ext cx="1830600" cy="507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3200" b="1" dirty="0">
                  <a:solidFill>
                    <a:schemeClr val="accent6"/>
                  </a:solidFill>
                </a:rPr>
                <a:t>1965</a:t>
              </a:r>
              <a:endParaRPr sz="3200" b="1" dirty="0">
                <a:solidFill>
                  <a:schemeClr val="accent6"/>
                </a:solidFill>
                <a:latin typeface="Arial"/>
                <a:ea typeface="Arial"/>
                <a:cs typeface="Arial"/>
                <a:sym typeface="Arial"/>
              </a:endParaRPr>
            </a:p>
          </p:txBody>
        </p:sp>
        <p:sp>
          <p:nvSpPr>
            <p:cNvPr id="243" name="Google Shape;243;p17"/>
            <p:cNvSpPr txBox="1"/>
            <p:nvPr/>
          </p:nvSpPr>
          <p:spPr>
            <a:xfrm>
              <a:off x="3990654" y="2473672"/>
              <a:ext cx="1830600" cy="1025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1800" dirty="0">
                  <a:solidFill>
                    <a:srgbClr val="3F3F3F"/>
                  </a:solidFill>
                  <a:latin typeface="+mn-lt"/>
                </a:rPr>
                <a:t>- The Military Vicariate Council formed</a:t>
              </a:r>
              <a:endParaRPr sz="1800" dirty="0">
                <a:solidFill>
                  <a:srgbClr val="3F3F3F"/>
                </a:solidFill>
                <a:latin typeface="+mn-lt"/>
                <a:sym typeface="Arial"/>
              </a:endParaRPr>
            </a:p>
          </p:txBody>
        </p:sp>
        <p:sp>
          <p:nvSpPr>
            <p:cNvPr id="244" name="Google Shape;244;p17"/>
            <p:cNvSpPr/>
            <p:nvPr/>
          </p:nvSpPr>
          <p:spPr>
            <a:xfrm>
              <a:off x="4016613" y="2370166"/>
              <a:ext cx="1737300" cy="456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300" dirty="0">
                <a:solidFill>
                  <a:schemeClr val="lt1"/>
                </a:solidFill>
                <a:latin typeface="Arial"/>
                <a:ea typeface="Arial"/>
                <a:cs typeface="Arial"/>
                <a:sym typeface="Arial"/>
              </a:endParaRPr>
            </a:p>
          </p:txBody>
        </p:sp>
      </p:grpSp>
      <p:grpSp>
        <p:nvGrpSpPr>
          <p:cNvPr id="245" name="Google Shape;245;p17"/>
          <p:cNvGrpSpPr/>
          <p:nvPr/>
        </p:nvGrpSpPr>
        <p:grpSpPr>
          <a:xfrm>
            <a:off x="4313467" y="1647036"/>
            <a:ext cx="2559205" cy="1938892"/>
            <a:chOff x="6668690" y="1937022"/>
            <a:chExt cx="1900315" cy="1939329"/>
          </a:xfrm>
        </p:grpSpPr>
        <p:sp>
          <p:nvSpPr>
            <p:cNvPr id="246" name="Google Shape;246;p17"/>
            <p:cNvSpPr txBox="1"/>
            <p:nvPr/>
          </p:nvSpPr>
          <p:spPr>
            <a:xfrm>
              <a:off x="6668697" y="1937022"/>
              <a:ext cx="1830600" cy="65924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3200" b="1" dirty="0">
                  <a:solidFill>
                    <a:srgbClr val="49BAFA"/>
                  </a:solidFill>
                </a:rPr>
                <a:t>1970</a:t>
              </a:r>
              <a:endParaRPr sz="3200" b="1" dirty="0">
                <a:solidFill>
                  <a:srgbClr val="49BAFA"/>
                </a:solidFill>
                <a:sym typeface="Arial"/>
              </a:endParaRPr>
            </a:p>
          </p:txBody>
        </p:sp>
        <p:sp>
          <p:nvSpPr>
            <p:cNvPr id="247" name="Google Shape;247;p17"/>
            <p:cNvSpPr txBox="1"/>
            <p:nvPr/>
          </p:nvSpPr>
          <p:spPr>
            <a:xfrm>
              <a:off x="6668690" y="2572070"/>
              <a:ext cx="1900315" cy="130428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1800" dirty="0">
                  <a:solidFill>
                    <a:srgbClr val="3F3F3F"/>
                  </a:solidFill>
                  <a:latin typeface="+mn-lt"/>
                </a:rPr>
                <a:t>- Leadership courses </a:t>
              </a:r>
              <a:endParaRPr sz="1800" dirty="0">
                <a:solidFill>
                  <a:srgbClr val="3F3F3F"/>
                </a:solidFill>
                <a:latin typeface="+mn-lt"/>
              </a:endParaRPr>
            </a:p>
            <a:p>
              <a:pPr marL="0" marR="0" lvl="0" indent="0" algn="l" rtl="0">
                <a:spcBef>
                  <a:spcPts val="0"/>
                </a:spcBef>
                <a:spcAft>
                  <a:spcPts val="0"/>
                </a:spcAft>
                <a:buNone/>
              </a:pPr>
              <a:r>
                <a:rPr lang="en-CA" sz="1800" dirty="0">
                  <a:solidFill>
                    <a:srgbClr val="3F3F3F"/>
                  </a:solidFill>
                  <a:latin typeface="+mn-lt"/>
                </a:rPr>
                <a:t>- National officers met with federal government</a:t>
              </a:r>
              <a:endParaRPr sz="1800" dirty="0">
                <a:solidFill>
                  <a:srgbClr val="3F3F3F"/>
                </a:solidFill>
                <a:latin typeface="+mn-lt"/>
              </a:endParaRPr>
            </a:p>
          </p:txBody>
        </p:sp>
        <p:sp>
          <p:nvSpPr>
            <p:cNvPr id="248" name="Google Shape;248;p17"/>
            <p:cNvSpPr/>
            <p:nvPr/>
          </p:nvSpPr>
          <p:spPr>
            <a:xfrm>
              <a:off x="6705201" y="2495727"/>
              <a:ext cx="1790098" cy="44889"/>
            </a:xfrm>
            <a:prstGeom prst="rect">
              <a:avLst/>
            </a:prstGeom>
            <a:solidFill>
              <a:srgbClr val="49BAF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200" dirty="0">
                <a:solidFill>
                  <a:schemeClr val="lt1"/>
                </a:solidFill>
                <a:latin typeface="Arial"/>
                <a:ea typeface="Arial"/>
                <a:cs typeface="Arial"/>
                <a:sym typeface="Arial"/>
              </a:endParaRPr>
            </a:p>
          </p:txBody>
        </p:sp>
      </p:grpSp>
      <p:grpSp>
        <p:nvGrpSpPr>
          <p:cNvPr id="249" name="Google Shape;249;p17"/>
          <p:cNvGrpSpPr/>
          <p:nvPr/>
        </p:nvGrpSpPr>
        <p:grpSpPr>
          <a:xfrm>
            <a:off x="2734473" y="4351679"/>
            <a:ext cx="2299696" cy="1681962"/>
            <a:chOff x="5337134" y="4573063"/>
            <a:chExt cx="2299696" cy="1681962"/>
          </a:xfrm>
        </p:grpSpPr>
        <p:sp>
          <p:nvSpPr>
            <p:cNvPr id="250" name="Google Shape;250;p17"/>
            <p:cNvSpPr txBox="1"/>
            <p:nvPr/>
          </p:nvSpPr>
          <p:spPr>
            <a:xfrm>
              <a:off x="5337134" y="4573063"/>
              <a:ext cx="2299696" cy="168196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3200" b="1" dirty="0">
                  <a:solidFill>
                    <a:srgbClr val="3C78D8"/>
                  </a:solidFill>
                  <a:highlight>
                    <a:schemeClr val="lt1"/>
                  </a:highlight>
                  <a:latin typeface="Arial" panose="020B0604020202020204" pitchFamily="34" charset="0"/>
                  <a:cs typeface="Arial" panose="020B0604020202020204" pitchFamily="34" charset="0"/>
                </a:rPr>
                <a:t>1969</a:t>
              </a:r>
              <a:r>
                <a:rPr lang="en-CA" sz="3200" dirty="0">
                  <a:solidFill>
                    <a:srgbClr val="3C78D8"/>
                  </a:solidFill>
                  <a:highlight>
                    <a:schemeClr val="lt1"/>
                  </a:highlight>
                  <a:latin typeface="Arial" panose="020B0604020202020204" pitchFamily="34" charset="0"/>
                  <a:cs typeface="Arial" panose="020B0604020202020204" pitchFamily="34" charset="0"/>
                </a:rPr>
                <a:t> </a:t>
              </a:r>
              <a:endParaRPr sz="3200" dirty="0">
                <a:solidFill>
                  <a:srgbClr val="3C78D8"/>
                </a:solidFill>
                <a:highlight>
                  <a:schemeClr val="lt1"/>
                </a:highlight>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en-CA" sz="1800" dirty="0">
                  <a:highlight>
                    <a:schemeClr val="lt1"/>
                  </a:highlight>
                  <a:latin typeface="+mn-lt"/>
                </a:rPr>
                <a:t/>
              </a:r>
              <a:br>
                <a:rPr lang="en-CA" sz="1800" dirty="0">
                  <a:highlight>
                    <a:schemeClr val="lt1"/>
                  </a:highlight>
                  <a:latin typeface="+mn-lt"/>
                </a:rPr>
              </a:br>
              <a:r>
                <a:rPr lang="en-CA" sz="1800" dirty="0">
                  <a:highlight>
                    <a:schemeClr val="lt1"/>
                  </a:highlight>
                  <a:latin typeface="+mn-lt"/>
                </a:rPr>
                <a:t>- 1% commitment to Development &amp; Peace</a:t>
              </a:r>
              <a:endParaRPr sz="1800" dirty="0">
                <a:highlight>
                  <a:schemeClr val="lt1"/>
                </a:highlight>
                <a:latin typeface="+mn-lt"/>
              </a:endParaRPr>
            </a:p>
            <a:p>
              <a:pPr marL="0" marR="0" lvl="0" indent="0" algn="l" rtl="0">
                <a:spcBef>
                  <a:spcPts val="0"/>
                </a:spcBef>
                <a:spcAft>
                  <a:spcPts val="0"/>
                </a:spcAft>
                <a:buNone/>
              </a:pPr>
              <a:r>
                <a:rPr lang="en-CA" sz="1800" dirty="0">
                  <a:highlight>
                    <a:schemeClr val="lt1"/>
                  </a:highlight>
                  <a:latin typeface="+mn-lt"/>
                </a:rPr>
                <a:t>-fund donated to </a:t>
              </a:r>
              <a:r>
                <a:rPr lang="en-CA" sz="1800" dirty="0" err="1">
                  <a:highlight>
                    <a:schemeClr val="lt1"/>
                  </a:highlight>
                  <a:latin typeface="+mn-lt"/>
                </a:rPr>
                <a:t>Coady</a:t>
              </a:r>
              <a:r>
                <a:rPr lang="en-CA" sz="1800" dirty="0">
                  <a:highlight>
                    <a:schemeClr val="lt1"/>
                  </a:highlight>
                  <a:latin typeface="+mn-lt"/>
                </a:rPr>
                <a:t> International</a:t>
              </a:r>
              <a:endParaRPr sz="1700" dirty="0">
                <a:highlight>
                  <a:schemeClr val="lt1"/>
                </a:highlight>
                <a:latin typeface="+mn-lt"/>
              </a:endParaRPr>
            </a:p>
          </p:txBody>
        </p:sp>
        <p:sp>
          <p:nvSpPr>
            <p:cNvPr id="251" name="Google Shape;251;p17"/>
            <p:cNvSpPr/>
            <p:nvPr/>
          </p:nvSpPr>
          <p:spPr>
            <a:xfrm>
              <a:off x="5363094" y="5165944"/>
              <a:ext cx="1845682" cy="52437"/>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300" dirty="0">
                <a:solidFill>
                  <a:schemeClr val="lt1"/>
                </a:solidFill>
                <a:highlight>
                  <a:schemeClr val="lt1"/>
                </a:highlight>
                <a:latin typeface="Arial"/>
                <a:ea typeface="Arial"/>
                <a:cs typeface="Arial"/>
                <a:sym typeface="Arial"/>
              </a:endParaRPr>
            </a:p>
          </p:txBody>
        </p:sp>
      </p:grpSp>
      <p:grpSp>
        <p:nvGrpSpPr>
          <p:cNvPr id="252" name="Google Shape;252;p17"/>
          <p:cNvGrpSpPr/>
          <p:nvPr/>
        </p:nvGrpSpPr>
        <p:grpSpPr>
          <a:xfrm>
            <a:off x="331304" y="3419684"/>
            <a:ext cx="9660835" cy="976464"/>
            <a:chOff x="843327" y="3428675"/>
            <a:chExt cx="10676327" cy="976464"/>
          </a:xfrm>
        </p:grpSpPr>
        <p:sp>
          <p:nvSpPr>
            <p:cNvPr id="253" name="Google Shape;253;p17"/>
            <p:cNvSpPr/>
            <p:nvPr/>
          </p:nvSpPr>
          <p:spPr>
            <a:xfrm>
              <a:off x="843327" y="3804265"/>
              <a:ext cx="216000" cy="216000"/>
            </a:xfrm>
            <a:prstGeom prst="ellipse">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dirty="0">
                <a:solidFill>
                  <a:schemeClr val="lt1"/>
                </a:solidFill>
                <a:latin typeface="Arial"/>
                <a:ea typeface="Arial"/>
                <a:cs typeface="Arial"/>
                <a:sym typeface="Arial"/>
              </a:endParaRPr>
            </a:p>
          </p:txBody>
        </p:sp>
        <p:sp>
          <p:nvSpPr>
            <p:cNvPr id="254" name="Google Shape;254;p17"/>
            <p:cNvSpPr/>
            <p:nvPr/>
          </p:nvSpPr>
          <p:spPr>
            <a:xfrm>
              <a:off x="1131308" y="3804265"/>
              <a:ext cx="216000" cy="216000"/>
            </a:xfrm>
            <a:prstGeom prst="ellipse">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dirty="0">
                <a:solidFill>
                  <a:schemeClr val="lt1"/>
                </a:solidFill>
                <a:latin typeface="Arial"/>
                <a:ea typeface="Arial"/>
                <a:cs typeface="Arial"/>
                <a:sym typeface="Arial"/>
              </a:endParaRPr>
            </a:p>
          </p:txBody>
        </p:sp>
        <p:sp>
          <p:nvSpPr>
            <p:cNvPr id="255" name="Google Shape;255;p17"/>
            <p:cNvSpPr/>
            <p:nvPr/>
          </p:nvSpPr>
          <p:spPr>
            <a:xfrm>
              <a:off x="1927766" y="3804265"/>
              <a:ext cx="216000" cy="216000"/>
            </a:xfrm>
            <a:prstGeom prst="ellipse">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dirty="0">
                <a:solidFill>
                  <a:schemeClr val="lt1"/>
                </a:solidFill>
                <a:latin typeface="Arial"/>
                <a:ea typeface="Arial"/>
                <a:cs typeface="Arial"/>
                <a:sym typeface="Arial"/>
              </a:endParaRPr>
            </a:p>
          </p:txBody>
        </p:sp>
        <p:sp>
          <p:nvSpPr>
            <p:cNvPr id="256" name="Google Shape;256;p17"/>
            <p:cNvSpPr/>
            <p:nvPr/>
          </p:nvSpPr>
          <p:spPr>
            <a:xfrm>
              <a:off x="2503728" y="3804265"/>
              <a:ext cx="216000" cy="216000"/>
            </a:xfrm>
            <a:prstGeom prst="ellipse">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dirty="0">
                <a:solidFill>
                  <a:schemeClr val="lt1"/>
                </a:solidFill>
                <a:latin typeface="Arial"/>
                <a:ea typeface="Arial"/>
                <a:cs typeface="Arial"/>
                <a:sym typeface="Arial"/>
              </a:endParaRPr>
            </a:p>
          </p:txBody>
        </p:sp>
        <p:sp>
          <p:nvSpPr>
            <p:cNvPr id="257" name="Google Shape;257;p17"/>
            <p:cNvSpPr/>
            <p:nvPr/>
          </p:nvSpPr>
          <p:spPr>
            <a:xfrm>
              <a:off x="2791709" y="3804265"/>
              <a:ext cx="216000" cy="216000"/>
            </a:xfrm>
            <a:prstGeom prst="ellipse">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dirty="0">
                <a:solidFill>
                  <a:schemeClr val="lt1"/>
                </a:solidFill>
                <a:latin typeface="Arial"/>
                <a:ea typeface="Arial"/>
                <a:cs typeface="Arial"/>
                <a:sym typeface="Arial"/>
              </a:endParaRPr>
            </a:p>
          </p:txBody>
        </p:sp>
        <p:sp>
          <p:nvSpPr>
            <p:cNvPr id="258" name="Google Shape;258;p17"/>
            <p:cNvSpPr/>
            <p:nvPr/>
          </p:nvSpPr>
          <p:spPr>
            <a:xfrm>
              <a:off x="3079690" y="3804265"/>
              <a:ext cx="216000" cy="216000"/>
            </a:xfrm>
            <a:prstGeom prst="ellipse">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dirty="0">
                <a:solidFill>
                  <a:schemeClr val="lt1"/>
                </a:solidFill>
                <a:latin typeface="Arial"/>
                <a:ea typeface="Arial"/>
                <a:cs typeface="Arial"/>
                <a:sym typeface="Arial"/>
              </a:endParaRPr>
            </a:p>
          </p:txBody>
        </p:sp>
        <p:sp>
          <p:nvSpPr>
            <p:cNvPr id="259" name="Google Shape;259;p17"/>
            <p:cNvSpPr/>
            <p:nvPr/>
          </p:nvSpPr>
          <p:spPr>
            <a:xfrm>
              <a:off x="3876148" y="3804265"/>
              <a:ext cx="216000" cy="216000"/>
            </a:xfrm>
            <a:prstGeom prst="ellipse">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dirty="0">
                <a:solidFill>
                  <a:schemeClr val="lt1"/>
                </a:solidFill>
                <a:latin typeface="Arial"/>
                <a:ea typeface="Arial"/>
                <a:cs typeface="Arial"/>
                <a:sym typeface="Arial"/>
              </a:endParaRPr>
            </a:p>
          </p:txBody>
        </p:sp>
        <p:sp>
          <p:nvSpPr>
            <p:cNvPr id="260" name="Google Shape;260;p17"/>
            <p:cNvSpPr/>
            <p:nvPr/>
          </p:nvSpPr>
          <p:spPr>
            <a:xfrm>
              <a:off x="4452110" y="3804265"/>
              <a:ext cx="216000" cy="216000"/>
            </a:xfrm>
            <a:prstGeom prst="ellipse">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dirty="0">
                <a:solidFill>
                  <a:schemeClr val="lt1"/>
                </a:solidFill>
                <a:latin typeface="Arial"/>
                <a:ea typeface="Arial"/>
                <a:cs typeface="Arial"/>
                <a:sym typeface="Arial"/>
              </a:endParaRPr>
            </a:p>
          </p:txBody>
        </p:sp>
        <p:sp>
          <p:nvSpPr>
            <p:cNvPr id="261" name="Google Shape;261;p17"/>
            <p:cNvSpPr/>
            <p:nvPr/>
          </p:nvSpPr>
          <p:spPr>
            <a:xfrm>
              <a:off x="4740091" y="3804265"/>
              <a:ext cx="216000" cy="216000"/>
            </a:xfrm>
            <a:prstGeom prst="ellipse">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dirty="0">
                <a:solidFill>
                  <a:schemeClr val="lt1"/>
                </a:solidFill>
                <a:latin typeface="Arial"/>
                <a:ea typeface="Arial"/>
                <a:cs typeface="Arial"/>
                <a:sym typeface="Arial"/>
              </a:endParaRPr>
            </a:p>
          </p:txBody>
        </p:sp>
        <p:sp>
          <p:nvSpPr>
            <p:cNvPr id="262" name="Google Shape;262;p17"/>
            <p:cNvSpPr/>
            <p:nvPr/>
          </p:nvSpPr>
          <p:spPr>
            <a:xfrm>
              <a:off x="5028072" y="3804265"/>
              <a:ext cx="216000" cy="216000"/>
            </a:xfrm>
            <a:prstGeom prst="ellipse">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dirty="0">
                <a:solidFill>
                  <a:schemeClr val="lt1"/>
                </a:solidFill>
                <a:latin typeface="Arial"/>
                <a:ea typeface="Arial"/>
                <a:cs typeface="Arial"/>
                <a:sym typeface="Arial"/>
              </a:endParaRPr>
            </a:p>
          </p:txBody>
        </p:sp>
        <p:sp>
          <p:nvSpPr>
            <p:cNvPr id="263" name="Google Shape;263;p17"/>
            <p:cNvSpPr/>
            <p:nvPr/>
          </p:nvSpPr>
          <p:spPr>
            <a:xfrm>
              <a:off x="5824530" y="3804265"/>
              <a:ext cx="216000" cy="216000"/>
            </a:xfrm>
            <a:prstGeom prst="ellipse">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dirty="0">
                <a:solidFill>
                  <a:schemeClr val="lt1"/>
                </a:solidFill>
                <a:latin typeface="Arial"/>
                <a:ea typeface="Arial"/>
                <a:cs typeface="Arial"/>
                <a:sym typeface="Arial"/>
              </a:endParaRPr>
            </a:p>
          </p:txBody>
        </p:sp>
        <p:sp>
          <p:nvSpPr>
            <p:cNvPr id="264" name="Google Shape;264;p17"/>
            <p:cNvSpPr/>
            <p:nvPr/>
          </p:nvSpPr>
          <p:spPr>
            <a:xfrm>
              <a:off x="6400492" y="3804265"/>
              <a:ext cx="216000" cy="216000"/>
            </a:xfrm>
            <a:prstGeom prst="ellipse">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dirty="0">
                <a:solidFill>
                  <a:schemeClr val="lt1"/>
                </a:solidFill>
                <a:latin typeface="Arial"/>
                <a:ea typeface="Arial"/>
                <a:cs typeface="Arial"/>
                <a:sym typeface="Arial"/>
              </a:endParaRPr>
            </a:p>
          </p:txBody>
        </p:sp>
        <p:sp>
          <p:nvSpPr>
            <p:cNvPr id="265" name="Google Shape;265;p17"/>
            <p:cNvSpPr/>
            <p:nvPr/>
          </p:nvSpPr>
          <p:spPr>
            <a:xfrm>
              <a:off x="6688473" y="3804265"/>
              <a:ext cx="216000" cy="216000"/>
            </a:xfrm>
            <a:prstGeom prst="ellipse">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dirty="0">
                <a:solidFill>
                  <a:schemeClr val="lt1"/>
                </a:solidFill>
                <a:latin typeface="Arial"/>
                <a:ea typeface="Arial"/>
                <a:cs typeface="Arial"/>
                <a:sym typeface="Arial"/>
              </a:endParaRPr>
            </a:p>
          </p:txBody>
        </p:sp>
        <p:sp>
          <p:nvSpPr>
            <p:cNvPr id="266" name="Google Shape;266;p17"/>
            <p:cNvSpPr/>
            <p:nvPr/>
          </p:nvSpPr>
          <p:spPr>
            <a:xfrm>
              <a:off x="6976454" y="3804265"/>
              <a:ext cx="216000" cy="216000"/>
            </a:xfrm>
            <a:prstGeom prst="ellipse">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dirty="0">
                <a:solidFill>
                  <a:schemeClr val="lt1"/>
                </a:solidFill>
                <a:latin typeface="Arial"/>
                <a:ea typeface="Arial"/>
                <a:cs typeface="Arial"/>
                <a:sym typeface="Arial"/>
              </a:endParaRPr>
            </a:p>
          </p:txBody>
        </p:sp>
        <p:sp>
          <p:nvSpPr>
            <p:cNvPr id="267" name="Google Shape;267;p17"/>
            <p:cNvSpPr/>
            <p:nvPr/>
          </p:nvSpPr>
          <p:spPr>
            <a:xfrm>
              <a:off x="7772912" y="3804265"/>
              <a:ext cx="216000" cy="216000"/>
            </a:xfrm>
            <a:prstGeom prst="ellipse">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dirty="0">
                <a:solidFill>
                  <a:schemeClr val="lt1"/>
                </a:solidFill>
                <a:latin typeface="Arial"/>
                <a:ea typeface="Arial"/>
                <a:cs typeface="Arial"/>
                <a:sym typeface="Arial"/>
              </a:endParaRPr>
            </a:p>
          </p:txBody>
        </p:sp>
        <p:sp>
          <p:nvSpPr>
            <p:cNvPr id="268" name="Google Shape;268;p17"/>
            <p:cNvSpPr/>
            <p:nvPr/>
          </p:nvSpPr>
          <p:spPr>
            <a:xfrm>
              <a:off x="8348874" y="3804265"/>
              <a:ext cx="216000" cy="216000"/>
            </a:xfrm>
            <a:prstGeom prst="ellipse">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dirty="0">
                <a:solidFill>
                  <a:schemeClr val="lt1"/>
                </a:solidFill>
                <a:latin typeface="Arial"/>
                <a:ea typeface="Arial"/>
                <a:cs typeface="Arial"/>
                <a:sym typeface="Arial"/>
              </a:endParaRPr>
            </a:p>
          </p:txBody>
        </p:sp>
        <p:sp>
          <p:nvSpPr>
            <p:cNvPr id="269" name="Google Shape;269;p17"/>
            <p:cNvSpPr/>
            <p:nvPr/>
          </p:nvSpPr>
          <p:spPr>
            <a:xfrm>
              <a:off x="8636855" y="3804265"/>
              <a:ext cx="216000" cy="216000"/>
            </a:xfrm>
            <a:prstGeom prst="ellipse">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dirty="0">
                <a:solidFill>
                  <a:schemeClr val="lt1"/>
                </a:solidFill>
                <a:latin typeface="Arial"/>
                <a:ea typeface="Arial"/>
                <a:cs typeface="Arial"/>
                <a:sym typeface="Arial"/>
              </a:endParaRPr>
            </a:p>
          </p:txBody>
        </p:sp>
        <p:sp>
          <p:nvSpPr>
            <p:cNvPr id="270" name="Google Shape;270;p17"/>
            <p:cNvSpPr/>
            <p:nvPr/>
          </p:nvSpPr>
          <p:spPr>
            <a:xfrm>
              <a:off x="8924836" y="3804265"/>
              <a:ext cx="216000" cy="216000"/>
            </a:xfrm>
            <a:prstGeom prst="ellipse">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dirty="0">
                <a:solidFill>
                  <a:schemeClr val="lt1"/>
                </a:solidFill>
                <a:latin typeface="Arial"/>
                <a:ea typeface="Arial"/>
                <a:cs typeface="Arial"/>
                <a:sym typeface="Arial"/>
              </a:endParaRPr>
            </a:p>
          </p:txBody>
        </p:sp>
        <p:sp>
          <p:nvSpPr>
            <p:cNvPr id="271" name="Google Shape;271;p17"/>
            <p:cNvSpPr/>
            <p:nvPr/>
          </p:nvSpPr>
          <p:spPr>
            <a:xfrm>
              <a:off x="9701838" y="3804265"/>
              <a:ext cx="216000" cy="216000"/>
            </a:xfrm>
            <a:prstGeom prst="ellipse">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dirty="0">
                <a:solidFill>
                  <a:schemeClr val="lt1"/>
                </a:solidFill>
                <a:latin typeface="Arial"/>
                <a:ea typeface="Arial"/>
                <a:cs typeface="Arial"/>
                <a:sym typeface="Arial"/>
              </a:endParaRPr>
            </a:p>
          </p:txBody>
        </p:sp>
        <p:grpSp>
          <p:nvGrpSpPr>
            <p:cNvPr id="272" name="Google Shape;272;p17"/>
            <p:cNvGrpSpPr/>
            <p:nvPr/>
          </p:nvGrpSpPr>
          <p:grpSpPr>
            <a:xfrm>
              <a:off x="10897271" y="3428675"/>
              <a:ext cx="622383" cy="976464"/>
              <a:chOff x="6579255" y="4258220"/>
              <a:chExt cx="622383" cy="976464"/>
            </a:xfrm>
          </p:grpSpPr>
          <p:sp>
            <p:nvSpPr>
              <p:cNvPr id="273" name="Google Shape;273;p17"/>
              <p:cNvSpPr/>
              <p:nvPr/>
            </p:nvSpPr>
            <p:spPr>
              <a:xfrm rot="2625232">
                <a:off x="6546704" y="4469305"/>
                <a:ext cx="682802" cy="179928"/>
              </a:xfrm>
              <a:prstGeom prst="roundRect">
                <a:avLst>
                  <a:gd name="adj" fmla="val 50000"/>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dirty="0">
                  <a:solidFill>
                    <a:schemeClr val="lt1"/>
                  </a:solidFill>
                  <a:latin typeface="Arial"/>
                  <a:ea typeface="Arial"/>
                  <a:cs typeface="Arial"/>
                  <a:sym typeface="Arial"/>
                </a:endParaRPr>
              </a:p>
            </p:txBody>
          </p:sp>
          <p:sp>
            <p:nvSpPr>
              <p:cNvPr id="274" name="Google Shape;274;p17"/>
              <p:cNvSpPr/>
              <p:nvPr/>
            </p:nvSpPr>
            <p:spPr>
              <a:xfrm rot="-2700000">
                <a:off x="6555368" y="4839790"/>
                <a:ext cx="682641" cy="179888"/>
              </a:xfrm>
              <a:prstGeom prst="roundRect">
                <a:avLst>
                  <a:gd name="adj" fmla="val 50000"/>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dirty="0">
                  <a:solidFill>
                    <a:schemeClr val="lt1"/>
                  </a:solidFill>
                  <a:latin typeface="Arial"/>
                  <a:ea typeface="Arial"/>
                  <a:cs typeface="Arial"/>
                  <a:sym typeface="Arial"/>
                </a:endParaRPr>
              </a:p>
            </p:txBody>
          </p:sp>
        </p:grpSp>
        <p:sp>
          <p:nvSpPr>
            <p:cNvPr id="275" name="Google Shape;275;p17"/>
            <p:cNvSpPr/>
            <p:nvPr/>
          </p:nvSpPr>
          <p:spPr>
            <a:xfrm>
              <a:off x="10277800" y="3804265"/>
              <a:ext cx="216000" cy="216000"/>
            </a:xfrm>
            <a:prstGeom prst="ellipse">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dirty="0">
                <a:solidFill>
                  <a:schemeClr val="lt1"/>
                </a:solidFill>
                <a:latin typeface="Arial"/>
                <a:ea typeface="Arial"/>
                <a:cs typeface="Arial"/>
                <a:sym typeface="Arial"/>
              </a:endParaRPr>
            </a:p>
          </p:txBody>
        </p:sp>
        <p:sp>
          <p:nvSpPr>
            <p:cNvPr id="276" name="Google Shape;276;p17"/>
            <p:cNvSpPr/>
            <p:nvPr/>
          </p:nvSpPr>
          <p:spPr>
            <a:xfrm>
              <a:off x="10565781" y="3804265"/>
              <a:ext cx="216000" cy="216000"/>
            </a:xfrm>
            <a:prstGeom prst="ellipse">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dirty="0">
                <a:solidFill>
                  <a:schemeClr val="lt1"/>
                </a:solidFill>
                <a:latin typeface="Arial"/>
                <a:ea typeface="Arial"/>
                <a:cs typeface="Arial"/>
                <a:sym typeface="Arial"/>
              </a:endParaRPr>
            </a:p>
          </p:txBody>
        </p:sp>
        <p:sp>
          <p:nvSpPr>
            <p:cNvPr id="277" name="Google Shape;277;p17"/>
            <p:cNvSpPr/>
            <p:nvPr/>
          </p:nvSpPr>
          <p:spPr>
            <a:xfrm>
              <a:off x="10853756" y="3804265"/>
              <a:ext cx="216000" cy="216000"/>
            </a:xfrm>
            <a:prstGeom prst="ellipse">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dirty="0">
                <a:solidFill>
                  <a:schemeClr val="lt1"/>
                </a:solidFill>
                <a:latin typeface="Arial"/>
                <a:ea typeface="Arial"/>
                <a:cs typeface="Arial"/>
                <a:sym typeface="Arial"/>
              </a:endParaRPr>
            </a:p>
          </p:txBody>
        </p:sp>
        <p:sp>
          <p:nvSpPr>
            <p:cNvPr id="278" name="Google Shape;278;p17"/>
            <p:cNvSpPr/>
            <p:nvPr/>
          </p:nvSpPr>
          <p:spPr>
            <a:xfrm>
              <a:off x="2215747" y="3804265"/>
              <a:ext cx="216000" cy="216000"/>
            </a:xfrm>
            <a:prstGeom prst="ellipse">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dirty="0">
                <a:solidFill>
                  <a:schemeClr val="lt1"/>
                </a:solidFill>
                <a:latin typeface="Arial"/>
                <a:ea typeface="Arial"/>
                <a:cs typeface="Arial"/>
                <a:sym typeface="Arial"/>
              </a:endParaRPr>
            </a:p>
          </p:txBody>
        </p:sp>
        <p:sp>
          <p:nvSpPr>
            <p:cNvPr id="279" name="Google Shape;279;p17"/>
            <p:cNvSpPr/>
            <p:nvPr/>
          </p:nvSpPr>
          <p:spPr>
            <a:xfrm>
              <a:off x="4164129" y="3804265"/>
              <a:ext cx="216000" cy="216000"/>
            </a:xfrm>
            <a:prstGeom prst="ellipse">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dirty="0">
                <a:solidFill>
                  <a:schemeClr val="lt1"/>
                </a:solidFill>
                <a:latin typeface="Arial"/>
                <a:ea typeface="Arial"/>
                <a:cs typeface="Arial"/>
                <a:sym typeface="Arial"/>
              </a:endParaRPr>
            </a:p>
          </p:txBody>
        </p:sp>
        <p:sp>
          <p:nvSpPr>
            <p:cNvPr id="280" name="Google Shape;280;p17"/>
            <p:cNvSpPr/>
            <p:nvPr/>
          </p:nvSpPr>
          <p:spPr>
            <a:xfrm>
              <a:off x="6112511" y="3804265"/>
              <a:ext cx="216000" cy="216000"/>
            </a:xfrm>
            <a:prstGeom prst="ellipse">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dirty="0">
                <a:solidFill>
                  <a:schemeClr val="lt1"/>
                </a:solidFill>
                <a:latin typeface="Arial"/>
                <a:ea typeface="Arial"/>
                <a:cs typeface="Arial"/>
                <a:sym typeface="Arial"/>
              </a:endParaRPr>
            </a:p>
          </p:txBody>
        </p:sp>
        <p:sp>
          <p:nvSpPr>
            <p:cNvPr id="281" name="Google Shape;281;p17"/>
            <p:cNvSpPr/>
            <p:nvPr/>
          </p:nvSpPr>
          <p:spPr>
            <a:xfrm>
              <a:off x="8060893" y="3804265"/>
              <a:ext cx="216000" cy="216000"/>
            </a:xfrm>
            <a:prstGeom prst="ellipse">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dirty="0">
                <a:solidFill>
                  <a:schemeClr val="lt1"/>
                </a:solidFill>
                <a:latin typeface="Arial"/>
                <a:ea typeface="Arial"/>
                <a:cs typeface="Arial"/>
                <a:sym typeface="Arial"/>
              </a:endParaRPr>
            </a:p>
          </p:txBody>
        </p:sp>
        <p:sp>
          <p:nvSpPr>
            <p:cNvPr id="282" name="Google Shape;282;p17"/>
            <p:cNvSpPr/>
            <p:nvPr/>
          </p:nvSpPr>
          <p:spPr>
            <a:xfrm>
              <a:off x="9989819" y="3804265"/>
              <a:ext cx="216000" cy="216000"/>
            </a:xfrm>
            <a:prstGeom prst="ellipse">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dirty="0">
                <a:solidFill>
                  <a:schemeClr val="lt1"/>
                </a:solidFill>
                <a:latin typeface="Arial"/>
                <a:ea typeface="Arial"/>
                <a:cs typeface="Arial"/>
                <a:sym typeface="Arial"/>
              </a:endParaRPr>
            </a:p>
          </p:txBody>
        </p:sp>
      </p:grpSp>
      <p:sp>
        <p:nvSpPr>
          <p:cNvPr id="283" name="Google Shape;283;p17"/>
          <p:cNvSpPr/>
          <p:nvPr/>
        </p:nvSpPr>
        <p:spPr>
          <a:xfrm>
            <a:off x="839588" y="3682802"/>
            <a:ext cx="448800" cy="425100"/>
          </a:xfrm>
          <a:prstGeom prst="ellipse">
            <a:avLst/>
          </a:prstGeom>
          <a:solidFill>
            <a:schemeClr val="accent6"/>
          </a:solidFill>
          <a:ln w="12700" cap="flat" cmpd="sng">
            <a:solidFill>
              <a:srgbClr val="045D8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sp>
        <p:nvSpPr>
          <p:cNvPr id="284" name="Google Shape;284;p17"/>
          <p:cNvSpPr/>
          <p:nvPr/>
        </p:nvSpPr>
        <p:spPr>
          <a:xfrm>
            <a:off x="2579452" y="3675089"/>
            <a:ext cx="448800" cy="425100"/>
          </a:xfrm>
          <a:prstGeom prst="ellipse">
            <a:avLst/>
          </a:prstGeom>
          <a:solidFill>
            <a:srgbClr val="538CD5"/>
          </a:solidFill>
          <a:ln w="12700" cap="flat" cmpd="sng">
            <a:solidFill>
              <a:srgbClr val="045D8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rgbClr val="538CD5"/>
              </a:solidFill>
              <a:latin typeface="Arial"/>
              <a:ea typeface="Arial"/>
              <a:cs typeface="Arial"/>
              <a:sym typeface="Arial"/>
            </a:endParaRPr>
          </a:p>
        </p:txBody>
      </p:sp>
      <p:sp>
        <p:nvSpPr>
          <p:cNvPr id="285" name="Google Shape;285;p17"/>
          <p:cNvSpPr/>
          <p:nvPr/>
        </p:nvSpPr>
        <p:spPr>
          <a:xfrm>
            <a:off x="4340605" y="3699715"/>
            <a:ext cx="448800" cy="425100"/>
          </a:xfrm>
          <a:prstGeom prst="ellipse">
            <a:avLst/>
          </a:prstGeom>
          <a:solidFill>
            <a:srgbClr val="49BAFA"/>
          </a:solidFill>
          <a:ln w="12700" cap="flat" cmpd="sng">
            <a:solidFill>
              <a:srgbClr val="045D8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sp>
        <p:nvSpPr>
          <p:cNvPr id="286" name="Google Shape;286;p17"/>
          <p:cNvSpPr/>
          <p:nvPr/>
        </p:nvSpPr>
        <p:spPr>
          <a:xfrm>
            <a:off x="6128371" y="3699715"/>
            <a:ext cx="448800" cy="425100"/>
          </a:xfrm>
          <a:prstGeom prst="ellipse">
            <a:avLst/>
          </a:prstGeom>
          <a:solidFill>
            <a:srgbClr val="C0E66C"/>
          </a:solidFill>
          <a:ln w="12700" cap="flat" cmpd="sng">
            <a:solidFill>
              <a:srgbClr val="045D8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rgbClr val="C0E66C"/>
              </a:solidFill>
              <a:latin typeface="Arial"/>
              <a:ea typeface="Arial"/>
              <a:cs typeface="Arial"/>
              <a:sym typeface="Arial"/>
            </a:endParaRPr>
          </a:p>
        </p:txBody>
      </p:sp>
      <p:sp>
        <p:nvSpPr>
          <p:cNvPr id="287" name="Google Shape;287;p17"/>
          <p:cNvSpPr/>
          <p:nvPr/>
        </p:nvSpPr>
        <p:spPr>
          <a:xfrm>
            <a:off x="7862238" y="3699715"/>
            <a:ext cx="448800" cy="425100"/>
          </a:xfrm>
          <a:prstGeom prst="ellipse">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grpSp>
        <p:nvGrpSpPr>
          <p:cNvPr id="288" name="Google Shape;288;p17"/>
          <p:cNvGrpSpPr/>
          <p:nvPr/>
        </p:nvGrpSpPr>
        <p:grpSpPr>
          <a:xfrm>
            <a:off x="7824580" y="1647036"/>
            <a:ext cx="2154183" cy="1938891"/>
            <a:chOff x="6655186" y="1776927"/>
            <a:chExt cx="1938900" cy="2099424"/>
          </a:xfrm>
        </p:grpSpPr>
        <p:sp>
          <p:nvSpPr>
            <p:cNvPr id="289" name="Google Shape;289;p17"/>
            <p:cNvSpPr txBox="1"/>
            <p:nvPr/>
          </p:nvSpPr>
          <p:spPr>
            <a:xfrm>
              <a:off x="6655186" y="1776927"/>
              <a:ext cx="1938900" cy="507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3200" b="1" dirty="0">
                  <a:solidFill>
                    <a:srgbClr val="F1C232"/>
                  </a:solidFill>
                </a:rPr>
                <a:t>1988</a:t>
              </a:r>
              <a:endParaRPr sz="3200" b="1" dirty="0">
                <a:solidFill>
                  <a:srgbClr val="F1C232"/>
                </a:solidFill>
              </a:endParaRPr>
            </a:p>
            <a:p>
              <a:pPr marL="0" marR="0" lvl="0" indent="0" algn="l" rtl="0">
                <a:spcBef>
                  <a:spcPts val="0"/>
                </a:spcBef>
                <a:spcAft>
                  <a:spcPts val="0"/>
                </a:spcAft>
                <a:buNone/>
              </a:pPr>
              <a:endParaRPr sz="3100" b="1" dirty="0">
                <a:solidFill>
                  <a:srgbClr val="F1C232"/>
                </a:solidFill>
              </a:endParaRPr>
            </a:p>
          </p:txBody>
        </p:sp>
        <p:sp>
          <p:nvSpPr>
            <p:cNvPr id="290" name="Google Shape;290;p17"/>
            <p:cNvSpPr txBox="1"/>
            <p:nvPr/>
          </p:nvSpPr>
          <p:spPr>
            <a:xfrm>
              <a:off x="6668691" y="2406351"/>
              <a:ext cx="1789200" cy="147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1800" dirty="0">
                  <a:solidFill>
                    <a:srgbClr val="3F3F3F"/>
                  </a:solidFill>
                  <a:latin typeface="+mn-lt"/>
                </a:rPr>
                <a:t>- Name changed to Military Ordinariate Provincial Council </a:t>
              </a:r>
              <a:endParaRPr sz="1800" dirty="0">
                <a:solidFill>
                  <a:srgbClr val="3F3F3F"/>
                </a:solidFill>
                <a:latin typeface="+mn-lt"/>
              </a:endParaRPr>
            </a:p>
          </p:txBody>
        </p:sp>
        <p:sp>
          <p:nvSpPr>
            <p:cNvPr id="291" name="Google Shape;291;p17"/>
            <p:cNvSpPr/>
            <p:nvPr/>
          </p:nvSpPr>
          <p:spPr>
            <a:xfrm>
              <a:off x="6706927" y="2370166"/>
              <a:ext cx="1737300" cy="45600"/>
            </a:xfrm>
            <a:prstGeom prst="rect">
              <a:avLst/>
            </a:prstGeom>
            <a:solidFill>
              <a:srgbClr val="F1C23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200" dirty="0">
                <a:solidFill>
                  <a:schemeClr val="lt1"/>
                </a:solidFill>
                <a:latin typeface="Arial"/>
                <a:ea typeface="Arial"/>
                <a:cs typeface="Arial"/>
                <a:sym typeface="Arial"/>
              </a:endParaRPr>
            </a:p>
          </p:txBody>
        </p:sp>
      </p:grpSp>
      <p:grpSp>
        <p:nvGrpSpPr>
          <p:cNvPr id="292" name="Google Shape;292;p17"/>
          <p:cNvGrpSpPr/>
          <p:nvPr/>
        </p:nvGrpSpPr>
        <p:grpSpPr>
          <a:xfrm>
            <a:off x="6128372" y="4373192"/>
            <a:ext cx="2414310" cy="1875207"/>
            <a:chOff x="3975087" y="1878030"/>
            <a:chExt cx="1846167" cy="1621342"/>
          </a:xfrm>
        </p:grpSpPr>
        <p:sp>
          <p:nvSpPr>
            <p:cNvPr id="293" name="Google Shape;293;p17"/>
            <p:cNvSpPr txBox="1"/>
            <p:nvPr/>
          </p:nvSpPr>
          <p:spPr>
            <a:xfrm>
              <a:off x="3975087" y="1878030"/>
              <a:ext cx="1830600" cy="507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3200" b="1" dirty="0">
                  <a:solidFill>
                    <a:srgbClr val="C0E66C"/>
                  </a:solidFill>
                </a:rPr>
                <a:t>1980</a:t>
              </a:r>
              <a:endParaRPr sz="3200" b="1" dirty="0">
                <a:solidFill>
                  <a:srgbClr val="C0E66C"/>
                </a:solidFill>
                <a:latin typeface="Arial"/>
                <a:ea typeface="Arial"/>
                <a:cs typeface="Arial"/>
                <a:sym typeface="Arial"/>
              </a:endParaRPr>
            </a:p>
          </p:txBody>
        </p:sp>
        <p:sp>
          <p:nvSpPr>
            <p:cNvPr id="294" name="Google Shape;294;p17"/>
            <p:cNvSpPr txBox="1"/>
            <p:nvPr/>
          </p:nvSpPr>
          <p:spPr>
            <a:xfrm>
              <a:off x="3990654" y="2473672"/>
              <a:ext cx="1830600" cy="1025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1800" dirty="0">
                  <a:solidFill>
                    <a:srgbClr val="3F3F3F"/>
                  </a:solidFill>
                  <a:latin typeface="+mn-lt"/>
                </a:rPr>
                <a:t>- Newfoundland joined the CWL</a:t>
              </a:r>
              <a:endParaRPr sz="1800" dirty="0">
                <a:solidFill>
                  <a:srgbClr val="3F3F3F"/>
                </a:solidFill>
                <a:latin typeface="+mn-lt"/>
                <a:sym typeface="Arial"/>
              </a:endParaRPr>
            </a:p>
          </p:txBody>
        </p:sp>
        <p:sp>
          <p:nvSpPr>
            <p:cNvPr id="295" name="Google Shape;295;p17"/>
            <p:cNvSpPr/>
            <p:nvPr/>
          </p:nvSpPr>
          <p:spPr>
            <a:xfrm>
              <a:off x="4016613" y="2370165"/>
              <a:ext cx="1789074" cy="50959"/>
            </a:xfrm>
            <a:prstGeom prst="rect">
              <a:avLst/>
            </a:prstGeom>
            <a:solidFill>
              <a:srgbClr val="C0E66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300" dirty="0">
                <a:solidFill>
                  <a:schemeClr val="lt1"/>
                </a:solidFill>
                <a:latin typeface="Arial"/>
                <a:ea typeface="Arial"/>
                <a:cs typeface="Arial"/>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41"/>
                                        </p:tgtEl>
                                        <p:attrNameLst>
                                          <p:attrName>style.visibility</p:attrName>
                                        </p:attrNameLst>
                                      </p:cBhvr>
                                      <p:to>
                                        <p:strVal val="visible"/>
                                      </p:to>
                                    </p:set>
                                    <p:anim calcmode="lin" valueType="num">
                                      <p:cBhvr additive="base">
                                        <p:cTn id="7" dur="500"/>
                                        <p:tgtEl>
                                          <p:spTgt spid="241"/>
                                        </p:tgtEl>
                                        <p:attrNameLst>
                                          <p:attrName>ppt_w</p:attrName>
                                        </p:attrNameLst>
                                      </p:cBhvr>
                                      <p:tavLst>
                                        <p:tav tm="0">
                                          <p:val>
                                            <p:strVal val="0"/>
                                          </p:val>
                                        </p:tav>
                                        <p:tav tm="100000">
                                          <p:val>
                                            <p:strVal val="#ppt_w"/>
                                          </p:val>
                                        </p:tav>
                                      </p:tavLst>
                                    </p:anim>
                                    <p:anim calcmode="lin" valueType="num">
                                      <p:cBhvr additive="base">
                                        <p:cTn id="8" dur="500"/>
                                        <p:tgtEl>
                                          <p:spTgt spid="241"/>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249"/>
                                        </p:tgtEl>
                                        <p:attrNameLst>
                                          <p:attrName>style.visibility</p:attrName>
                                        </p:attrNameLst>
                                      </p:cBhvr>
                                      <p:to>
                                        <p:strVal val="visible"/>
                                      </p:to>
                                    </p:set>
                                    <p:anim calcmode="lin" valueType="num">
                                      <p:cBhvr additive="base">
                                        <p:cTn id="13" dur="500"/>
                                        <p:tgtEl>
                                          <p:spTgt spid="249"/>
                                        </p:tgtEl>
                                        <p:attrNameLst>
                                          <p:attrName>ppt_w</p:attrName>
                                        </p:attrNameLst>
                                      </p:cBhvr>
                                      <p:tavLst>
                                        <p:tav tm="0">
                                          <p:val>
                                            <p:strVal val="0"/>
                                          </p:val>
                                        </p:tav>
                                        <p:tav tm="100000">
                                          <p:val>
                                            <p:strVal val="#ppt_w"/>
                                          </p:val>
                                        </p:tav>
                                      </p:tavLst>
                                    </p:anim>
                                    <p:anim calcmode="lin" valueType="num">
                                      <p:cBhvr additive="base">
                                        <p:cTn id="14" dur="500"/>
                                        <p:tgtEl>
                                          <p:spTgt spid="249"/>
                                        </p:tgtEl>
                                        <p:attrNameLst>
                                          <p:attrName>ppt_h</p:attrName>
                                        </p:attrNameLst>
                                      </p:cBhvr>
                                      <p:tavLst>
                                        <p:tav tm="0">
                                          <p:val>
                                            <p:str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245"/>
                                        </p:tgtEl>
                                        <p:attrNameLst>
                                          <p:attrName>style.visibility</p:attrName>
                                        </p:attrNameLst>
                                      </p:cBhvr>
                                      <p:to>
                                        <p:strVal val="visible"/>
                                      </p:to>
                                    </p:set>
                                    <p:anim calcmode="lin" valueType="num">
                                      <p:cBhvr additive="base">
                                        <p:cTn id="19" dur="500"/>
                                        <p:tgtEl>
                                          <p:spTgt spid="245"/>
                                        </p:tgtEl>
                                        <p:attrNameLst>
                                          <p:attrName>ppt_w</p:attrName>
                                        </p:attrNameLst>
                                      </p:cBhvr>
                                      <p:tavLst>
                                        <p:tav tm="0">
                                          <p:val>
                                            <p:strVal val="0"/>
                                          </p:val>
                                        </p:tav>
                                        <p:tav tm="100000">
                                          <p:val>
                                            <p:strVal val="#ppt_w"/>
                                          </p:val>
                                        </p:tav>
                                      </p:tavLst>
                                    </p:anim>
                                    <p:anim calcmode="lin" valueType="num">
                                      <p:cBhvr additive="base">
                                        <p:cTn id="20" dur="500"/>
                                        <p:tgtEl>
                                          <p:spTgt spid="245"/>
                                        </p:tgtEl>
                                        <p:attrNameLst>
                                          <p:attrName>ppt_h</p:attrName>
                                        </p:attrNameLst>
                                      </p:cBhvr>
                                      <p:tavLst>
                                        <p:tav tm="0">
                                          <p:val>
                                            <p:str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nodeType="clickEffect">
                                  <p:stCondLst>
                                    <p:cond delay="0"/>
                                  </p:stCondLst>
                                  <p:childTnLst>
                                    <p:set>
                                      <p:cBhvr>
                                        <p:cTn id="24" dur="1" fill="hold">
                                          <p:stCondLst>
                                            <p:cond delay="0"/>
                                          </p:stCondLst>
                                        </p:cTn>
                                        <p:tgtEl>
                                          <p:spTgt spid="292"/>
                                        </p:tgtEl>
                                        <p:attrNameLst>
                                          <p:attrName>style.visibility</p:attrName>
                                        </p:attrNameLst>
                                      </p:cBhvr>
                                      <p:to>
                                        <p:strVal val="visible"/>
                                      </p:to>
                                    </p:set>
                                    <p:anim calcmode="lin" valueType="num">
                                      <p:cBhvr additive="base">
                                        <p:cTn id="25" dur="1000"/>
                                        <p:tgtEl>
                                          <p:spTgt spid="292"/>
                                        </p:tgtEl>
                                        <p:attrNameLst>
                                          <p:attrName>ppt_w</p:attrName>
                                        </p:attrNameLst>
                                      </p:cBhvr>
                                      <p:tavLst>
                                        <p:tav tm="0">
                                          <p:val>
                                            <p:strVal val="0"/>
                                          </p:val>
                                        </p:tav>
                                        <p:tav tm="100000">
                                          <p:val>
                                            <p:strVal val="#ppt_w"/>
                                          </p:val>
                                        </p:tav>
                                      </p:tavLst>
                                    </p:anim>
                                    <p:anim calcmode="lin" valueType="num">
                                      <p:cBhvr additive="base">
                                        <p:cTn id="26" dur="1000"/>
                                        <p:tgtEl>
                                          <p:spTgt spid="292"/>
                                        </p:tgtEl>
                                        <p:attrNameLst>
                                          <p:attrName>ppt_h</p:attrName>
                                        </p:attrNameLst>
                                      </p:cBhvr>
                                      <p:tavLst>
                                        <p:tav tm="0">
                                          <p:val>
                                            <p:str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nodeType="clickEffect">
                                  <p:stCondLst>
                                    <p:cond delay="0"/>
                                  </p:stCondLst>
                                  <p:childTnLst>
                                    <p:set>
                                      <p:cBhvr>
                                        <p:cTn id="30" dur="1" fill="hold">
                                          <p:stCondLst>
                                            <p:cond delay="0"/>
                                          </p:stCondLst>
                                        </p:cTn>
                                        <p:tgtEl>
                                          <p:spTgt spid="288"/>
                                        </p:tgtEl>
                                        <p:attrNameLst>
                                          <p:attrName>style.visibility</p:attrName>
                                        </p:attrNameLst>
                                      </p:cBhvr>
                                      <p:to>
                                        <p:strVal val="visible"/>
                                      </p:to>
                                    </p:set>
                                    <p:anim calcmode="lin" valueType="num">
                                      <p:cBhvr additive="base">
                                        <p:cTn id="31" dur="1000"/>
                                        <p:tgtEl>
                                          <p:spTgt spid="288"/>
                                        </p:tgtEl>
                                        <p:attrNameLst>
                                          <p:attrName>ppt_w</p:attrName>
                                        </p:attrNameLst>
                                      </p:cBhvr>
                                      <p:tavLst>
                                        <p:tav tm="0">
                                          <p:val>
                                            <p:strVal val="0"/>
                                          </p:val>
                                        </p:tav>
                                        <p:tav tm="100000">
                                          <p:val>
                                            <p:strVal val="#ppt_w"/>
                                          </p:val>
                                        </p:tav>
                                      </p:tavLst>
                                    </p:anim>
                                    <p:anim calcmode="lin" valueType="num">
                                      <p:cBhvr additive="base">
                                        <p:cTn id="32" dur="1000"/>
                                        <p:tgtEl>
                                          <p:spTgt spid="288"/>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18"/>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595959"/>
              </a:buClr>
              <a:buSzPts val="4800"/>
              <a:buFont typeface="Arial"/>
              <a:buNone/>
            </a:pPr>
            <a:r>
              <a:rPr lang="en-CA" b="1" dirty="0">
                <a:solidFill>
                  <a:srgbClr val="002060"/>
                </a:solidFill>
                <a:latin typeface="Calibri" panose="020F0502020204030204" pitchFamily="34" charset="0"/>
              </a:rPr>
              <a:t>HISTORY OF THE LEAGUE</a:t>
            </a:r>
            <a:endParaRPr b="1" dirty="0">
              <a:solidFill>
                <a:srgbClr val="002060"/>
              </a:solidFill>
              <a:latin typeface="Calibri" panose="020F0502020204030204" pitchFamily="34" charset="0"/>
            </a:endParaRPr>
          </a:p>
        </p:txBody>
      </p:sp>
      <p:grpSp>
        <p:nvGrpSpPr>
          <p:cNvPr id="302" name="Google Shape;302;p18"/>
          <p:cNvGrpSpPr/>
          <p:nvPr/>
        </p:nvGrpSpPr>
        <p:grpSpPr>
          <a:xfrm>
            <a:off x="957711" y="1885451"/>
            <a:ext cx="1846167" cy="1692984"/>
            <a:chOff x="3975087" y="1908446"/>
            <a:chExt cx="1846167" cy="1590926"/>
          </a:xfrm>
        </p:grpSpPr>
        <p:sp>
          <p:nvSpPr>
            <p:cNvPr id="303" name="Google Shape;303;p18"/>
            <p:cNvSpPr txBox="1"/>
            <p:nvPr/>
          </p:nvSpPr>
          <p:spPr>
            <a:xfrm>
              <a:off x="3975087" y="1908446"/>
              <a:ext cx="1830600" cy="507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3200" b="1" dirty="0">
                  <a:solidFill>
                    <a:schemeClr val="accent6"/>
                  </a:solidFill>
                </a:rPr>
                <a:t>1992</a:t>
              </a:r>
              <a:endParaRPr sz="3200" b="1" dirty="0">
                <a:solidFill>
                  <a:schemeClr val="accent6"/>
                </a:solidFill>
                <a:latin typeface="Arial"/>
                <a:ea typeface="Arial"/>
                <a:cs typeface="Arial"/>
                <a:sym typeface="Arial"/>
              </a:endParaRPr>
            </a:p>
          </p:txBody>
        </p:sp>
        <p:sp>
          <p:nvSpPr>
            <p:cNvPr id="304" name="Google Shape;304;p18"/>
            <p:cNvSpPr txBox="1"/>
            <p:nvPr/>
          </p:nvSpPr>
          <p:spPr>
            <a:xfrm>
              <a:off x="3990654" y="2473672"/>
              <a:ext cx="1830600" cy="1025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1800" dirty="0">
                  <a:solidFill>
                    <a:srgbClr val="3F3F3F"/>
                  </a:solidFill>
                  <a:latin typeface="+mn-lt"/>
                </a:rPr>
                <a:t>- League Mission Statement</a:t>
              </a:r>
              <a:endParaRPr sz="1800" dirty="0">
                <a:solidFill>
                  <a:srgbClr val="3F3F3F"/>
                </a:solidFill>
                <a:latin typeface="+mn-lt"/>
                <a:sym typeface="Arial"/>
              </a:endParaRPr>
            </a:p>
          </p:txBody>
        </p:sp>
        <p:sp>
          <p:nvSpPr>
            <p:cNvPr id="305" name="Google Shape;305;p18"/>
            <p:cNvSpPr/>
            <p:nvPr/>
          </p:nvSpPr>
          <p:spPr>
            <a:xfrm>
              <a:off x="4016613" y="2370166"/>
              <a:ext cx="1737300" cy="456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300" dirty="0">
                <a:solidFill>
                  <a:schemeClr val="lt1"/>
                </a:solidFill>
                <a:latin typeface="Arial"/>
                <a:ea typeface="Arial"/>
                <a:cs typeface="Arial"/>
                <a:sym typeface="Arial"/>
              </a:endParaRPr>
            </a:p>
          </p:txBody>
        </p:sp>
      </p:grpSp>
      <p:grpSp>
        <p:nvGrpSpPr>
          <p:cNvPr id="306" name="Google Shape;306;p18"/>
          <p:cNvGrpSpPr/>
          <p:nvPr/>
        </p:nvGrpSpPr>
        <p:grpSpPr>
          <a:xfrm>
            <a:off x="4482200" y="1930400"/>
            <a:ext cx="2510939" cy="1800047"/>
            <a:chOff x="6668691" y="1853122"/>
            <a:chExt cx="1830606" cy="2062094"/>
          </a:xfrm>
        </p:grpSpPr>
        <p:sp>
          <p:nvSpPr>
            <p:cNvPr id="307" name="Google Shape;307;p18"/>
            <p:cNvSpPr txBox="1"/>
            <p:nvPr/>
          </p:nvSpPr>
          <p:spPr>
            <a:xfrm>
              <a:off x="6668697" y="1853122"/>
              <a:ext cx="1830600" cy="591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3200" b="1" dirty="0">
                  <a:solidFill>
                    <a:srgbClr val="49BAFA"/>
                  </a:solidFill>
                </a:rPr>
                <a:t>2007</a:t>
              </a:r>
              <a:endParaRPr sz="3200" b="1" dirty="0">
                <a:solidFill>
                  <a:srgbClr val="49BAFA"/>
                </a:solidFill>
                <a:sym typeface="Arial"/>
              </a:endParaRPr>
            </a:p>
          </p:txBody>
        </p:sp>
        <p:sp>
          <p:nvSpPr>
            <p:cNvPr id="308" name="Google Shape;308;p18"/>
            <p:cNvSpPr txBox="1"/>
            <p:nvPr/>
          </p:nvSpPr>
          <p:spPr>
            <a:xfrm>
              <a:off x="6668691" y="2445216"/>
              <a:ext cx="1789200" cy="147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1800" dirty="0">
                  <a:solidFill>
                    <a:srgbClr val="3F3F3F"/>
                  </a:solidFill>
                  <a:latin typeface="+mn-lt"/>
                </a:rPr>
                <a:t>- Catholic Girls League </a:t>
              </a:r>
              <a:endParaRPr sz="1800" dirty="0">
                <a:solidFill>
                  <a:srgbClr val="3F3F3F"/>
                </a:solidFill>
                <a:latin typeface="+mn-lt"/>
              </a:endParaRPr>
            </a:p>
            <a:p>
              <a:pPr marL="0" marR="0" lvl="0" indent="0" algn="l" rtl="0">
                <a:spcBef>
                  <a:spcPts val="0"/>
                </a:spcBef>
                <a:spcAft>
                  <a:spcPts val="0"/>
                </a:spcAft>
                <a:buNone/>
              </a:pPr>
              <a:r>
                <a:rPr lang="en-CA" sz="1800" dirty="0">
                  <a:solidFill>
                    <a:srgbClr val="3F3F3F"/>
                  </a:solidFill>
                  <a:latin typeface="+mn-lt"/>
                </a:rPr>
                <a:t>(ages 10-15)</a:t>
              </a:r>
              <a:endParaRPr sz="1800" dirty="0">
                <a:solidFill>
                  <a:srgbClr val="3F3F3F"/>
                </a:solidFill>
                <a:latin typeface="+mn-lt"/>
              </a:endParaRPr>
            </a:p>
          </p:txBody>
        </p:sp>
        <p:sp>
          <p:nvSpPr>
            <p:cNvPr id="309" name="Google Shape;309;p18"/>
            <p:cNvSpPr/>
            <p:nvPr/>
          </p:nvSpPr>
          <p:spPr>
            <a:xfrm flipV="1">
              <a:off x="6706927" y="2444921"/>
              <a:ext cx="1737300" cy="52375"/>
            </a:xfrm>
            <a:prstGeom prst="rect">
              <a:avLst/>
            </a:prstGeom>
            <a:solidFill>
              <a:srgbClr val="49BAF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CA" sz="2200" dirty="0">
                  <a:solidFill>
                    <a:schemeClr val="lt1"/>
                  </a:solidFill>
                </a:rPr>
                <a:t>ç</a:t>
              </a:r>
              <a:endParaRPr sz="2200" dirty="0">
                <a:solidFill>
                  <a:schemeClr val="lt1"/>
                </a:solidFill>
                <a:latin typeface="Arial"/>
                <a:ea typeface="Arial"/>
                <a:cs typeface="Arial"/>
                <a:sym typeface="Arial"/>
              </a:endParaRPr>
            </a:p>
          </p:txBody>
        </p:sp>
      </p:grpSp>
      <p:grpSp>
        <p:nvGrpSpPr>
          <p:cNvPr id="310" name="Google Shape;310;p18"/>
          <p:cNvGrpSpPr/>
          <p:nvPr/>
        </p:nvGrpSpPr>
        <p:grpSpPr>
          <a:xfrm>
            <a:off x="2693000" y="4381884"/>
            <a:ext cx="1789200" cy="1793567"/>
            <a:chOff x="5337127" y="4375743"/>
            <a:chExt cx="1789200" cy="1793567"/>
          </a:xfrm>
        </p:grpSpPr>
        <p:sp>
          <p:nvSpPr>
            <p:cNvPr id="311" name="Google Shape;311;p18"/>
            <p:cNvSpPr txBox="1"/>
            <p:nvPr/>
          </p:nvSpPr>
          <p:spPr>
            <a:xfrm>
              <a:off x="5337127" y="4375743"/>
              <a:ext cx="1789200" cy="179356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3200" b="1" dirty="0">
                  <a:solidFill>
                    <a:srgbClr val="3C78D8"/>
                  </a:solidFill>
                  <a:highlight>
                    <a:schemeClr val="lt1"/>
                  </a:highlight>
                </a:rPr>
                <a:t>2005</a:t>
              </a:r>
              <a:endParaRPr sz="3200" b="1" dirty="0">
                <a:solidFill>
                  <a:srgbClr val="3C78D8"/>
                </a:solidFill>
                <a:highlight>
                  <a:schemeClr val="lt1"/>
                </a:highlight>
              </a:endParaRPr>
            </a:p>
            <a:p>
              <a:pPr marL="0" marR="0" lvl="0" indent="0" algn="l" rtl="0">
                <a:spcBef>
                  <a:spcPts val="0"/>
                </a:spcBef>
                <a:spcAft>
                  <a:spcPts val="0"/>
                </a:spcAft>
                <a:buNone/>
              </a:pPr>
              <a:r>
                <a:rPr lang="en-CA" sz="1800" dirty="0">
                  <a:highlight>
                    <a:schemeClr val="lt1"/>
                  </a:highlight>
                  <a:latin typeface="+mn-lt"/>
                </a:rPr>
                <a:t>- Recognized by CCCB as an association of the faithful</a:t>
              </a:r>
              <a:endParaRPr sz="1800" dirty="0">
                <a:highlight>
                  <a:schemeClr val="lt1"/>
                </a:highlight>
                <a:latin typeface="+mn-lt"/>
              </a:endParaRPr>
            </a:p>
            <a:p>
              <a:pPr marL="0" marR="0" lvl="0" indent="0" algn="l" rtl="0">
                <a:spcBef>
                  <a:spcPts val="0"/>
                </a:spcBef>
                <a:spcAft>
                  <a:spcPts val="0"/>
                </a:spcAft>
                <a:buNone/>
              </a:pPr>
              <a:endParaRPr sz="1700" dirty="0">
                <a:highlight>
                  <a:schemeClr val="lt1"/>
                </a:highlight>
              </a:endParaRPr>
            </a:p>
          </p:txBody>
        </p:sp>
        <p:sp>
          <p:nvSpPr>
            <p:cNvPr id="312" name="Google Shape;312;p18"/>
            <p:cNvSpPr/>
            <p:nvPr/>
          </p:nvSpPr>
          <p:spPr>
            <a:xfrm>
              <a:off x="5355589" y="4890282"/>
              <a:ext cx="1737300" cy="45600"/>
            </a:xfrm>
            <a:prstGeom prst="rect">
              <a:avLst/>
            </a:prstGeom>
            <a:solidFill>
              <a:srgbClr val="045D8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300" dirty="0">
                <a:solidFill>
                  <a:schemeClr val="lt1"/>
                </a:solidFill>
                <a:highlight>
                  <a:schemeClr val="lt1"/>
                </a:highlight>
                <a:latin typeface="Arial"/>
                <a:ea typeface="Arial"/>
                <a:cs typeface="Arial"/>
                <a:sym typeface="Arial"/>
              </a:endParaRPr>
            </a:p>
          </p:txBody>
        </p:sp>
      </p:grpSp>
      <p:grpSp>
        <p:nvGrpSpPr>
          <p:cNvPr id="313" name="Google Shape;313;p18"/>
          <p:cNvGrpSpPr/>
          <p:nvPr/>
        </p:nvGrpSpPr>
        <p:grpSpPr>
          <a:xfrm>
            <a:off x="331304" y="3428675"/>
            <a:ext cx="9647583" cy="976464"/>
            <a:chOff x="843327" y="3428675"/>
            <a:chExt cx="10676327" cy="976464"/>
          </a:xfrm>
        </p:grpSpPr>
        <p:sp>
          <p:nvSpPr>
            <p:cNvPr id="314" name="Google Shape;314;p18"/>
            <p:cNvSpPr/>
            <p:nvPr/>
          </p:nvSpPr>
          <p:spPr>
            <a:xfrm>
              <a:off x="843327" y="3804265"/>
              <a:ext cx="216000" cy="216000"/>
            </a:xfrm>
            <a:prstGeom prst="ellipse">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dirty="0">
                <a:solidFill>
                  <a:schemeClr val="lt1"/>
                </a:solidFill>
                <a:latin typeface="Arial"/>
                <a:ea typeface="Arial"/>
                <a:cs typeface="Arial"/>
                <a:sym typeface="Arial"/>
              </a:endParaRPr>
            </a:p>
          </p:txBody>
        </p:sp>
        <p:sp>
          <p:nvSpPr>
            <p:cNvPr id="315" name="Google Shape;315;p18"/>
            <p:cNvSpPr/>
            <p:nvPr/>
          </p:nvSpPr>
          <p:spPr>
            <a:xfrm>
              <a:off x="1131308" y="3804265"/>
              <a:ext cx="216000" cy="216000"/>
            </a:xfrm>
            <a:prstGeom prst="ellipse">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dirty="0">
                <a:solidFill>
                  <a:schemeClr val="lt1"/>
                </a:solidFill>
                <a:latin typeface="Arial"/>
                <a:ea typeface="Arial"/>
                <a:cs typeface="Arial"/>
                <a:sym typeface="Arial"/>
              </a:endParaRPr>
            </a:p>
          </p:txBody>
        </p:sp>
        <p:sp>
          <p:nvSpPr>
            <p:cNvPr id="316" name="Google Shape;316;p18"/>
            <p:cNvSpPr/>
            <p:nvPr/>
          </p:nvSpPr>
          <p:spPr>
            <a:xfrm>
              <a:off x="1927766" y="3804265"/>
              <a:ext cx="216000" cy="216000"/>
            </a:xfrm>
            <a:prstGeom prst="ellipse">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dirty="0">
                <a:solidFill>
                  <a:schemeClr val="lt1"/>
                </a:solidFill>
                <a:latin typeface="Arial"/>
                <a:ea typeface="Arial"/>
                <a:cs typeface="Arial"/>
                <a:sym typeface="Arial"/>
              </a:endParaRPr>
            </a:p>
          </p:txBody>
        </p:sp>
        <p:sp>
          <p:nvSpPr>
            <p:cNvPr id="317" name="Google Shape;317;p18"/>
            <p:cNvSpPr/>
            <p:nvPr/>
          </p:nvSpPr>
          <p:spPr>
            <a:xfrm>
              <a:off x="2503728" y="3804265"/>
              <a:ext cx="216000" cy="216000"/>
            </a:xfrm>
            <a:prstGeom prst="ellipse">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dirty="0">
                <a:solidFill>
                  <a:schemeClr val="lt1"/>
                </a:solidFill>
                <a:latin typeface="Arial"/>
                <a:ea typeface="Arial"/>
                <a:cs typeface="Arial"/>
                <a:sym typeface="Arial"/>
              </a:endParaRPr>
            </a:p>
          </p:txBody>
        </p:sp>
        <p:sp>
          <p:nvSpPr>
            <p:cNvPr id="318" name="Google Shape;318;p18"/>
            <p:cNvSpPr/>
            <p:nvPr/>
          </p:nvSpPr>
          <p:spPr>
            <a:xfrm>
              <a:off x="2791709" y="3804265"/>
              <a:ext cx="216000" cy="216000"/>
            </a:xfrm>
            <a:prstGeom prst="ellipse">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dirty="0">
                <a:solidFill>
                  <a:schemeClr val="lt1"/>
                </a:solidFill>
                <a:latin typeface="Arial"/>
                <a:ea typeface="Arial"/>
                <a:cs typeface="Arial"/>
                <a:sym typeface="Arial"/>
              </a:endParaRPr>
            </a:p>
          </p:txBody>
        </p:sp>
        <p:sp>
          <p:nvSpPr>
            <p:cNvPr id="319" name="Google Shape;319;p18"/>
            <p:cNvSpPr/>
            <p:nvPr/>
          </p:nvSpPr>
          <p:spPr>
            <a:xfrm>
              <a:off x="3079690" y="3804265"/>
              <a:ext cx="216000" cy="216000"/>
            </a:xfrm>
            <a:prstGeom prst="ellipse">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dirty="0">
                <a:solidFill>
                  <a:schemeClr val="lt1"/>
                </a:solidFill>
                <a:latin typeface="Arial"/>
                <a:ea typeface="Arial"/>
                <a:cs typeface="Arial"/>
                <a:sym typeface="Arial"/>
              </a:endParaRPr>
            </a:p>
          </p:txBody>
        </p:sp>
        <p:sp>
          <p:nvSpPr>
            <p:cNvPr id="320" name="Google Shape;320;p18"/>
            <p:cNvSpPr/>
            <p:nvPr/>
          </p:nvSpPr>
          <p:spPr>
            <a:xfrm>
              <a:off x="3876148" y="3804265"/>
              <a:ext cx="216000" cy="216000"/>
            </a:xfrm>
            <a:prstGeom prst="ellipse">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dirty="0">
                <a:solidFill>
                  <a:schemeClr val="lt1"/>
                </a:solidFill>
                <a:latin typeface="Arial"/>
                <a:ea typeface="Arial"/>
                <a:cs typeface="Arial"/>
                <a:sym typeface="Arial"/>
              </a:endParaRPr>
            </a:p>
          </p:txBody>
        </p:sp>
        <p:sp>
          <p:nvSpPr>
            <p:cNvPr id="321" name="Google Shape;321;p18"/>
            <p:cNvSpPr/>
            <p:nvPr/>
          </p:nvSpPr>
          <p:spPr>
            <a:xfrm>
              <a:off x="4452110" y="3804265"/>
              <a:ext cx="216000" cy="216000"/>
            </a:xfrm>
            <a:prstGeom prst="ellipse">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dirty="0">
                <a:solidFill>
                  <a:schemeClr val="lt1"/>
                </a:solidFill>
                <a:latin typeface="Arial"/>
                <a:ea typeface="Arial"/>
                <a:cs typeface="Arial"/>
                <a:sym typeface="Arial"/>
              </a:endParaRPr>
            </a:p>
          </p:txBody>
        </p:sp>
        <p:sp>
          <p:nvSpPr>
            <p:cNvPr id="322" name="Google Shape;322;p18"/>
            <p:cNvSpPr/>
            <p:nvPr/>
          </p:nvSpPr>
          <p:spPr>
            <a:xfrm>
              <a:off x="4740091" y="3804265"/>
              <a:ext cx="216000" cy="216000"/>
            </a:xfrm>
            <a:prstGeom prst="ellipse">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dirty="0">
                <a:solidFill>
                  <a:schemeClr val="lt1"/>
                </a:solidFill>
                <a:latin typeface="Arial"/>
                <a:ea typeface="Arial"/>
                <a:cs typeface="Arial"/>
                <a:sym typeface="Arial"/>
              </a:endParaRPr>
            </a:p>
          </p:txBody>
        </p:sp>
        <p:sp>
          <p:nvSpPr>
            <p:cNvPr id="323" name="Google Shape;323;p18"/>
            <p:cNvSpPr/>
            <p:nvPr/>
          </p:nvSpPr>
          <p:spPr>
            <a:xfrm>
              <a:off x="5028072" y="3804265"/>
              <a:ext cx="216000" cy="216000"/>
            </a:xfrm>
            <a:prstGeom prst="ellipse">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dirty="0">
                <a:solidFill>
                  <a:schemeClr val="lt1"/>
                </a:solidFill>
                <a:latin typeface="Arial"/>
                <a:ea typeface="Arial"/>
                <a:cs typeface="Arial"/>
                <a:sym typeface="Arial"/>
              </a:endParaRPr>
            </a:p>
          </p:txBody>
        </p:sp>
        <p:sp>
          <p:nvSpPr>
            <p:cNvPr id="324" name="Google Shape;324;p18"/>
            <p:cNvSpPr/>
            <p:nvPr/>
          </p:nvSpPr>
          <p:spPr>
            <a:xfrm>
              <a:off x="5824530" y="3804265"/>
              <a:ext cx="216000" cy="216000"/>
            </a:xfrm>
            <a:prstGeom prst="ellipse">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dirty="0">
                <a:solidFill>
                  <a:schemeClr val="lt1"/>
                </a:solidFill>
                <a:latin typeface="Arial"/>
                <a:ea typeface="Arial"/>
                <a:cs typeface="Arial"/>
                <a:sym typeface="Arial"/>
              </a:endParaRPr>
            </a:p>
          </p:txBody>
        </p:sp>
        <p:sp>
          <p:nvSpPr>
            <p:cNvPr id="325" name="Google Shape;325;p18"/>
            <p:cNvSpPr/>
            <p:nvPr/>
          </p:nvSpPr>
          <p:spPr>
            <a:xfrm>
              <a:off x="6400492" y="3804265"/>
              <a:ext cx="216000" cy="216000"/>
            </a:xfrm>
            <a:prstGeom prst="ellipse">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dirty="0">
                <a:solidFill>
                  <a:schemeClr val="lt1"/>
                </a:solidFill>
                <a:latin typeface="Arial"/>
                <a:ea typeface="Arial"/>
                <a:cs typeface="Arial"/>
                <a:sym typeface="Arial"/>
              </a:endParaRPr>
            </a:p>
          </p:txBody>
        </p:sp>
        <p:sp>
          <p:nvSpPr>
            <p:cNvPr id="326" name="Google Shape;326;p18"/>
            <p:cNvSpPr/>
            <p:nvPr/>
          </p:nvSpPr>
          <p:spPr>
            <a:xfrm>
              <a:off x="6688473" y="3804265"/>
              <a:ext cx="216000" cy="216000"/>
            </a:xfrm>
            <a:prstGeom prst="ellipse">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dirty="0">
                <a:solidFill>
                  <a:schemeClr val="lt1"/>
                </a:solidFill>
                <a:latin typeface="Arial"/>
                <a:ea typeface="Arial"/>
                <a:cs typeface="Arial"/>
                <a:sym typeface="Arial"/>
              </a:endParaRPr>
            </a:p>
          </p:txBody>
        </p:sp>
        <p:sp>
          <p:nvSpPr>
            <p:cNvPr id="327" name="Google Shape;327;p18"/>
            <p:cNvSpPr/>
            <p:nvPr/>
          </p:nvSpPr>
          <p:spPr>
            <a:xfrm>
              <a:off x="6976454" y="3804265"/>
              <a:ext cx="216000" cy="216000"/>
            </a:xfrm>
            <a:prstGeom prst="ellipse">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dirty="0">
                <a:solidFill>
                  <a:schemeClr val="lt1"/>
                </a:solidFill>
                <a:latin typeface="Arial"/>
                <a:ea typeface="Arial"/>
                <a:cs typeface="Arial"/>
                <a:sym typeface="Arial"/>
              </a:endParaRPr>
            </a:p>
          </p:txBody>
        </p:sp>
        <p:sp>
          <p:nvSpPr>
            <p:cNvPr id="328" name="Google Shape;328;p18"/>
            <p:cNvSpPr/>
            <p:nvPr/>
          </p:nvSpPr>
          <p:spPr>
            <a:xfrm>
              <a:off x="7772912" y="3804265"/>
              <a:ext cx="216000" cy="216000"/>
            </a:xfrm>
            <a:prstGeom prst="ellipse">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dirty="0">
                <a:solidFill>
                  <a:schemeClr val="lt1"/>
                </a:solidFill>
                <a:latin typeface="Arial"/>
                <a:ea typeface="Arial"/>
                <a:cs typeface="Arial"/>
                <a:sym typeface="Arial"/>
              </a:endParaRPr>
            </a:p>
          </p:txBody>
        </p:sp>
        <p:sp>
          <p:nvSpPr>
            <p:cNvPr id="329" name="Google Shape;329;p18"/>
            <p:cNvSpPr/>
            <p:nvPr/>
          </p:nvSpPr>
          <p:spPr>
            <a:xfrm>
              <a:off x="8348874" y="3804265"/>
              <a:ext cx="216000" cy="216000"/>
            </a:xfrm>
            <a:prstGeom prst="ellipse">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dirty="0">
                <a:solidFill>
                  <a:schemeClr val="lt1"/>
                </a:solidFill>
                <a:latin typeface="Arial"/>
                <a:ea typeface="Arial"/>
                <a:cs typeface="Arial"/>
                <a:sym typeface="Arial"/>
              </a:endParaRPr>
            </a:p>
          </p:txBody>
        </p:sp>
        <p:sp>
          <p:nvSpPr>
            <p:cNvPr id="330" name="Google Shape;330;p18"/>
            <p:cNvSpPr/>
            <p:nvPr/>
          </p:nvSpPr>
          <p:spPr>
            <a:xfrm>
              <a:off x="8636855" y="3804265"/>
              <a:ext cx="216000" cy="216000"/>
            </a:xfrm>
            <a:prstGeom prst="ellipse">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dirty="0">
                <a:solidFill>
                  <a:schemeClr val="lt1"/>
                </a:solidFill>
                <a:latin typeface="Arial"/>
                <a:ea typeface="Arial"/>
                <a:cs typeface="Arial"/>
                <a:sym typeface="Arial"/>
              </a:endParaRPr>
            </a:p>
          </p:txBody>
        </p:sp>
        <p:sp>
          <p:nvSpPr>
            <p:cNvPr id="331" name="Google Shape;331;p18"/>
            <p:cNvSpPr/>
            <p:nvPr/>
          </p:nvSpPr>
          <p:spPr>
            <a:xfrm>
              <a:off x="8924836" y="3804265"/>
              <a:ext cx="216000" cy="216000"/>
            </a:xfrm>
            <a:prstGeom prst="ellipse">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dirty="0">
                <a:solidFill>
                  <a:schemeClr val="lt1"/>
                </a:solidFill>
                <a:latin typeface="Arial"/>
                <a:ea typeface="Arial"/>
                <a:cs typeface="Arial"/>
                <a:sym typeface="Arial"/>
              </a:endParaRPr>
            </a:p>
          </p:txBody>
        </p:sp>
        <p:sp>
          <p:nvSpPr>
            <p:cNvPr id="332" name="Google Shape;332;p18"/>
            <p:cNvSpPr/>
            <p:nvPr/>
          </p:nvSpPr>
          <p:spPr>
            <a:xfrm>
              <a:off x="9701838" y="3804265"/>
              <a:ext cx="216000" cy="216000"/>
            </a:xfrm>
            <a:prstGeom prst="ellipse">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dirty="0">
                <a:solidFill>
                  <a:schemeClr val="lt1"/>
                </a:solidFill>
                <a:latin typeface="Arial"/>
                <a:ea typeface="Arial"/>
                <a:cs typeface="Arial"/>
                <a:sym typeface="Arial"/>
              </a:endParaRPr>
            </a:p>
          </p:txBody>
        </p:sp>
        <p:grpSp>
          <p:nvGrpSpPr>
            <p:cNvPr id="333" name="Google Shape;333;p18"/>
            <p:cNvGrpSpPr/>
            <p:nvPr/>
          </p:nvGrpSpPr>
          <p:grpSpPr>
            <a:xfrm>
              <a:off x="10897271" y="3428675"/>
              <a:ext cx="622383" cy="976464"/>
              <a:chOff x="6579255" y="4258220"/>
              <a:chExt cx="622383" cy="976464"/>
            </a:xfrm>
          </p:grpSpPr>
          <p:sp>
            <p:nvSpPr>
              <p:cNvPr id="334" name="Google Shape;334;p18"/>
              <p:cNvSpPr/>
              <p:nvPr/>
            </p:nvSpPr>
            <p:spPr>
              <a:xfrm rot="2625232">
                <a:off x="6546704" y="4469305"/>
                <a:ext cx="682802" cy="179928"/>
              </a:xfrm>
              <a:prstGeom prst="roundRect">
                <a:avLst>
                  <a:gd name="adj" fmla="val 50000"/>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dirty="0">
                  <a:solidFill>
                    <a:schemeClr val="lt1"/>
                  </a:solidFill>
                  <a:latin typeface="Arial"/>
                  <a:ea typeface="Arial"/>
                  <a:cs typeface="Arial"/>
                  <a:sym typeface="Arial"/>
                </a:endParaRPr>
              </a:p>
            </p:txBody>
          </p:sp>
          <p:sp>
            <p:nvSpPr>
              <p:cNvPr id="335" name="Google Shape;335;p18"/>
              <p:cNvSpPr/>
              <p:nvPr/>
            </p:nvSpPr>
            <p:spPr>
              <a:xfrm rot="-2700000">
                <a:off x="6555368" y="4839790"/>
                <a:ext cx="682641" cy="179888"/>
              </a:xfrm>
              <a:prstGeom prst="roundRect">
                <a:avLst>
                  <a:gd name="adj" fmla="val 50000"/>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dirty="0">
                  <a:solidFill>
                    <a:schemeClr val="lt1"/>
                  </a:solidFill>
                  <a:latin typeface="Arial"/>
                  <a:ea typeface="Arial"/>
                  <a:cs typeface="Arial"/>
                  <a:sym typeface="Arial"/>
                </a:endParaRPr>
              </a:p>
            </p:txBody>
          </p:sp>
        </p:grpSp>
        <p:sp>
          <p:nvSpPr>
            <p:cNvPr id="336" name="Google Shape;336;p18"/>
            <p:cNvSpPr/>
            <p:nvPr/>
          </p:nvSpPr>
          <p:spPr>
            <a:xfrm>
              <a:off x="10277800" y="3804265"/>
              <a:ext cx="216000" cy="216000"/>
            </a:xfrm>
            <a:prstGeom prst="ellipse">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dirty="0">
                <a:solidFill>
                  <a:schemeClr val="lt1"/>
                </a:solidFill>
                <a:latin typeface="Arial"/>
                <a:ea typeface="Arial"/>
                <a:cs typeface="Arial"/>
                <a:sym typeface="Arial"/>
              </a:endParaRPr>
            </a:p>
          </p:txBody>
        </p:sp>
        <p:sp>
          <p:nvSpPr>
            <p:cNvPr id="337" name="Google Shape;337;p18"/>
            <p:cNvSpPr/>
            <p:nvPr/>
          </p:nvSpPr>
          <p:spPr>
            <a:xfrm>
              <a:off x="10565781" y="3804265"/>
              <a:ext cx="216000" cy="216000"/>
            </a:xfrm>
            <a:prstGeom prst="ellipse">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dirty="0">
                <a:solidFill>
                  <a:schemeClr val="lt1"/>
                </a:solidFill>
                <a:latin typeface="Arial"/>
                <a:ea typeface="Arial"/>
                <a:cs typeface="Arial"/>
                <a:sym typeface="Arial"/>
              </a:endParaRPr>
            </a:p>
          </p:txBody>
        </p:sp>
        <p:sp>
          <p:nvSpPr>
            <p:cNvPr id="338" name="Google Shape;338;p18"/>
            <p:cNvSpPr/>
            <p:nvPr/>
          </p:nvSpPr>
          <p:spPr>
            <a:xfrm>
              <a:off x="10853756" y="3804265"/>
              <a:ext cx="216000" cy="216000"/>
            </a:xfrm>
            <a:prstGeom prst="ellipse">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dirty="0">
                <a:solidFill>
                  <a:schemeClr val="lt1"/>
                </a:solidFill>
                <a:latin typeface="Arial"/>
                <a:ea typeface="Arial"/>
                <a:cs typeface="Arial"/>
                <a:sym typeface="Arial"/>
              </a:endParaRPr>
            </a:p>
          </p:txBody>
        </p:sp>
        <p:sp>
          <p:nvSpPr>
            <p:cNvPr id="339" name="Google Shape;339;p18"/>
            <p:cNvSpPr/>
            <p:nvPr/>
          </p:nvSpPr>
          <p:spPr>
            <a:xfrm>
              <a:off x="2215747" y="3804265"/>
              <a:ext cx="216000" cy="216000"/>
            </a:xfrm>
            <a:prstGeom prst="ellipse">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dirty="0">
                <a:solidFill>
                  <a:schemeClr val="lt1"/>
                </a:solidFill>
                <a:latin typeface="Arial"/>
                <a:ea typeface="Arial"/>
                <a:cs typeface="Arial"/>
                <a:sym typeface="Arial"/>
              </a:endParaRPr>
            </a:p>
          </p:txBody>
        </p:sp>
        <p:sp>
          <p:nvSpPr>
            <p:cNvPr id="340" name="Google Shape;340;p18"/>
            <p:cNvSpPr/>
            <p:nvPr/>
          </p:nvSpPr>
          <p:spPr>
            <a:xfrm>
              <a:off x="4164129" y="3804265"/>
              <a:ext cx="216000" cy="216000"/>
            </a:xfrm>
            <a:prstGeom prst="ellipse">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dirty="0">
                <a:solidFill>
                  <a:schemeClr val="lt1"/>
                </a:solidFill>
                <a:latin typeface="Arial"/>
                <a:ea typeface="Arial"/>
                <a:cs typeface="Arial"/>
                <a:sym typeface="Arial"/>
              </a:endParaRPr>
            </a:p>
          </p:txBody>
        </p:sp>
        <p:sp>
          <p:nvSpPr>
            <p:cNvPr id="341" name="Google Shape;341;p18"/>
            <p:cNvSpPr/>
            <p:nvPr/>
          </p:nvSpPr>
          <p:spPr>
            <a:xfrm>
              <a:off x="6112511" y="3804265"/>
              <a:ext cx="216000" cy="216000"/>
            </a:xfrm>
            <a:prstGeom prst="ellipse">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dirty="0">
                <a:solidFill>
                  <a:schemeClr val="lt1"/>
                </a:solidFill>
                <a:latin typeface="Arial"/>
                <a:ea typeface="Arial"/>
                <a:cs typeface="Arial"/>
                <a:sym typeface="Arial"/>
              </a:endParaRPr>
            </a:p>
          </p:txBody>
        </p:sp>
        <p:sp>
          <p:nvSpPr>
            <p:cNvPr id="342" name="Google Shape;342;p18"/>
            <p:cNvSpPr/>
            <p:nvPr/>
          </p:nvSpPr>
          <p:spPr>
            <a:xfrm>
              <a:off x="8060893" y="3804265"/>
              <a:ext cx="216000" cy="216000"/>
            </a:xfrm>
            <a:prstGeom prst="ellipse">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dirty="0">
                <a:solidFill>
                  <a:schemeClr val="lt1"/>
                </a:solidFill>
                <a:latin typeface="Arial"/>
                <a:ea typeface="Arial"/>
                <a:cs typeface="Arial"/>
                <a:sym typeface="Arial"/>
              </a:endParaRPr>
            </a:p>
          </p:txBody>
        </p:sp>
        <p:sp>
          <p:nvSpPr>
            <p:cNvPr id="343" name="Google Shape;343;p18"/>
            <p:cNvSpPr/>
            <p:nvPr/>
          </p:nvSpPr>
          <p:spPr>
            <a:xfrm>
              <a:off x="9989819" y="3804265"/>
              <a:ext cx="216000" cy="216000"/>
            </a:xfrm>
            <a:prstGeom prst="ellipse">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dirty="0">
                <a:solidFill>
                  <a:schemeClr val="lt1"/>
                </a:solidFill>
                <a:latin typeface="Arial"/>
                <a:ea typeface="Arial"/>
                <a:cs typeface="Arial"/>
                <a:sym typeface="Arial"/>
              </a:endParaRPr>
            </a:p>
          </p:txBody>
        </p:sp>
      </p:grpSp>
      <p:sp>
        <p:nvSpPr>
          <p:cNvPr id="344" name="Google Shape;344;p18"/>
          <p:cNvSpPr/>
          <p:nvPr/>
        </p:nvSpPr>
        <p:spPr>
          <a:xfrm>
            <a:off x="824697" y="3682802"/>
            <a:ext cx="448800" cy="425100"/>
          </a:xfrm>
          <a:prstGeom prst="ellipse">
            <a:avLst/>
          </a:prstGeom>
          <a:solidFill>
            <a:schemeClr val="accent6"/>
          </a:solidFill>
          <a:ln w="12700" cap="flat" cmpd="sng">
            <a:solidFill>
              <a:srgbClr val="045D8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sp>
        <p:nvSpPr>
          <p:cNvPr id="345" name="Google Shape;345;p18"/>
          <p:cNvSpPr/>
          <p:nvPr/>
        </p:nvSpPr>
        <p:spPr>
          <a:xfrm>
            <a:off x="2579478" y="3675089"/>
            <a:ext cx="448800" cy="425100"/>
          </a:xfrm>
          <a:prstGeom prst="ellipse">
            <a:avLst/>
          </a:prstGeom>
          <a:solidFill>
            <a:srgbClr val="538CD5"/>
          </a:solidFill>
          <a:ln w="12700" cap="flat" cmpd="sng">
            <a:solidFill>
              <a:srgbClr val="045D8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rgbClr val="538CD5"/>
              </a:solidFill>
              <a:latin typeface="Arial"/>
              <a:ea typeface="Arial"/>
              <a:cs typeface="Arial"/>
              <a:sym typeface="Arial"/>
            </a:endParaRPr>
          </a:p>
        </p:txBody>
      </p:sp>
      <p:sp>
        <p:nvSpPr>
          <p:cNvPr id="346" name="Google Shape;346;p18"/>
          <p:cNvSpPr/>
          <p:nvPr/>
        </p:nvSpPr>
        <p:spPr>
          <a:xfrm>
            <a:off x="4340386" y="3682802"/>
            <a:ext cx="448800" cy="425100"/>
          </a:xfrm>
          <a:prstGeom prst="ellipse">
            <a:avLst/>
          </a:prstGeom>
          <a:solidFill>
            <a:srgbClr val="49BAFA"/>
          </a:solidFill>
          <a:ln w="12700" cap="flat" cmpd="sng">
            <a:solidFill>
              <a:srgbClr val="045D8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sp>
        <p:nvSpPr>
          <p:cNvPr id="347" name="Google Shape;347;p18"/>
          <p:cNvSpPr/>
          <p:nvPr/>
        </p:nvSpPr>
        <p:spPr>
          <a:xfrm>
            <a:off x="6113229" y="3699715"/>
            <a:ext cx="448800" cy="425100"/>
          </a:xfrm>
          <a:prstGeom prst="ellipse">
            <a:avLst/>
          </a:prstGeom>
          <a:solidFill>
            <a:srgbClr val="C0E66C"/>
          </a:solidFill>
          <a:ln w="12700" cap="flat" cmpd="sng">
            <a:solidFill>
              <a:srgbClr val="045D8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rgbClr val="C0E66C"/>
              </a:solidFill>
              <a:latin typeface="Arial"/>
              <a:ea typeface="Arial"/>
              <a:cs typeface="Arial"/>
              <a:sym typeface="Arial"/>
            </a:endParaRPr>
          </a:p>
        </p:txBody>
      </p:sp>
      <p:sp>
        <p:nvSpPr>
          <p:cNvPr id="348" name="Google Shape;348;p18"/>
          <p:cNvSpPr/>
          <p:nvPr/>
        </p:nvSpPr>
        <p:spPr>
          <a:xfrm>
            <a:off x="7851599" y="3684670"/>
            <a:ext cx="448800" cy="425100"/>
          </a:xfrm>
          <a:prstGeom prst="ellipse">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grpSp>
        <p:nvGrpSpPr>
          <p:cNvPr id="349" name="Google Shape;349;p18"/>
          <p:cNvGrpSpPr/>
          <p:nvPr/>
        </p:nvGrpSpPr>
        <p:grpSpPr>
          <a:xfrm>
            <a:off x="6095999" y="4382210"/>
            <a:ext cx="2240230" cy="1562350"/>
            <a:chOff x="3969962" y="1937022"/>
            <a:chExt cx="1888577" cy="1562350"/>
          </a:xfrm>
        </p:grpSpPr>
        <p:sp>
          <p:nvSpPr>
            <p:cNvPr id="350" name="Google Shape;350;p18"/>
            <p:cNvSpPr txBox="1"/>
            <p:nvPr/>
          </p:nvSpPr>
          <p:spPr>
            <a:xfrm>
              <a:off x="3969962" y="1937022"/>
              <a:ext cx="1830600" cy="507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3200" b="1" dirty="0">
                  <a:solidFill>
                    <a:srgbClr val="C0E66C"/>
                  </a:solidFill>
                </a:rPr>
                <a:t>2014</a:t>
              </a:r>
              <a:endParaRPr sz="3200" b="1" dirty="0">
                <a:solidFill>
                  <a:srgbClr val="C0E66C"/>
                </a:solidFill>
                <a:latin typeface="Arial"/>
                <a:ea typeface="Arial"/>
                <a:cs typeface="Arial"/>
                <a:sym typeface="Arial"/>
              </a:endParaRPr>
            </a:p>
          </p:txBody>
        </p:sp>
        <p:sp>
          <p:nvSpPr>
            <p:cNvPr id="351" name="Google Shape;351;p18"/>
            <p:cNvSpPr txBox="1"/>
            <p:nvPr/>
          </p:nvSpPr>
          <p:spPr>
            <a:xfrm>
              <a:off x="3990654" y="2473672"/>
              <a:ext cx="1867885" cy="1025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1800" dirty="0">
                  <a:solidFill>
                    <a:srgbClr val="3F3F3F"/>
                  </a:solidFill>
                  <a:latin typeface="+mn-lt"/>
                </a:rPr>
                <a:t>- Catholic Women’s Leadership Foundation incorporated </a:t>
              </a:r>
              <a:endParaRPr sz="1800" dirty="0">
                <a:solidFill>
                  <a:srgbClr val="3F3F3F"/>
                </a:solidFill>
                <a:latin typeface="+mn-lt"/>
                <a:sym typeface="Arial"/>
              </a:endParaRPr>
            </a:p>
          </p:txBody>
        </p:sp>
        <p:sp>
          <p:nvSpPr>
            <p:cNvPr id="352" name="Google Shape;352;p18"/>
            <p:cNvSpPr/>
            <p:nvPr/>
          </p:nvSpPr>
          <p:spPr>
            <a:xfrm>
              <a:off x="4037313" y="2446929"/>
              <a:ext cx="1737300" cy="45600"/>
            </a:xfrm>
            <a:prstGeom prst="rect">
              <a:avLst/>
            </a:prstGeom>
            <a:solidFill>
              <a:srgbClr val="C0E66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300" dirty="0">
                <a:solidFill>
                  <a:schemeClr val="lt1"/>
                </a:solidFill>
                <a:latin typeface="Arial"/>
                <a:ea typeface="Arial"/>
                <a:cs typeface="Arial"/>
                <a:sym typeface="Arial"/>
              </a:endParaRPr>
            </a:p>
          </p:txBody>
        </p:sp>
      </p:grpSp>
      <p:grpSp>
        <p:nvGrpSpPr>
          <p:cNvPr id="353" name="Google Shape;353;p18"/>
          <p:cNvGrpSpPr/>
          <p:nvPr/>
        </p:nvGrpSpPr>
        <p:grpSpPr>
          <a:xfrm>
            <a:off x="7646231" y="1885451"/>
            <a:ext cx="2265537" cy="2308110"/>
            <a:chOff x="6668690" y="1937022"/>
            <a:chExt cx="2265537" cy="1964851"/>
          </a:xfrm>
        </p:grpSpPr>
        <p:sp>
          <p:nvSpPr>
            <p:cNvPr id="354" name="Google Shape;354;p18"/>
            <p:cNvSpPr txBox="1"/>
            <p:nvPr/>
          </p:nvSpPr>
          <p:spPr>
            <a:xfrm>
              <a:off x="6668697" y="1937022"/>
              <a:ext cx="1830600" cy="507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3200" b="1" dirty="0">
                  <a:solidFill>
                    <a:srgbClr val="FFC000"/>
                  </a:solidFill>
                </a:rPr>
                <a:t>2017</a:t>
              </a:r>
              <a:endParaRPr sz="3200" b="1" dirty="0">
                <a:solidFill>
                  <a:srgbClr val="FFC000"/>
                </a:solidFill>
                <a:sym typeface="Arial"/>
              </a:endParaRPr>
            </a:p>
          </p:txBody>
        </p:sp>
        <p:sp>
          <p:nvSpPr>
            <p:cNvPr id="355" name="Google Shape;355;p18"/>
            <p:cNvSpPr txBox="1"/>
            <p:nvPr/>
          </p:nvSpPr>
          <p:spPr>
            <a:xfrm>
              <a:off x="6668690" y="2431873"/>
              <a:ext cx="2265537" cy="147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1800" dirty="0">
                  <a:solidFill>
                    <a:srgbClr val="3F3F3F"/>
                  </a:solidFill>
                  <a:latin typeface="+mn-lt"/>
                </a:rPr>
                <a:t>- Strategic Planning Steering Committee</a:t>
              </a:r>
              <a:endParaRPr sz="1800" dirty="0">
                <a:solidFill>
                  <a:srgbClr val="3F3F3F"/>
                </a:solidFill>
                <a:latin typeface="+mn-lt"/>
              </a:endParaRPr>
            </a:p>
          </p:txBody>
        </p:sp>
        <p:sp>
          <p:nvSpPr>
            <p:cNvPr id="356" name="Google Shape;356;p18"/>
            <p:cNvSpPr/>
            <p:nvPr/>
          </p:nvSpPr>
          <p:spPr>
            <a:xfrm>
              <a:off x="6706926" y="2370166"/>
              <a:ext cx="1939325" cy="74755"/>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CA" sz="2200" dirty="0">
                  <a:solidFill>
                    <a:schemeClr val="lt1"/>
                  </a:solidFill>
                </a:rPr>
                <a:t>ç</a:t>
              </a:r>
              <a:endParaRPr sz="2200" dirty="0">
                <a:solidFill>
                  <a:schemeClr val="lt1"/>
                </a:solidFill>
                <a:latin typeface="Arial"/>
                <a:ea typeface="Arial"/>
                <a:cs typeface="Arial"/>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02"/>
                                        </p:tgtEl>
                                        <p:attrNameLst>
                                          <p:attrName>style.visibility</p:attrName>
                                        </p:attrNameLst>
                                      </p:cBhvr>
                                      <p:to>
                                        <p:strVal val="visible"/>
                                      </p:to>
                                    </p:set>
                                    <p:anim calcmode="lin" valueType="num">
                                      <p:cBhvr additive="base">
                                        <p:cTn id="7" dur="500"/>
                                        <p:tgtEl>
                                          <p:spTgt spid="302"/>
                                        </p:tgtEl>
                                        <p:attrNameLst>
                                          <p:attrName>ppt_w</p:attrName>
                                        </p:attrNameLst>
                                      </p:cBhvr>
                                      <p:tavLst>
                                        <p:tav tm="0">
                                          <p:val>
                                            <p:strVal val="0"/>
                                          </p:val>
                                        </p:tav>
                                        <p:tav tm="100000">
                                          <p:val>
                                            <p:strVal val="#ppt_w"/>
                                          </p:val>
                                        </p:tav>
                                      </p:tavLst>
                                    </p:anim>
                                    <p:anim calcmode="lin" valueType="num">
                                      <p:cBhvr additive="base">
                                        <p:cTn id="8" dur="500"/>
                                        <p:tgtEl>
                                          <p:spTgt spid="302"/>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310"/>
                                        </p:tgtEl>
                                        <p:attrNameLst>
                                          <p:attrName>style.visibility</p:attrName>
                                        </p:attrNameLst>
                                      </p:cBhvr>
                                      <p:to>
                                        <p:strVal val="visible"/>
                                      </p:to>
                                    </p:set>
                                    <p:anim calcmode="lin" valueType="num">
                                      <p:cBhvr additive="base">
                                        <p:cTn id="13" dur="500"/>
                                        <p:tgtEl>
                                          <p:spTgt spid="310"/>
                                        </p:tgtEl>
                                        <p:attrNameLst>
                                          <p:attrName>ppt_w</p:attrName>
                                        </p:attrNameLst>
                                      </p:cBhvr>
                                      <p:tavLst>
                                        <p:tav tm="0">
                                          <p:val>
                                            <p:strVal val="0"/>
                                          </p:val>
                                        </p:tav>
                                        <p:tav tm="100000">
                                          <p:val>
                                            <p:strVal val="#ppt_w"/>
                                          </p:val>
                                        </p:tav>
                                      </p:tavLst>
                                    </p:anim>
                                    <p:anim calcmode="lin" valueType="num">
                                      <p:cBhvr additive="base">
                                        <p:cTn id="14" dur="500"/>
                                        <p:tgtEl>
                                          <p:spTgt spid="310"/>
                                        </p:tgtEl>
                                        <p:attrNameLst>
                                          <p:attrName>ppt_h</p:attrName>
                                        </p:attrNameLst>
                                      </p:cBhvr>
                                      <p:tavLst>
                                        <p:tav tm="0">
                                          <p:val>
                                            <p:str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306"/>
                                        </p:tgtEl>
                                        <p:attrNameLst>
                                          <p:attrName>style.visibility</p:attrName>
                                        </p:attrNameLst>
                                      </p:cBhvr>
                                      <p:to>
                                        <p:strVal val="visible"/>
                                      </p:to>
                                    </p:set>
                                    <p:anim calcmode="lin" valueType="num">
                                      <p:cBhvr additive="base">
                                        <p:cTn id="19" dur="500"/>
                                        <p:tgtEl>
                                          <p:spTgt spid="306"/>
                                        </p:tgtEl>
                                        <p:attrNameLst>
                                          <p:attrName>ppt_w</p:attrName>
                                        </p:attrNameLst>
                                      </p:cBhvr>
                                      <p:tavLst>
                                        <p:tav tm="0">
                                          <p:val>
                                            <p:strVal val="0"/>
                                          </p:val>
                                        </p:tav>
                                        <p:tav tm="100000">
                                          <p:val>
                                            <p:strVal val="#ppt_w"/>
                                          </p:val>
                                        </p:tav>
                                      </p:tavLst>
                                    </p:anim>
                                    <p:anim calcmode="lin" valueType="num">
                                      <p:cBhvr additive="base">
                                        <p:cTn id="20" dur="500"/>
                                        <p:tgtEl>
                                          <p:spTgt spid="306"/>
                                        </p:tgtEl>
                                        <p:attrNameLst>
                                          <p:attrName>ppt_h</p:attrName>
                                        </p:attrNameLst>
                                      </p:cBhvr>
                                      <p:tavLst>
                                        <p:tav tm="0">
                                          <p:val>
                                            <p:str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nodeType="clickEffect">
                                  <p:stCondLst>
                                    <p:cond delay="0"/>
                                  </p:stCondLst>
                                  <p:childTnLst>
                                    <p:set>
                                      <p:cBhvr>
                                        <p:cTn id="24" dur="1" fill="hold">
                                          <p:stCondLst>
                                            <p:cond delay="0"/>
                                          </p:stCondLst>
                                        </p:cTn>
                                        <p:tgtEl>
                                          <p:spTgt spid="349"/>
                                        </p:tgtEl>
                                        <p:attrNameLst>
                                          <p:attrName>style.visibility</p:attrName>
                                        </p:attrNameLst>
                                      </p:cBhvr>
                                      <p:to>
                                        <p:strVal val="visible"/>
                                      </p:to>
                                    </p:set>
                                    <p:anim calcmode="lin" valueType="num">
                                      <p:cBhvr additive="base">
                                        <p:cTn id="25" dur="1000"/>
                                        <p:tgtEl>
                                          <p:spTgt spid="349"/>
                                        </p:tgtEl>
                                        <p:attrNameLst>
                                          <p:attrName>ppt_w</p:attrName>
                                        </p:attrNameLst>
                                      </p:cBhvr>
                                      <p:tavLst>
                                        <p:tav tm="0">
                                          <p:val>
                                            <p:strVal val="0"/>
                                          </p:val>
                                        </p:tav>
                                        <p:tav tm="100000">
                                          <p:val>
                                            <p:strVal val="#ppt_w"/>
                                          </p:val>
                                        </p:tav>
                                      </p:tavLst>
                                    </p:anim>
                                    <p:anim calcmode="lin" valueType="num">
                                      <p:cBhvr additive="base">
                                        <p:cTn id="26" dur="1000"/>
                                        <p:tgtEl>
                                          <p:spTgt spid="349"/>
                                        </p:tgtEl>
                                        <p:attrNameLst>
                                          <p:attrName>ppt_h</p:attrName>
                                        </p:attrNameLst>
                                      </p:cBhvr>
                                      <p:tavLst>
                                        <p:tav tm="0">
                                          <p:val>
                                            <p:str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nodeType="clickEffect">
                                  <p:stCondLst>
                                    <p:cond delay="0"/>
                                  </p:stCondLst>
                                  <p:childTnLst>
                                    <p:set>
                                      <p:cBhvr>
                                        <p:cTn id="30" dur="1" fill="hold">
                                          <p:stCondLst>
                                            <p:cond delay="0"/>
                                          </p:stCondLst>
                                        </p:cTn>
                                        <p:tgtEl>
                                          <p:spTgt spid="353"/>
                                        </p:tgtEl>
                                        <p:attrNameLst>
                                          <p:attrName>style.visibility</p:attrName>
                                        </p:attrNameLst>
                                      </p:cBhvr>
                                      <p:to>
                                        <p:strVal val="visible"/>
                                      </p:to>
                                    </p:set>
                                    <p:anim calcmode="lin" valueType="num">
                                      <p:cBhvr additive="base">
                                        <p:cTn id="31" dur="1000"/>
                                        <p:tgtEl>
                                          <p:spTgt spid="353"/>
                                        </p:tgtEl>
                                        <p:attrNameLst>
                                          <p:attrName>ppt_w</p:attrName>
                                        </p:attrNameLst>
                                      </p:cBhvr>
                                      <p:tavLst>
                                        <p:tav tm="0">
                                          <p:val>
                                            <p:strVal val="0"/>
                                          </p:val>
                                        </p:tav>
                                        <p:tav tm="100000">
                                          <p:val>
                                            <p:strVal val="#ppt_w"/>
                                          </p:val>
                                        </p:tav>
                                      </p:tavLst>
                                    </p:anim>
                                    <p:anim calcmode="lin" valueType="num">
                                      <p:cBhvr additive="base">
                                        <p:cTn id="32" dur="1000"/>
                                        <p:tgtEl>
                                          <p:spTgt spid="353"/>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pic>
        <p:nvPicPr>
          <p:cNvPr id="379" name="Google Shape;379;p19"/>
          <p:cNvPicPr preferRelativeResize="0"/>
          <p:nvPr/>
        </p:nvPicPr>
        <p:blipFill>
          <a:blip r:embed="rId3">
            <a:alphaModFix/>
          </a:blip>
          <a:stretch>
            <a:fillRect/>
          </a:stretch>
        </p:blipFill>
        <p:spPr>
          <a:xfrm>
            <a:off x="3830894" y="2085419"/>
            <a:ext cx="7660350" cy="5272644"/>
          </a:xfrm>
          <a:prstGeom prst="rect">
            <a:avLst/>
          </a:prstGeom>
          <a:noFill/>
          <a:ln>
            <a:noFill/>
          </a:ln>
          <a:effectLst>
            <a:softEdge rad="571500"/>
          </a:effectLst>
        </p:spPr>
      </p:pic>
      <p:sp>
        <p:nvSpPr>
          <p:cNvPr id="361" name="Google Shape;361;p19"/>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595959"/>
              </a:buClr>
              <a:buSzPts val="4800"/>
              <a:buFont typeface="Arial"/>
              <a:buNone/>
            </a:pPr>
            <a:r>
              <a:rPr lang="en-CA" b="1" dirty="0">
                <a:solidFill>
                  <a:srgbClr val="002060"/>
                </a:solidFill>
                <a:latin typeface="Calibri" panose="020F0502020204030204" pitchFamily="34" charset="0"/>
              </a:rPr>
              <a:t>HISTORY OF THE LEAGUE</a:t>
            </a:r>
            <a:endParaRPr b="1" dirty="0">
              <a:solidFill>
                <a:srgbClr val="002060"/>
              </a:solidFill>
              <a:latin typeface="Calibri" panose="020F0502020204030204" pitchFamily="34" charset="0"/>
            </a:endParaRPr>
          </a:p>
        </p:txBody>
      </p:sp>
      <p:grpSp>
        <p:nvGrpSpPr>
          <p:cNvPr id="363" name="Google Shape;363;p19"/>
          <p:cNvGrpSpPr/>
          <p:nvPr/>
        </p:nvGrpSpPr>
        <p:grpSpPr>
          <a:xfrm>
            <a:off x="1180203" y="1504011"/>
            <a:ext cx="1834966" cy="1978598"/>
            <a:chOff x="4016613" y="1919497"/>
            <a:chExt cx="1834966" cy="1533678"/>
          </a:xfrm>
        </p:grpSpPr>
        <p:sp>
          <p:nvSpPr>
            <p:cNvPr id="364" name="Google Shape;364;p19"/>
            <p:cNvSpPr txBox="1"/>
            <p:nvPr/>
          </p:nvSpPr>
          <p:spPr>
            <a:xfrm>
              <a:off x="4020975" y="1919497"/>
              <a:ext cx="1830600" cy="507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3200" b="1" dirty="0">
                  <a:solidFill>
                    <a:schemeClr val="accent6"/>
                  </a:solidFill>
                </a:rPr>
                <a:t>2018</a:t>
              </a:r>
              <a:endParaRPr sz="3200" b="1" dirty="0">
                <a:solidFill>
                  <a:schemeClr val="accent6"/>
                </a:solidFill>
              </a:endParaRPr>
            </a:p>
          </p:txBody>
        </p:sp>
        <p:sp>
          <p:nvSpPr>
            <p:cNvPr id="365" name="Google Shape;365;p19"/>
            <p:cNvSpPr txBox="1"/>
            <p:nvPr/>
          </p:nvSpPr>
          <p:spPr>
            <a:xfrm>
              <a:off x="4020979" y="2415775"/>
              <a:ext cx="1830600" cy="1037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1800" dirty="0">
                  <a:solidFill>
                    <a:srgbClr val="3F3F3F"/>
                  </a:solidFill>
                  <a:latin typeface="+mn-lt"/>
                </a:rPr>
                <a:t>Implementation committee formed and a </a:t>
              </a:r>
              <a:br>
                <a:rPr lang="en-CA" sz="1800" dirty="0">
                  <a:solidFill>
                    <a:srgbClr val="3F3F3F"/>
                  </a:solidFill>
                  <a:latin typeface="+mn-lt"/>
                </a:rPr>
              </a:br>
              <a:r>
                <a:rPr lang="en-CA" sz="1800" dirty="0">
                  <a:solidFill>
                    <a:srgbClr val="3F3F3F"/>
                  </a:solidFill>
                  <a:latin typeface="+mn-lt"/>
                </a:rPr>
                <a:t>5-year plan was developed</a:t>
              </a:r>
              <a:endParaRPr sz="1800" dirty="0">
                <a:solidFill>
                  <a:srgbClr val="3F3F3F"/>
                </a:solidFill>
                <a:latin typeface="+mn-lt"/>
                <a:sym typeface="Arial"/>
              </a:endParaRPr>
            </a:p>
          </p:txBody>
        </p:sp>
        <p:sp>
          <p:nvSpPr>
            <p:cNvPr id="366" name="Google Shape;366;p19"/>
            <p:cNvSpPr/>
            <p:nvPr/>
          </p:nvSpPr>
          <p:spPr>
            <a:xfrm>
              <a:off x="4016613" y="2370166"/>
              <a:ext cx="1737300" cy="456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300" dirty="0">
                <a:solidFill>
                  <a:schemeClr val="lt1"/>
                </a:solidFill>
                <a:latin typeface="Arial"/>
                <a:ea typeface="Arial"/>
                <a:cs typeface="Arial"/>
                <a:sym typeface="Arial"/>
              </a:endParaRPr>
            </a:p>
          </p:txBody>
        </p:sp>
      </p:grpSp>
      <p:grpSp>
        <p:nvGrpSpPr>
          <p:cNvPr id="367" name="Google Shape;367;p19"/>
          <p:cNvGrpSpPr/>
          <p:nvPr/>
        </p:nvGrpSpPr>
        <p:grpSpPr>
          <a:xfrm>
            <a:off x="750621" y="3362300"/>
            <a:ext cx="3179557" cy="976464"/>
            <a:chOff x="843327" y="3362300"/>
            <a:chExt cx="3179557" cy="976464"/>
          </a:xfrm>
        </p:grpSpPr>
        <p:sp>
          <p:nvSpPr>
            <p:cNvPr id="368" name="Google Shape;368;p19"/>
            <p:cNvSpPr/>
            <p:nvPr/>
          </p:nvSpPr>
          <p:spPr>
            <a:xfrm>
              <a:off x="843327" y="3804265"/>
              <a:ext cx="216000" cy="216000"/>
            </a:xfrm>
            <a:prstGeom prst="ellipse">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dirty="0">
                <a:solidFill>
                  <a:schemeClr val="lt1"/>
                </a:solidFill>
                <a:latin typeface="Arial"/>
                <a:ea typeface="Arial"/>
                <a:cs typeface="Arial"/>
                <a:sym typeface="Arial"/>
              </a:endParaRPr>
            </a:p>
          </p:txBody>
        </p:sp>
        <p:sp>
          <p:nvSpPr>
            <p:cNvPr id="369" name="Google Shape;369;p19"/>
            <p:cNvSpPr/>
            <p:nvPr/>
          </p:nvSpPr>
          <p:spPr>
            <a:xfrm>
              <a:off x="1131308" y="3804265"/>
              <a:ext cx="216000" cy="216000"/>
            </a:xfrm>
            <a:prstGeom prst="ellipse">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dirty="0">
                <a:solidFill>
                  <a:schemeClr val="lt1"/>
                </a:solidFill>
                <a:latin typeface="Arial"/>
                <a:ea typeface="Arial"/>
                <a:cs typeface="Arial"/>
                <a:sym typeface="Arial"/>
              </a:endParaRPr>
            </a:p>
          </p:txBody>
        </p:sp>
        <p:sp>
          <p:nvSpPr>
            <p:cNvPr id="370" name="Google Shape;370;p19"/>
            <p:cNvSpPr/>
            <p:nvPr/>
          </p:nvSpPr>
          <p:spPr>
            <a:xfrm>
              <a:off x="1927766" y="3804265"/>
              <a:ext cx="216000" cy="216000"/>
            </a:xfrm>
            <a:prstGeom prst="ellipse">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dirty="0">
                <a:solidFill>
                  <a:schemeClr val="lt1"/>
                </a:solidFill>
                <a:latin typeface="Arial"/>
                <a:ea typeface="Arial"/>
                <a:cs typeface="Arial"/>
                <a:sym typeface="Arial"/>
              </a:endParaRPr>
            </a:p>
          </p:txBody>
        </p:sp>
        <p:sp>
          <p:nvSpPr>
            <p:cNvPr id="371" name="Google Shape;371;p19"/>
            <p:cNvSpPr/>
            <p:nvPr/>
          </p:nvSpPr>
          <p:spPr>
            <a:xfrm>
              <a:off x="2503728" y="3804265"/>
              <a:ext cx="216000" cy="216000"/>
            </a:xfrm>
            <a:prstGeom prst="ellipse">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dirty="0">
                <a:solidFill>
                  <a:schemeClr val="lt1"/>
                </a:solidFill>
                <a:latin typeface="Arial"/>
                <a:ea typeface="Arial"/>
                <a:cs typeface="Arial"/>
                <a:sym typeface="Arial"/>
              </a:endParaRPr>
            </a:p>
          </p:txBody>
        </p:sp>
        <p:sp>
          <p:nvSpPr>
            <p:cNvPr id="372" name="Google Shape;372;p19"/>
            <p:cNvSpPr/>
            <p:nvPr/>
          </p:nvSpPr>
          <p:spPr>
            <a:xfrm>
              <a:off x="2791709" y="3804265"/>
              <a:ext cx="216000" cy="216000"/>
            </a:xfrm>
            <a:prstGeom prst="ellipse">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dirty="0">
                <a:solidFill>
                  <a:schemeClr val="lt1"/>
                </a:solidFill>
                <a:latin typeface="Arial"/>
                <a:ea typeface="Arial"/>
                <a:cs typeface="Arial"/>
                <a:sym typeface="Arial"/>
              </a:endParaRPr>
            </a:p>
          </p:txBody>
        </p:sp>
        <p:sp>
          <p:nvSpPr>
            <p:cNvPr id="373" name="Google Shape;373;p19"/>
            <p:cNvSpPr/>
            <p:nvPr/>
          </p:nvSpPr>
          <p:spPr>
            <a:xfrm>
              <a:off x="3079690" y="3804265"/>
              <a:ext cx="216000" cy="216000"/>
            </a:xfrm>
            <a:prstGeom prst="ellipse">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dirty="0">
                <a:solidFill>
                  <a:schemeClr val="lt1"/>
                </a:solidFill>
                <a:latin typeface="Arial"/>
                <a:ea typeface="Arial"/>
                <a:cs typeface="Arial"/>
                <a:sym typeface="Arial"/>
              </a:endParaRPr>
            </a:p>
          </p:txBody>
        </p:sp>
        <p:grpSp>
          <p:nvGrpSpPr>
            <p:cNvPr id="374" name="Google Shape;374;p19"/>
            <p:cNvGrpSpPr/>
            <p:nvPr/>
          </p:nvGrpSpPr>
          <p:grpSpPr>
            <a:xfrm>
              <a:off x="3367654" y="3362300"/>
              <a:ext cx="655230" cy="976464"/>
              <a:chOff x="-950362" y="4191845"/>
              <a:chExt cx="655230" cy="976464"/>
            </a:xfrm>
          </p:grpSpPr>
          <p:sp>
            <p:nvSpPr>
              <p:cNvPr id="375" name="Google Shape;375;p19"/>
              <p:cNvSpPr/>
              <p:nvPr/>
            </p:nvSpPr>
            <p:spPr>
              <a:xfrm rot="2625232">
                <a:off x="-945383" y="4402930"/>
                <a:ext cx="682802" cy="179928"/>
              </a:xfrm>
              <a:prstGeom prst="roundRect">
                <a:avLst>
                  <a:gd name="adj" fmla="val 50000"/>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dirty="0">
                  <a:solidFill>
                    <a:schemeClr val="lt1"/>
                  </a:solidFill>
                  <a:latin typeface="Arial"/>
                  <a:ea typeface="Arial"/>
                  <a:cs typeface="Arial"/>
                  <a:sym typeface="Arial"/>
                </a:endParaRPr>
              </a:p>
            </p:txBody>
          </p:sp>
          <p:sp>
            <p:nvSpPr>
              <p:cNvPr id="376" name="Google Shape;376;p19"/>
              <p:cNvSpPr/>
              <p:nvPr/>
            </p:nvSpPr>
            <p:spPr>
              <a:xfrm rot="-2700000">
                <a:off x="-986732" y="4773415"/>
                <a:ext cx="682641" cy="179888"/>
              </a:xfrm>
              <a:prstGeom prst="roundRect">
                <a:avLst>
                  <a:gd name="adj" fmla="val 50000"/>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dirty="0">
                  <a:solidFill>
                    <a:schemeClr val="lt1"/>
                  </a:solidFill>
                  <a:latin typeface="Arial"/>
                  <a:ea typeface="Arial"/>
                  <a:cs typeface="Arial"/>
                  <a:sym typeface="Arial"/>
                </a:endParaRPr>
              </a:p>
            </p:txBody>
          </p:sp>
        </p:grpSp>
        <p:sp>
          <p:nvSpPr>
            <p:cNvPr id="377" name="Google Shape;377;p19"/>
            <p:cNvSpPr/>
            <p:nvPr/>
          </p:nvSpPr>
          <p:spPr>
            <a:xfrm>
              <a:off x="2215747" y="3804265"/>
              <a:ext cx="216000" cy="216000"/>
            </a:xfrm>
            <a:prstGeom prst="ellipse">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dirty="0">
                <a:solidFill>
                  <a:schemeClr val="lt1"/>
                </a:solidFill>
                <a:latin typeface="Arial"/>
                <a:ea typeface="Arial"/>
                <a:cs typeface="Arial"/>
                <a:sym typeface="Arial"/>
              </a:endParaRPr>
            </a:p>
          </p:txBody>
        </p:sp>
      </p:grpSp>
      <p:sp>
        <p:nvSpPr>
          <p:cNvPr id="378" name="Google Shape;378;p19"/>
          <p:cNvSpPr/>
          <p:nvPr/>
        </p:nvSpPr>
        <p:spPr>
          <a:xfrm>
            <a:off x="1315508" y="3683358"/>
            <a:ext cx="448800" cy="425100"/>
          </a:xfrm>
          <a:prstGeom prst="ellipse">
            <a:avLst/>
          </a:prstGeom>
          <a:solidFill>
            <a:schemeClr val="accent6"/>
          </a:solidFill>
          <a:ln w="12700" cap="flat" cmpd="sng">
            <a:solidFill>
              <a:srgbClr val="045D8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sp>
        <p:nvSpPr>
          <p:cNvPr id="380" name="Google Shape;380;p19"/>
          <p:cNvSpPr txBox="1"/>
          <p:nvPr/>
        </p:nvSpPr>
        <p:spPr>
          <a:xfrm>
            <a:off x="3930144" y="5200650"/>
            <a:ext cx="7423655" cy="40502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sz="1600" dirty="0">
                <a:latin typeface="+mn-lt"/>
              </a:rPr>
              <a:t>The Catholic Women’s League of Canada Convention (1921), Toronto, Ontario</a:t>
            </a:r>
            <a:endParaRPr sz="1600"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63"/>
                                        </p:tgtEl>
                                        <p:attrNameLst>
                                          <p:attrName>style.visibility</p:attrName>
                                        </p:attrNameLst>
                                      </p:cBhvr>
                                      <p:to>
                                        <p:strVal val="visible"/>
                                      </p:to>
                                    </p:set>
                                    <p:anim calcmode="lin" valueType="num">
                                      <p:cBhvr additive="base">
                                        <p:cTn id="7" dur="500"/>
                                        <p:tgtEl>
                                          <p:spTgt spid="363"/>
                                        </p:tgtEl>
                                        <p:attrNameLst>
                                          <p:attrName>ppt_w</p:attrName>
                                        </p:attrNameLst>
                                      </p:cBhvr>
                                      <p:tavLst>
                                        <p:tav tm="0">
                                          <p:val>
                                            <p:strVal val="0"/>
                                          </p:val>
                                        </p:tav>
                                        <p:tav tm="100000">
                                          <p:val>
                                            <p:strVal val="#ppt_w"/>
                                          </p:val>
                                        </p:tav>
                                      </p:tavLst>
                                    </p:anim>
                                    <p:anim calcmode="lin" valueType="num">
                                      <p:cBhvr additive="base">
                                        <p:cTn id="8" dur="500"/>
                                        <p:tgtEl>
                                          <p:spTgt spid="363"/>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6127C25-74C0-43FC-825C-A2C99654CEC3}"/>
              </a:ext>
            </a:extLst>
          </p:cNvPr>
          <p:cNvSpPr>
            <a:spLocks noGrp="1"/>
          </p:cNvSpPr>
          <p:nvPr>
            <p:ph type="title"/>
          </p:nvPr>
        </p:nvSpPr>
        <p:spPr>
          <a:xfrm>
            <a:off x="278296" y="912500"/>
            <a:ext cx="9223513" cy="743239"/>
          </a:xfrm>
        </p:spPr>
        <p:txBody>
          <a:bodyPr>
            <a:noAutofit/>
          </a:bodyPr>
          <a:lstStyle/>
          <a:p>
            <a:pPr algn="ctr"/>
            <a:r>
              <a:rPr lang="en-US" b="1" dirty="0">
                <a:solidFill>
                  <a:srgbClr val="002060"/>
                </a:solidFill>
              </a:rPr>
              <a:t>HISTORY OF THE LEAGUE</a:t>
            </a:r>
            <a:endParaRPr lang="en-CA" dirty="0">
              <a:solidFill>
                <a:srgbClr val="002060"/>
              </a:solidFill>
            </a:endParaRPr>
          </a:p>
        </p:txBody>
      </p:sp>
      <p:pic>
        <p:nvPicPr>
          <p:cNvPr id="4" name="Picture 2" descr="C:\Users\Alice\AppData\Local\Microsoft\Windows\INetCache\IE\BAGOCGF0\thank_you[1].jpg">
            <a:extLst>
              <a:ext uri="{FF2B5EF4-FFF2-40B4-BE49-F238E27FC236}">
                <a16:creationId xmlns="" xmlns:a16="http://schemas.microsoft.com/office/drawing/2014/main" id="{FB579BA2-F9B1-46C0-868A-56145E01F332}"/>
              </a:ext>
            </a:extLst>
          </p:cNvPr>
          <p:cNvPicPr>
            <a:picLocks noChangeAspect="1" noChangeArrowheads="1"/>
          </p:cNvPicPr>
          <p:nvPr/>
        </p:nvPicPr>
        <p:blipFill>
          <a:blip r:embed="rId3"/>
          <a:srcRect/>
          <a:stretch>
            <a:fillRect/>
          </a:stretch>
        </p:blipFill>
        <p:spPr bwMode="auto">
          <a:xfrm>
            <a:off x="1797462" y="1965423"/>
            <a:ext cx="6185180" cy="4216660"/>
          </a:xfrm>
          <a:prstGeom prst="rect">
            <a:avLst/>
          </a:prstGeom>
          <a:noFill/>
        </p:spPr>
      </p:pic>
    </p:spTree>
    <p:extLst>
      <p:ext uri="{BB962C8B-B14F-4D97-AF65-F5344CB8AC3E}">
        <p14:creationId xmlns:p14="http://schemas.microsoft.com/office/powerpoint/2010/main" val="71756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5345</TotalTime>
  <Words>2062</Words>
  <Application>Microsoft Office PowerPoint</Application>
  <PresentationFormat>Widescreen</PresentationFormat>
  <Paragraphs>190</Paragraphs>
  <Slides>10</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Arial</vt:lpstr>
      <vt:lpstr>Calibri</vt:lpstr>
      <vt:lpstr>Trebuchet MS</vt:lpstr>
      <vt:lpstr>Wingdings 2</vt:lpstr>
      <vt:lpstr>Wingdings 3</vt:lpstr>
      <vt:lpstr>Facet</vt:lpstr>
      <vt:lpstr>THE CATHOLIC WOMEN’S LEAGUE OF CANADA</vt:lpstr>
      <vt:lpstr>EXECUTIVE ORIENTATION</vt:lpstr>
      <vt:lpstr>THE CATHOLIC WOMEN’S LEAGUE OF CANADA</vt:lpstr>
      <vt:lpstr>HISTORY OF THE LEAGUE</vt:lpstr>
      <vt:lpstr>HISTORY OF THE LEAGUE</vt:lpstr>
      <vt:lpstr>HISTORY OF THE LEAGUE</vt:lpstr>
      <vt:lpstr>HISTORY OF THE LEAGUE</vt:lpstr>
      <vt:lpstr>HISTORY OF THE LEAGUE</vt:lpstr>
      <vt:lpstr>HISTORY OF THE LEAGUE</vt:lpstr>
      <vt:lpstr>EXECUTIVE ORIENTATION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CATHOLIC WOMEN’S LEAGUE OF CANADA</dc:title>
  <dc:creator>Amanda McCormick</dc:creator>
  <cp:lastModifiedBy>Amanda McCormick</cp:lastModifiedBy>
  <cp:revision>603</cp:revision>
  <cp:lastPrinted>2020-12-28T16:37:37Z</cp:lastPrinted>
  <dcterms:modified xsi:type="dcterms:W3CDTF">2021-05-04T21:14:48Z</dcterms:modified>
</cp:coreProperties>
</file>